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slides/slide7.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8.xml" ContentType="application/vnd.openxmlformats-officedocument.presentationml.slide+xml"/>
  <Override PartName="/ppt/ink/ink10.xml" ContentType="application/inkml+xml"/>
  <Override PartName="/ppt/slides/slide9.xml" ContentType="application/vnd.openxmlformats-officedocument.presentationml.slide+xml"/>
  <Override PartName="/ppt/slides/slide10.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ink/ink11.xml" ContentType="application/inkml+xml"/>
  <Override PartName="/ppt/ink/ink15.xml" ContentType="application/inkml+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diagrams/layout4.xml" ContentType="application/vnd.openxmlformats-officedocument.drawingml.diagramLayout+xml"/>
  <Override PartName="/ppt/diagrams/data4.xml" ContentType="application/vnd.openxmlformats-officedocument.drawingml.diagramData+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type="screen16x9" cy="6858000" cx="12192000"/>
  <p:notesSz cx="6858000" cy="9144000"/>
  <p:defaultTextStyle>
    <a:defPPr rtl="0">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7869" autoAdjust="0"/>
    <p:restoredTop sz="86016" autoAdjust="0"/>
  </p:normalViewPr>
  <p:slideViewPr>
    <p:cSldViewPr snapToGrid="0">
      <p:cViewPr varScale="1">
        <p:scale>
          <a:sx n="73" d="100"/>
          <a:sy n="73" d="100"/>
        </p:scale>
        <p:origin x="64" y="36"/>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tableStyles" Target="tableStyles.xml"/><Relationship Id="rId49" Type="http://schemas.openxmlformats.org/officeDocument/2006/relationships/presProps" Target="presProps.xml"/><Relationship Id="rId50" Type="http://schemas.openxmlformats.org/officeDocument/2006/relationships/viewProps" Target="viewProps.xml"/><Relationship Id="rId51"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s>
</file>

<file path=ppt/diagrams/_rels/data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altLang="zh-CN"/>
            <a:t>package</a:t>
          </a:r>
          <a:r>
            <a:rPr lang="zh-CN" altLang="zh-CN"/>
            <a:t>：包语句</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a:t>import</a:t>
          </a:r>
          <a:r>
            <a:rPr lang="zh-CN" altLang="zh-CN" dirty="0"/>
            <a:t>：引入语句</a:t>
          </a: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zh-CN" altLang="zh-CN" dirty="0"/>
            <a:t>成员访问控制</a:t>
          </a: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E191C5FF-9035-4348-ACB1-BAD5E6578D4D}">
      <dgm:prSet/>
      <dgm:spPr/>
      <dgm:t>
        <a:bodyPr/>
        <a:lstStyle/>
        <a:p>
          <a:r>
            <a:rPr lang="zh-CN" altLang="zh-CN" dirty="0"/>
            <a:t>接口创建与使用</a:t>
          </a:r>
        </a:p>
      </dgm:t>
    </dgm:pt>
    <dgm:pt modelId="{1C41D6F8-85D6-448E-9A06-5F5C6CB4AE94}" type="parTrans" cxnId="{AB0913C8-D925-44CB-9D87-DB60669C8BC9}">
      <dgm:prSet/>
      <dgm:spPr/>
      <dgm:t>
        <a:bodyPr/>
        <a:lstStyle/>
        <a:p>
          <a:endParaRPr lang="zh-CN" altLang="en-US"/>
        </a:p>
      </dgm:t>
    </dgm:pt>
    <dgm:pt modelId="{586BD983-817D-4EAD-935E-4B33F32F333E}" type="sibTrans" cxnId="{AB0913C8-D925-44CB-9D87-DB60669C8BC9}">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4"/>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4">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4"/>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4">
        <dgm:presLayoutVars>
          <dgm:bulletEnabled val="1"/>
        </dgm:presLayoutVars>
      </dgm:prSet>
      <dgm:spPr/>
    </dgm:pt>
    <dgm:pt modelId="{17EF7451-7F82-4094-904E-6E515DB65DA9}" type="pres">
      <dgm:prSet presAssocID="{3DD43800-470A-41A6-8227-1D3DC1958F2E}" presName="spacing" presStyleCnt="0"/>
      <dgm:spPr/>
    </dgm:pt>
    <dgm:pt modelId="{63E8FE4C-1BC9-4A12-8883-A793D2EC1DC0}" type="pres">
      <dgm:prSet presAssocID="{E191C5FF-9035-4348-ACB1-BAD5E6578D4D}" presName="composite" presStyleCnt="0"/>
      <dgm:spPr/>
    </dgm:pt>
    <dgm:pt modelId="{5C231798-BBF3-4581-B6E0-45B214C03CA2}" type="pres">
      <dgm:prSet presAssocID="{E191C5FF-9035-4348-ACB1-BAD5E6578D4D}" presName="imgShp" presStyleLbl="fgImgPlace1" presStyleIdx="3" presStyleCnt="4"/>
      <dgm:spPr>
        <a:blipFill rotWithShape="0">
          <a:blip xmlns:r="http://schemas.openxmlformats.org/officeDocument/2006/relationships" r:embed="rId2"/>
          <a:stretch>
            <a:fillRect/>
          </a:stretch>
        </a:blipFill>
      </dgm:spPr>
    </dgm:pt>
    <dgm:pt modelId="{213AFB41-0C8E-48A5-A6F4-98797269317B}" type="pres">
      <dgm:prSet presAssocID="{E191C5FF-9035-4348-ACB1-BAD5E6578D4D}" presName="txShp" presStyleLbl="node1" presStyleIdx="3" presStyleCnt="4">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7BC4EE3E-E33F-4DB5-AD26-9416DF687392}" type="presOf" srcId="{B0A9BC3E-157E-464C-81B3-F498EBBBA913}" destId="{3822C21C-E39B-4CDB-A2ED-B3FC427F3161}" srcOrd="0" destOrd="0" presId="urn:microsoft.com/office/officeart/2005/8/layout/vList3#1"/>
    <dgm:cxn modelId="{8B79A452-0B68-4131-9ABA-EC9347829B17}" type="presOf" srcId="{55D72A34-A644-4058-A491-926BC51C497B}" destId="{070B6D43-3FA3-4730-A4ED-3464CB09FA02}" srcOrd="0" destOrd="0" presId="urn:microsoft.com/office/officeart/2005/8/layout/vList3#1"/>
    <dgm:cxn modelId="{74E2E759-9ACB-4DDC-9127-023C0F1BCFE1}" srcId="{90AEAF06-FF20-4EC1-93EE-D6117FFE98B9}" destId="{B0A9BC3E-157E-464C-81B3-F498EBBBA913}" srcOrd="2" destOrd="0" parTransId="{93EFA8D5-D4D4-4381-8720-62123709BDE5}" sibTransId="{3DD43800-470A-41A6-8227-1D3DC1958F2E}"/>
    <dgm:cxn modelId="{3CE2CC9A-78E2-4B9C-B582-C740AD6CA385}" type="presOf" srcId="{E191C5FF-9035-4348-ACB1-BAD5E6578D4D}" destId="{213AFB41-0C8E-48A5-A6F4-98797269317B}" srcOrd="0" destOrd="0" presId="urn:microsoft.com/office/officeart/2005/8/layout/vList3#1"/>
    <dgm:cxn modelId="{AB0913C8-D925-44CB-9D87-DB60669C8BC9}" srcId="{90AEAF06-FF20-4EC1-93EE-D6117FFE98B9}" destId="{E191C5FF-9035-4348-ACB1-BAD5E6578D4D}" srcOrd="3" destOrd="0" parTransId="{1C41D6F8-85D6-448E-9A06-5F5C6CB4AE94}" sibTransId="{586BD983-817D-4EAD-935E-4B33F32F333E}"/>
    <dgm:cxn modelId="{8BBE03DB-723E-4B9A-87FB-41B934DF29D5}" srcId="{90AEAF06-FF20-4EC1-93EE-D6117FFE98B9}" destId="{55D72A34-A644-4058-A491-926BC51C497B}" srcOrd="1" destOrd="0" parTransId="{D02C7B45-8467-453B-B109-F1901B81E271}" sibTransId="{D374E89A-DC66-4F98-95D3-D810B6524566}"/>
    <dgm:cxn modelId="{823020E9-8C68-47CF-94A9-4C3ADDEBDBBB}" srcId="{90AEAF06-FF20-4EC1-93EE-D6117FFE98B9}" destId="{AC44FC8F-6B9F-41DE-9FDC-DD5F8D2A0071}" srcOrd="0" destOrd="0" parTransId="{AD703881-F7E1-4060-8B77-8A7F9DA87461}" sibTransId="{B58284FE-572A-4DD7-979E-6A922EAE79D5}"/>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A1159792-5D9E-4423-AD36-7FFBC2F98AB9}" type="presParOf" srcId="{73852271-39CE-485E-9C35-81AE2EA898DF}" destId="{A46A0400-6EAD-4D59-835E-C040C020E8DD}" srcOrd="2" destOrd="0" presId="urn:microsoft.com/office/officeart/2005/8/layout/vList3#1"/>
    <dgm:cxn modelId="{2D3C5425-5DDE-4CEC-A870-3FE71256AD8C}" type="presParOf" srcId="{A46A0400-6EAD-4D59-835E-C040C020E8DD}" destId="{522EF139-9BCC-4F66-87A2-6479F093EF64}" srcOrd="0" destOrd="0" presId="urn:microsoft.com/office/officeart/2005/8/layout/vList3#1"/>
    <dgm:cxn modelId="{72E36C51-1DE7-4269-B89F-347393F21365}" type="presParOf" srcId="{A46A0400-6EAD-4D59-835E-C040C020E8DD}" destId="{070B6D43-3FA3-4730-A4ED-3464CB09FA02}" srcOrd="1" destOrd="0" presId="urn:microsoft.com/office/officeart/2005/8/layout/vList3#1"/>
    <dgm:cxn modelId="{39DAA36A-1B7B-4CC6-84F3-16B2F72AA6B4}" type="presParOf" srcId="{73852271-39CE-485E-9C35-81AE2EA898DF}" destId="{906585B6-C6DA-440C-B81D-155DDA219CBF}" srcOrd="3" destOrd="0" presId="urn:microsoft.com/office/officeart/2005/8/layout/vList3#1"/>
    <dgm:cxn modelId="{B8B36EDB-05FB-4CDC-B4B5-28B6733E404B}" type="presParOf" srcId="{73852271-39CE-485E-9C35-81AE2EA898DF}" destId="{BE5E2D1C-D4FD-4B11-8BAB-C8E282081611}" srcOrd="4" destOrd="0" presId="urn:microsoft.com/office/officeart/2005/8/layout/vList3#1"/>
    <dgm:cxn modelId="{C238FF59-6434-4732-BC1D-0709B6AF4CE0}" type="presParOf" srcId="{BE5E2D1C-D4FD-4B11-8BAB-C8E282081611}" destId="{1DD80B41-4203-4B4A-8162-D0DA1D904347}" srcOrd="0" destOrd="0" presId="urn:microsoft.com/office/officeart/2005/8/layout/vList3#1"/>
    <dgm:cxn modelId="{0A700198-6705-445F-9FC3-51FAAF747AB0}" type="presParOf" srcId="{BE5E2D1C-D4FD-4B11-8BAB-C8E282081611}" destId="{3822C21C-E39B-4CDB-A2ED-B3FC427F3161}" srcOrd="1" destOrd="0" presId="urn:microsoft.com/office/officeart/2005/8/layout/vList3#1"/>
    <dgm:cxn modelId="{2EC8E768-78F1-49D7-9E9C-9CF18BEAB88F}" type="presParOf" srcId="{73852271-39CE-485E-9C35-81AE2EA898DF}" destId="{17EF7451-7F82-4094-904E-6E515DB65DA9}" srcOrd="5" destOrd="0" presId="urn:microsoft.com/office/officeart/2005/8/layout/vList3#1"/>
    <dgm:cxn modelId="{B45E9A69-9DE3-4B81-863A-5A532EC6FC42}" type="presParOf" srcId="{73852271-39CE-485E-9C35-81AE2EA898DF}" destId="{63E8FE4C-1BC9-4A12-8883-A793D2EC1DC0}" srcOrd="6" destOrd="0" presId="urn:microsoft.com/office/officeart/2005/8/layout/vList3#1"/>
    <dgm:cxn modelId="{5A04C3CF-02FC-4913-B53B-C48D50D294D8}" type="presParOf" srcId="{63E8FE4C-1BC9-4A12-8883-A793D2EC1DC0}" destId="{5C231798-BBF3-4581-B6E0-45B214C03CA2}" srcOrd="0" destOrd="0" presId="urn:microsoft.com/office/officeart/2005/8/layout/vList3#1"/>
    <dgm:cxn modelId="{DA903508-2969-4331-9AC8-500EB6FE55C9}" type="presParOf" srcId="{63E8FE4C-1BC9-4A12-8883-A793D2EC1DC0}" destId="{213AFB41-0C8E-48A5-A6F4-98797269317B}" srcOrd="1" destOrd="0" presId="urn:microsoft.com/office/officeart/2005/8/layout/vList3#1"/>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altLang="zh-CN" dirty="0"/>
            <a:t>package</a:t>
          </a:r>
          <a:r>
            <a:rPr lang="zh-CN" altLang="zh-CN" dirty="0"/>
            <a:t>：包语句</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a:solidFill>
          <a:schemeClr val="accent1">
            <a:lumMod val="50000"/>
          </a:schemeClr>
        </a:solidFill>
      </dgm:spPr>
      <dgm:t>
        <a:bodyPr/>
        <a:lstStyle/>
        <a:p>
          <a:r>
            <a:rPr lang="en-US" altLang="zh-CN" dirty="0"/>
            <a:t>import</a:t>
          </a:r>
          <a:r>
            <a:rPr lang="zh-CN" altLang="zh-CN" dirty="0"/>
            <a:t>：引入语句</a:t>
          </a: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zh-CN" altLang="zh-CN" dirty="0"/>
            <a:t>成员访问控制</a:t>
          </a: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E191C5FF-9035-4348-ACB1-BAD5E6578D4D}">
      <dgm:prSet/>
      <dgm:spPr/>
      <dgm:t>
        <a:bodyPr/>
        <a:lstStyle/>
        <a:p>
          <a:r>
            <a:rPr lang="zh-CN" altLang="zh-CN" dirty="0"/>
            <a:t>接口创建与使用</a:t>
          </a:r>
        </a:p>
      </dgm:t>
    </dgm:pt>
    <dgm:pt modelId="{1C41D6F8-85D6-448E-9A06-5F5C6CB4AE94}" type="parTrans" cxnId="{AB0913C8-D925-44CB-9D87-DB60669C8BC9}">
      <dgm:prSet/>
      <dgm:spPr/>
      <dgm:t>
        <a:bodyPr/>
        <a:lstStyle/>
        <a:p>
          <a:endParaRPr lang="zh-CN" altLang="en-US"/>
        </a:p>
      </dgm:t>
    </dgm:pt>
    <dgm:pt modelId="{586BD983-817D-4EAD-935E-4B33F32F333E}" type="sibTrans" cxnId="{AB0913C8-D925-44CB-9D87-DB60669C8BC9}">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4"/>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4">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4"/>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4">
        <dgm:presLayoutVars>
          <dgm:bulletEnabled val="1"/>
        </dgm:presLayoutVars>
      </dgm:prSet>
      <dgm:spPr/>
    </dgm:pt>
    <dgm:pt modelId="{17EF7451-7F82-4094-904E-6E515DB65DA9}" type="pres">
      <dgm:prSet presAssocID="{3DD43800-470A-41A6-8227-1D3DC1958F2E}" presName="spacing" presStyleCnt="0"/>
      <dgm:spPr/>
    </dgm:pt>
    <dgm:pt modelId="{63E8FE4C-1BC9-4A12-8883-A793D2EC1DC0}" type="pres">
      <dgm:prSet presAssocID="{E191C5FF-9035-4348-ACB1-BAD5E6578D4D}" presName="composite" presStyleCnt="0"/>
      <dgm:spPr/>
    </dgm:pt>
    <dgm:pt modelId="{5C231798-BBF3-4581-B6E0-45B214C03CA2}" type="pres">
      <dgm:prSet presAssocID="{E191C5FF-9035-4348-ACB1-BAD5E6578D4D}" presName="imgShp" presStyleLbl="fgImgPlace1" presStyleIdx="3" presStyleCnt="4"/>
      <dgm:spPr>
        <a:blipFill rotWithShape="0">
          <a:blip xmlns:r="http://schemas.openxmlformats.org/officeDocument/2006/relationships" r:embed="rId2"/>
          <a:stretch>
            <a:fillRect/>
          </a:stretch>
        </a:blipFill>
      </dgm:spPr>
    </dgm:pt>
    <dgm:pt modelId="{213AFB41-0C8E-48A5-A6F4-98797269317B}" type="pres">
      <dgm:prSet presAssocID="{E191C5FF-9035-4348-ACB1-BAD5E6578D4D}" presName="txShp" presStyleLbl="node1" presStyleIdx="3" presStyleCnt="4">
        <dgm:presLayoutVars>
          <dgm:bulletEnabled val="1"/>
        </dgm:presLayoutVars>
      </dgm:prSet>
      <dgm:spPr/>
    </dgm:pt>
  </dgm:ptLst>
  <dgm:cxnLst>
    <dgm:cxn modelId="{71F83A3E-AFD7-43DC-B568-F70B39C74B78}" type="presOf" srcId="{B0A9BC3E-157E-464C-81B3-F498EBBBA913}" destId="{3822C21C-E39B-4CDB-A2ED-B3FC427F3161}" srcOrd="0" destOrd="0" presId="urn:microsoft.com/office/officeart/2005/8/layout/vList3#2"/>
    <dgm:cxn modelId="{F464D74A-D1D4-4F5B-8198-2C68894E759D}" type="presOf" srcId="{55D72A34-A644-4058-A491-926BC51C497B}" destId="{070B6D43-3FA3-4730-A4ED-3464CB09FA02}" srcOrd="0" destOrd="0" presId="urn:microsoft.com/office/officeart/2005/8/layout/vList3#2"/>
    <dgm:cxn modelId="{74E2E759-9ACB-4DDC-9127-023C0F1BCFE1}" srcId="{90AEAF06-FF20-4EC1-93EE-D6117FFE98B9}" destId="{B0A9BC3E-157E-464C-81B3-F498EBBBA913}" srcOrd="2" destOrd="0" parTransId="{93EFA8D5-D4D4-4381-8720-62123709BDE5}" sibTransId="{3DD43800-470A-41A6-8227-1D3DC1958F2E}"/>
    <dgm:cxn modelId="{C9489C8A-49F5-46E9-AC4B-BA742B1412C5}" type="presOf" srcId="{E191C5FF-9035-4348-ACB1-BAD5E6578D4D}" destId="{213AFB41-0C8E-48A5-A6F4-98797269317B}" srcOrd="0" destOrd="0" presId="urn:microsoft.com/office/officeart/2005/8/layout/vList3#2"/>
    <dgm:cxn modelId="{AB0913C8-D925-44CB-9D87-DB60669C8BC9}" srcId="{90AEAF06-FF20-4EC1-93EE-D6117FFE98B9}" destId="{E191C5FF-9035-4348-ACB1-BAD5E6578D4D}" srcOrd="3" destOrd="0" parTransId="{1C41D6F8-85D6-448E-9A06-5F5C6CB4AE94}" sibTransId="{586BD983-817D-4EAD-935E-4B33F32F333E}"/>
    <dgm:cxn modelId="{B64658CC-7E34-4846-91AD-155D515E3257}" type="presOf" srcId="{90AEAF06-FF20-4EC1-93EE-D6117FFE98B9}" destId="{73852271-39CE-485E-9C35-81AE2EA898DF}" srcOrd="0" destOrd="0" presId="urn:microsoft.com/office/officeart/2005/8/layout/vList3#2"/>
    <dgm:cxn modelId="{D0718ED8-DF97-4B99-BB43-451E4F89A33E}" type="presOf" srcId="{AC44FC8F-6B9F-41DE-9FDC-DD5F8D2A0071}" destId="{698F5D1F-7ADD-43FC-BF6F-1A7A0D6A7A4F}" srcOrd="0" destOrd="0" presId="urn:microsoft.com/office/officeart/2005/8/layout/vList3#2"/>
    <dgm:cxn modelId="{8BBE03DB-723E-4B9A-87FB-41B934DF29D5}" srcId="{90AEAF06-FF20-4EC1-93EE-D6117FFE98B9}" destId="{55D72A34-A644-4058-A491-926BC51C497B}" srcOrd="1" destOrd="0" parTransId="{D02C7B45-8467-453B-B109-F1901B81E271}" sibTransId="{D374E89A-DC66-4F98-95D3-D810B6524566}"/>
    <dgm:cxn modelId="{823020E9-8C68-47CF-94A9-4C3ADDEBDBBB}" srcId="{90AEAF06-FF20-4EC1-93EE-D6117FFE98B9}" destId="{AC44FC8F-6B9F-41DE-9FDC-DD5F8D2A0071}" srcOrd="0" destOrd="0" parTransId="{AD703881-F7E1-4060-8B77-8A7F9DA87461}" sibTransId="{B58284FE-572A-4DD7-979E-6A922EAE79D5}"/>
    <dgm:cxn modelId="{78E9413F-9CB6-4C97-BC65-A43DA42C4FA9}" type="presParOf" srcId="{73852271-39CE-485E-9C35-81AE2EA898DF}" destId="{BEDC0BF3-D75F-4E5E-AA3A-2CC0D9DD0EAC}" srcOrd="0" destOrd="0" presId="urn:microsoft.com/office/officeart/2005/8/layout/vList3#2"/>
    <dgm:cxn modelId="{18628E94-EE1F-4F44-A3A5-7120D3E66943}" type="presParOf" srcId="{BEDC0BF3-D75F-4E5E-AA3A-2CC0D9DD0EAC}" destId="{DA3E3410-9F0D-46F0-B537-DC54EEF60B5A}" srcOrd="0" destOrd="0" presId="urn:microsoft.com/office/officeart/2005/8/layout/vList3#2"/>
    <dgm:cxn modelId="{44607ECC-52C9-4259-9CF4-0F65267E15BE}" type="presParOf" srcId="{BEDC0BF3-D75F-4E5E-AA3A-2CC0D9DD0EAC}" destId="{698F5D1F-7ADD-43FC-BF6F-1A7A0D6A7A4F}" srcOrd="1" destOrd="0" presId="urn:microsoft.com/office/officeart/2005/8/layout/vList3#2"/>
    <dgm:cxn modelId="{B1BCF2D5-788A-458F-A700-A75E4967A4AF}" type="presParOf" srcId="{73852271-39CE-485E-9C35-81AE2EA898DF}" destId="{6C69E316-95E7-4BF6-BD26-329C2CFA4FA0}" srcOrd="1" destOrd="0" presId="urn:microsoft.com/office/officeart/2005/8/layout/vList3#2"/>
    <dgm:cxn modelId="{62656A3C-7A74-47B3-A56B-8ED66942ED49}" type="presParOf" srcId="{73852271-39CE-485E-9C35-81AE2EA898DF}" destId="{A46A0400-6EAD-4D59-835E-C040C020E8DD}" srcOrd="2" destOrd="0" presId="urn:microsoft.com/office/officeart/2005/8/layout/vList3#2"/>
    <dgm:cxn modelId="{7839F085-EBE6-4F44-A3CC-DF09A10BEA82}" type="presParOf" srcId="{A46A0400-6EAD-4D59-835E-C040C020E8DD}" destId="{522EF139-9BCC-4F66-87A2-6479F093EF64}" srcOrd="0" destOrd="0" presId="urn:microsoft.com/office/officeart/2005/8/layout/vList3#2"/>
    <dgm:cxn modelId="{20806714-86D0-4E9C-BF2E-65B9CE9D07F8}" type="presParOf" srcId="{A46A0400-6EAD-4D59-835E-C040C020E8DD}" destId="{070B6D43-3FA3-4730-A4ED-3464CB09FA02}" srcOrd="1" destOrd="0" presId="urn:microsoft.com/office/officeart/2005/8/layout/vList3#2"/>
    <dgm:cxn modelId="{52B65F66-BE55-40CB-A2BB-5BF5EDDD9F74}" type="presParOf" srcId="{73852271-39CE-485E-9C35-81AE2EA898DF}" destId="{906585B6-C6DA-440C-B81D-155DDA219CBF}" srcOrd="3" destOrd="0" presId="urn:microsoft.com/office/officeart/2005/8/layout/vList3#2"/>
    <dgm:cxn modelId="{A3BE148C-43C2-48AC-902A-96D2D2D992A2}" type="presParOf" srcId="{73852271-39CE-485E-9C35-81AE2EA898DF}" destId="{BE5E2D1C-D4FD-4B11-8BAB-C8E282081611}" srcOrd="4" destOrd="0" presId="urn:microsoft.com/office/officeart/2005/8/layout/vList3#2"/>
    <dgm:cxn modelId="{A3FDD97F-4A4B-47D7-8249-A3F2B41B2469}" type="presParOf" srcId="{BE5E2D1C-D4FD-4B11-8BAB-C8E282081611}" destId="{1DD80B41-4203-4B4A-8162-D0DA1D904347}" srcOrd="0" destOrd="0" presId="urn:microsoft.com/office/officeart/2005/8/layout/vList3#2"/>
    <dgm:cxn modelId="{F6701D06-5CD5-47A8-A79F-4F02EE89E946}" type="presParOf" srcId="{BE5E2D1C-D4FD-4B11-8BAB-C8E282081611}" destId="{3822C21C-E39B-4CDB-A2ED-B3FC427F3161}" srcOrd="1" destOrd="0" presId="urn:microsoft.com/office/officeart/2005/8/layout/vList3#2"/>
    <dgm:cxn modelId="{35DCCED8-97EF-4EE5-8080-57305CB9EF2C}" type="presParOf" srcId="{73852271-39CE-485E-9C35-81AE2EA898DF}" destId="{17EF7451-7F82-4094-904E-6E515DB65DA9}" srcOrd="5" destOrd="0" presId="urn:microsoft.com/office/officeart/2005/8/layout/vList3#2"/>
    <dgm:cxn modelId="{64DFB12A-39BA-41BB-98C6-8B1DF875211A}" type="presParOf" srcId="{73852271-39CE-485E-9C35-81AE2EA898DF}" destId="{63E8FE4C-1BC9-4A12-8883-A793D2EC1DC0}" srcOrd="6" destOrd="0" presId="urn:microsoft.com/office/officeart/2005/8/layout/vList3#2"/>
    <dgm:cxn modelId="{4BA9DEF8-8903-4C36-8514-A7903187BCEB}" type="presParOf" srcId="{63E8FE4C-1BC9-4A12-8883-A793D2EC1DC0}" destId="{5C231798-BBF3-4581-B6E0-45B214C03CA2}" srcOrd="0" destOrd="0" presId="urn:microsoft.com/office/officeart/2005/8/layout/vList3#2"/>
    <dgm:cxn modelId="{31F4EF01-9CF4-4E4D-B63F-38442C6B0622}" type="presParOf" srcId="{63E8FE4C-1BC9-4A12-8883-A793D2EC1DC0}" destId="{213AFB41-0C8E-48A5-A6F4-98797269317B}" srcOrd="1" destOrd="0" presId="urn:microsoft.com/office/officeart/2005/8/layout/vList3#2"/>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altLang="zh-CN" dirty="0"/>
            <a:t>package</a:t>
          </a:r>
          <a:r>
            <a:rPr lang="zh-CN" altLang="zh-CN" dirty="0"/>
            <a:t>：包语句</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a:t>import</a:t>
          </a:r>
          <a:r>
            <a:rPr lang="zh-CN" altLang="zh-CN" dirty="0"/>
            <a:t>：引入语句</a:t>
          </a: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a:solidFill>
          <a:schemeClr val="accent1">
            <a:lumMod val="50000"/>
          </a:schemeClr>
        </a:solidFill>
      </dgm:spPr>
      <dgm:t>
        <a:bodyPr/>
        <a:lstStyle/>
        <a:p>
          <a:r>
            <a:rPr lang="zh-CN" altLang="zh-CN" dirty="0"/>
            <a:t>成员访问控制</a:t>
          </a: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E191C5FF-9035-4348-ACB1-BAD5E6578D4D}">
      <dgm:prSet/>
      <dgm:spPr/>
      <dgm:t>
        <a:bodyPr/>
        <a:lstStyle/>
        <a:p>
          <a:r>
            <a:rPr lang="zh-CN" altLang="zh-CN" dirty="0"/>
            <a:t>接口创建与使用</a:t>
          </a:r>
        </a:p>
      </dgm:t>
    </dgm:pt>
    <dgm:pt modelId="{1C41D6F8-85D6-448E-9A06-5F5C6CB4AE94}" type="parTrans" cxnId="{AB0913C8-D925-44CB-9D87-DB60669C8BC9}">
      <dgm:prSet/>
      <dgm:spPr/>
      <dgm:t>
        <a:bodyPr/>
        <a:lstStyle/>
        <a:p>
          <a:endParaRPr lang="zh-CN" altLang="en-US"/>
        </a:p>
      </dgm:t>
    </dgm:pt>
    <dgm:pt modelId="{586BD983-817D-4EAD-935E-4B33F32F333E}" type="sibTrans" cxnId="{AB0913C8-D925-44CB-9D87-DB60669C8BC9}">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4"/>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4">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4"/>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4">
        <dgm:presLayoutVars>
          <dgm:bulletEnabled val="1"/>
        </dgm:presLayoutVars>
      </dgm:prSet>
      <dgm:spPr/>
    </dgm:pt>
    <dgm:pt modelId="{17EF7451-7F82-4094-904E-6E515DB65DA9}" type="pres">
      <dgm:prSet presAssocID="{3DD43800-470A-41A6-8227-1D3DC1958F2E}" presName="spacing" presStyleCnt="0"/>
      <dgm:spPr/>
    </dgm:pt>
    <dgm:pt modelId="{63E8FE4C-1BC9-4A12-8883-A793D2EC1DC0}" type="pres">
      <dgm:prSet presAssocID="{E191C5FF-9035-4348-ACB1-BAD5E6578D4D}" presName="composite" presStyleCnt="0"/>
      <dgm:spPr/>
    </dgm:pt>
    <dgm:pt modelId="{5C231798-BBF3-4581-B6E0-45B214C03CA2}" type="pres">
      <dgm:prSet presAssocID="{E191C5FF-9035-4348-ACB1-BAD5E6578D4D}" presName="imgShp" presStyleLbl="fgImgPlace1" presStyleIdx="3" presStyleCnt="4"/>
      <dgm:spPr>
        <a:blipFill rotWithShape="0">
          <a:blip xmlns:r="http://schemas.openxmlformats.org/officeDocument/2006/relationships" r:embed="rId2"/>
          <a:stretch>
            <a:fillRect/>
          </a:stretch>
        </a:blipFill>
      </dgm:spPr>
    </dgm:pt>
    <dgm:pt modelId="{213AFB41-0C8E-48A5-A6F4-98797269317B}" type="pres">
      <dgm:prSet presAssocID="{E191C5FF-9035-4348-ACB1-BAD5E6578D4D}" presName="txShp" presStyleLbl="node1" presStyleIdx="3" presStyleCnt="4">
        <dgm:presLayoutVars>
          <dgm:bulletEnabled val="1"/>
        </dgm:presLayoutVars>
      </dgm:prSet>
      <dgm:spPr/>
    </dgm:pt>
  </dgm:ptLst>
  <dgm:cxnLst>
    <dgm:cxn modelId="{34A56D49-4FA2-444C-97F7-27D9308A6467}" type="presOf" srcId="{90AEAF06-FF20-4EC1-93EE-D6117FFE98B9}" destId="{73852271-39CE-485E-9C35-81AE2EA898DF}" srcOrd="0" destOrd="0" presId="urn:microsoft.com/office/officeart/2005/8/layout/vList3#3"/>
    <dgm:cxn modelId="{74E2E759-9ACB-4DDC-9127-023C0F1BCFE1}" srcId="{90AEAF06-FF20-4EC1-93EE-D6117FFE98B9}" destId="{B0A9BC3E-157E-464C-81B3-F498EBBBA913}" srcOrd="2" destOrd="0" parTransId="{93EFA8D5-D4D4-4381-8720-62123709BDE5}" sibTransId="{3DD43800-470A-41A6-8227-1D3DC1958F2E}"/>
    <dgm:cxn modelId="{D333B28B-F94A-4EA7-BA93-2A3723EB43A1}" type="presOf" srcId="{B0A9BC3E-157E-464C-81B3-F498EBBBA913}" destId="{3822C21C-E39B-4CDB-A2ED-B3FC427F3161}" srcOrd="0" destOrd="0" presId="urn:microsoft.com/office/officeart/2005/8/layout/vList3#3"/>
    <dgm:cxn modelId="{EAEFAB9A-0F19-47E6-AB0E-ECE39E84C80D}" type="presOf" srcId="{55D72A34-A644-4058-A491-926BC51C497B}" destId="{070B6D43-3FA3-4730-A4ED-3464CB09FA02}" srcOrd="0" destOrd="0" presId="urn:microsoft.com/office/officeart/2005/8/layout/vList3#3"/>
    <dgm:cxn modelId="{B835AEB0-EDAC-4CB3-8EE5-66C44FF7EEAF}" type="presOf" srcId="{E191C5FF-9035-4348-ACB1-BAD5E6578D4D}" destId="{213AFB41-0C8E-48A5-A6F4-98797269317B}" srcOrd="0" destOrd="0" presId="urn:microsoft.com/office/officeart/2005/8/layout/vList3#3"/>
    <dgm:cxn modelId="{AB0913C8-D925-44CB-9D87-DB60669C8BC9}" srcId="{90AEAF06-FF20-4EC1-93EE-D6117FFE98B9}" destId="{E191C5FF-9035-4348-ACB1-BAD5E6578D4D}" srcOrd="3" destOrd="0" parTransId="{1C41D6F8-85D6-448E-9A06-5F5C6CB4AE94}" sibTransId="{586BD983-817D-4EAD-935E-4B33F32F333E}"/>
    <dgm:cxn modelId="{8BBE03DB-723E-4B9A-87FB-41B934DF29D5}" srcId="{90AEAF06-FF20-4EC1-93EE-D6117FFE98B9}" destId="{55D72A34-A644-4058-A491-926BC51C497B}" srcOrd="1" destOrd="0" parTransId="{D02C7B45-8467-453B-B109-F1901B81E271}" sibTransId="{D374E89A-DC66-4F98-95D3-D810B6524566}"/>
    <dgm:cxn modelId="{823020E9-8C68-47CF-94A9-4C3ADDEBDBBB}" srcId="{90AEAF06-FF20-4EC1-93EE-D6117FFE98B9}" destId="{AC44FC8F-6B9F-41DE-9FDC-DD5F8D2A0071}" srcOrd="0" destOrd="0" parTransId="{AD703881-F7E1-4060-8B77-8A7F9DA87461}" sibTransId="{B58284FE-572A-4DD7-979E-6A922EAE79D5}"/>
    <dgm:cxn modelId="{F09392F0-DFC4-470B-A2D1-C6C830B6FFAE}" type="presOf" srcId="{AC44FC8F-6B9F-41DE-9FDC-DD5F8D2A0071}" destId="{698F5D1F-7ADD-43FC-BF6F-1A7A0D6A7A4F}" srcOrd="0" destOrd="0" presId="urn:microsoft.com/office/officeart/2005/8/layout/vList3#3"/>
    <dgm:cxn modelId="{0D1FC96E-2D10-4C95-9716-9D5731F29C8B}" type="presParOf" srcId="{73852271-39CE-485E-9C35-81AE2EA898DF}" destId="{BEDC0BF3-D75F-4E5E-AA3A-2CC0D9DD0EAC}" srcOrd="0" destOrd="0" presId="urn:microsoft.com/office/officeart/2005/8/layout/vList3#3"/>
    <dgm:cxn modelId="{7740CE7E-434E-481C-A7AF-0904294F038C}" type="presParOf" srcId="{BEDC0BF3-D75F-4E5E-AA3A-2CC0D9DD0EAC}" destId="{DA3E3410-9F0D-46F0-B537-DC54EEF60B5A}" srcOrd="0" destOrd="0" presId="urn:microsoft.com/office/officeart/2005/8/layout/vList3#3"/>
    <dgm:cxn modelId="{70A643C4-AD8A-4826-AFE4-C3A74FE8896B}" type="presParOf" srcId="{BEDC0BF3-D75F-4E5E-AA3A-2CC0D9DD0EAC}" destId="{698F5D1F-7ADD-43FC-BF6F-1A7A0D6A7A4F}" srcOrd="1" destOrd="0" presId="urn:microsoft.com/office/officeart/2005/8/layout/vList3#3"/>
    <dgm:cxn modelId="{1F9AB809-D8FB-41FF-9E70-6D4820FAF368}" type="presParOf" srcId="{73852271-39CE-485E-9C35-81AE2EA898DF}" destId="{6C69E316-95E7-4BF6-BD26-329C2CFA4FA0}" srcOrd="1" destOrd="0" presId="urn:microsoft.com/office/officeart/2005/8/layout/vList3#3"/>
    <dgm:cxn modelId="{487541FE-CD16-4B6E-8980-D0961669486A}" type="presParOf" srcId="{73852271-39CE-485E-9C35-81AE2EA898DF}" destId="{A46A0400-6EAD-4D59-835E-C040C020E8DD}" srcOrd="2" destOrd="0" presId="urn:microsoft.com/office/officeart/2005/8/layout/vList3#3"/>
    <dgm:cxn modelId="{E9ABC1BF-FD53-4D79-B31A-40B309FCF637}" type="presParOf" srcId="{A46A0400-6EAD-4D59-835E-C040C020E8DD}" destId="{522EF139-9BCC-4F66-87A2-6479F093EF64}" srcOrd="0" destOrd="0" presId="urn:microsoft.com/office/officeart/2005/8/layout/vList3#3"/>
    <dgm:cxn modelId="{E99025F6-318F-420F-98BB-36814AC2A470}" type="presParOf" srcId="{A46A0400-6EAD-4D59-835E-C040C020E8DD}" destId="{070B6D43-3FA3-4730-A4ED-3464CB09FA02}" srcOrd="1" destOrd="0" presId="urn:microsoft.com/office/officeart/2005/8/layout/vList3#3"/>
    <dgm:cxn modelId="{E9BF9191-5C40-4E26-B977-A560503D5EA1}" type="presParOf" srcId="{73852271-39CE-485E-9C35-81AE2EA898DF}" destId="{906585B6-C6DA-440C-B81D-155DDA219CBF}" srcOrd="3" destOrd="0" presId="urn:microsoft.com/office/officeart/2005/8/layout/vList3#3"/>
    <dgm:cxn modelId="{9B6508C7-326A-4B63-8CED-ECDD0383DF69}" type="presParOf" srcId="{73852271-39CE-485E-9C35-81AE2EA898DF}" destId="{BE5E2D1C-D4FD-4B11-8BAB-C8E282081611}" srcOrd="4" destOrd="0" presId="urn:microsoft.com/office/officeart/2005/8/layout/vList3#3"/>
    <dgm:cxn modelId="{BB5BA776-0D12-488F-B6EA-C90D7EC9B70C}" type="presParOf" srcId="{BE5E2D1C-D4FD-4B11-8BAB-C8E282081611}" destId="{1DD80B41-4203-4B4A-8162-D0DA1D904347}" srcOrd="0" destOrd="0" presId="urn:microsoft.com/office/officeart/2005/8/layout/vList3#3"/>
    <dgm:cxn modelId="{D7C92F41-29C8-4CD9-9BE6-9C31650172DC}" type="presParOf" srcId="{BE5E2D1C-D4FD-4B11-8BAB-C8E282081611}" destId="{3822C21C-E39B-4CDB-A2ED-B3FC427F3161}" srcOrd="1" destOrd="0" presId="urn:microsoft.com/office/officeart/2005/8/layout/vList3#3"/>
    <dgm:cxn modelId="{091C08F2-9E67-42B5-8DA9-28BB1F2EC076}" type="presParOf" srcId="{73852271-39CE-485E-9C35-81AE2EA898DF}" destId="{17EF7451-7F82-4094-904E-6E515DB65DA9}" srcOrd="5" destOrd="0" presId="urn:microsoft.com/office/officeart/2005/8/layout/vList3#3"/>
    <dgm:cxn modelId="{23FE8023-7EB4-4B01-83BA-47AC24C3861C}" type="presParOf" srcId="{73852271-39CE-485E-9C35-81AE2EA898DF}" destId="{63E8FE4C-1BC9-4A12-8883-A793D2EC1DC0}" srcOrd="6" destOrd="0" presId="urn:microsoft.com/office/officeart/2005/8/layout/vList3#3"/>
    <dgm:cxn modelId="{C12A1A78-92EA-43B6-B405-4707549F8D90}" type="presParOf" srcId="{63E8FE4C-1BC9-4A12-8883-A793D2EC1DC0}" destId="{5C231798-BBF3-4581-B6E0-45B214C03CA2}" srcOrd="0" destOrd="0" presId="urn:microsoft.com/office/officeart/2005/8/layout/vList3#3"/>
    <dgm:cxn modelId="{85C0BAD5-F8A4-4B97-9653-56D4246343E0}" type="presParOf" srcId="{63E8FE4C-1BC9-4A12-8883-A793D2EC1DC0}" destId="{213AFB41-0C8E-48A5-A6F4-98797269317B}" srcOrd="1" destOrd="0" presId="urn:microsoft.com/office/officeart/2005/8/layout/vList3#3"/>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altLang="zh-CN" dirty="0"/>
            <a:t>package</a:t>
          </a:r>
          <a:r>
            <a:rPr lang="zh-CN" altLang="zh-CN" dirty="0"/>
            <a:t>：包语句</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a:t>import</a:t>
          </a:r>
          <a:r>
            <a:rPr lang="zh-CN" altLang="zh-CN" dirty="0"/>
            <a:t>：引入语句</a:t>
          </a: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zh-CN" altLang="zh-CN" dirty="0"/>
            <a:t>成员访问控制</a:t>
          </a: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E191C5FF-9035-4348-ACB1-BAD5E6578D4D}">
      <dgm:prSet/>
      <dgm:spPr>
        <a:solidFill>
          <a:schemeClr val="accent1">
            <a:lumMod val="50000"/>
          </a:schemeClr>
        </a:solidFill>
      </dgm:spPr>
      <dgm:t>
        <a:bodyPr/>
        <a:lstStyle/>
        <a:p>
          <a:r>
            <a:rPr lang="zh-CN" altLang="zh-CN" dirty="0"/>
            <a:t>接口创建与使用</a:t>
          </a:r>
        </a:p>
      </dgm:t>
    </dgm:pt>
    <dgm:pt modelId="{1C41D6F8-85D6-448E-9A06-5F5C6CB4AE94}" type="parTrans" cxnId="{AB0913C8-D925-44CB-9D87-DB60669C8BC9}">
      <dgm:prSet/>
      <dgm:spPr/>
      <dgm:t>
        <a:bodyPr/>
        <a:lstStyle/>
        <a:p>
          <a:endParaRPr lang="zh-CN" altLang="en-US"/>
        </a:p>
      </dgm:t>
    </dgm:pt>
    <dgm:pt modelId="{586BD983-817D-4EAD-935E-4B33F32F333E}" type="sibTrans" cxnId="{AB0913C8-D925-44CB-9D87-DB60669C8BC9}">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4"/>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4">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4"/>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4">
        <dgm:presLayoutVars>
          <dgm:bulletEnabled val="1"/>
        </dgm:presLayoutVars>
      </dgm:prSet>
      <dgm:spPr/>
    </dgm:pt>
    <dgm:pt modelId="{17EF7451-7F82-4094-904E-6E515DB65DA9}" type="pres">
      <dgm:prSet presAssocID="{3DD43800-470A-41A6-8227-1D3DC1958F2E}" presName="spacing" presStyleCnt="0"/>
      <dgm:spPr/>
    </dgm:pt>
    <dgm:pt modelId="{63E8FE4C-1BC9-4A12-8883-A793D2EC1DC0}" type="pres">
      <dgm:prSet presAssocID="{E191C5FF-9035-4348-ACB1-BAD5E6578D4D}" presName="composite" presStyleCnt="0"/>
      <dgm:spPr/>
    </dgm:pt>
    <dgm:pt modelId="{5C231798-BBF3-4581-B6E0-45B214C03CA2}" type="pres">
      <dgm:prSet presAssocID="{E191C5FF-9035-4348-ACB1-BAD5E6578D4D}" presName="imgShp" presStyleLbl="fgImgPlace1" presStyleIdx="3" presStyleCnt="4"/>
      <dgm:spPr>
        <a:blipFill rotWithShape="0">
          <a:blip xmlns:r="http://schemas.openxmlformats.org/officeDocument/2006/relationships" r:embed="rId2"/>
          <a:stretch>
            <a:fillRect/>
          </a:stretch>
        </a:blipFill>
      </dgm:spPr>
    </dgm:pt>
    <dgm:pt modelId="{213AFB41-0C8E-48A5-A6F4-98797269317B}" type="pres">
      <dgm:prSet presAssocID="{E191C5FF-9035-4348-ACB1-BAD5E6578D4D}" presName="txShp" presStyleLbl="node1" presStyleIdx="3" presStyleCnt="4">
        <dgm:presLayoutVars>
          <dgm:bulletEnabled val="1"/>
        </dgm:presLayoutVars>
      </dgm:prSet>
      <dgm:spPr/>
    </dgm:pt>
  </dgm:ptLst>
  <dgm:cxnLst>
    <dgm:cxn modelId="{74E2E759-9ACB-4DDC-9127-023C0F1BCFE1}" srcId="{90AEAF06-FF20-4EC1-93EE-D6117FFE98B9}" destId="{B0A9BC3E-157E-464C-81B3-F498EBBBA913}" srcOrd="2" destOrd="0" parTransId="{93EFA8D5-D4D4-4381-8720-62123709BDE5}" sibTransId="{3DD43800-470A-41A6-8227-1D3DC1958F2E}"/>
    <dgm:cxn modelId="{12DD2E7A-F236-4386-A3A6-93195A359DC6}" type="presOf" srcId="{E191C5FF-9035-4348-ACB1-BAD5E6578D4D}" destId="{213AFB41-0C8E-48A5-A6F4-98797269317B}" srcOrd="0" destOrd="0" presId="urn:microsoft.com/office/officeart/2005/8/layout/vList3#4"/>
    <dgm:cxn modelId="{88334489-01DD-4F1C-8F6F-084DAF830BF5}" type="presOf" srcId="{B0A9BC3E-157E-464C-81B3-F498EBBBA913}" destId="{3822C21C-E39B-4CDB-A2ED-B3FC427F3161}" srcOrd="0" destOrd="0" presId="urn:microsoft.com/office/officeart/2005/8/layout/vList3#4"/>
    <dgm:cxn modelId="{0972B6B0-F159-43DB-8A46-4CE5D0EDB554}" type="presOf" srcId="{55D72A34-A644-4058-A491-926BC51C497B}" destId="{070B6D43-3FA3-4730-A4ED-3464CB09FA02}" srcOrd="0" destOrd="0" presId="urn:microsoft.com/office/officeart/2005/8/layout/vList3#4"/>
    <dgm:cxn modelId="{AB0913C8-D925-44CB-9D87-DB60669C8BC9}" srcId="{90AEAF06-FF20-4EC1-93EE-D6117FFE98B9}" destId="{E191C5FF-9035-4348-ACB1-BAD5E6578D4D}" srcOrd="3" destOrd="0" parTransId="{1C41D6F8-85D6-448E-9A06-5F5C6CB4AE94}" sibTransId="{586BD983-817D-4EAD-935E-4B33F32F333E}"/>
    <dgm:cxn modelId="{8BBE03DB-723E-4B9A-87FB-41B934DF29D5}" srcId="{90AEAF06-FF20-4EC1-93EE-D6117FFE98B9}" destId="{55D72A34-A644-4058-A491-926BC51C497B}" srcOrd="1" destOrd="0" parTransId="{D02C7B45-8467-453B-B109-F1901B81E271}" sibTransId="{D374E89A-DC66-4F98-95D3-D810B6524566}"/>
    <dgm:cxn modelId="{8AC6D6DD-76C1-4556-81BD-43798205EFB4}" type="presOf" srcId="{90AEAF06-FF20-4EC1-93EE-D6117FFE98B9}" destId="{73852271-39CE-485E-9C35-81AE2EA898DF}" srcOrd="0" destOrd="0" presId="urn:microsoft.com/office/officeart/2005/8/layout/vList3#4"/>
    <dgm:cxn modelId="{80FE39E1-3FF7-446A-B97D-70D813B4F9E4}" type="presOf" srcId="{AC44FC8F-6B9F-41DE-9FDC-DD5F8D2A0071}" destId="{698F5D1F-7ADD-43FC-BF6F-1A7A0D6A7A4F}"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1C443160-E035-4259-838E-98B6E6F64BC7}" type="presParOf" srcId="{73852271-39CE-485E-9C35-81AE2EA898DF}" destId="{BEDC0BF3-D75F-4E5E-AA3A-2CC0D9DD0EAC}" srcOrd="0" destOrd="0" presId="urn:microsoft.com/office/officeart/2005/8/layout/vList3#4"/>
    <dgm:cxn modelId="{2C841F7D-C41D-47D4-A13E-499E2FD2CF87}" type="presParOf" srcId="{BEDC0BF3-D75F-4E5E-AA3A-2CC0D9DD0EAC}" destId="{DA3E3410-9F0D-46F0-B537-DC54EEF60B5A}" srcOrd="0" destOrd="0" presId="urn:microsoft.com/office/officeart/2005/8/layout/vList3#4"/>
    <dgm:cxn modelId="{B110449C-44BC-45A1-94E3-B212C409EBA4}" type="presParOf" srcId="{BEDC0BF3-D75F-4E5E-AA3A-2CC0D9DD0EAC}" destId="{698F5D1F-7ADD-43FC-BF6F-1A7A0D6A7A4F}" srcOrd="1" destOrd="0" presId="urn:microsoft.com/office/officeart/2005/8/layout/vList3#4"/>
    <dgm:cxn modelId="{DE8C8FF8-0BED-48C3-852C-AD43ED3507D6}" type="presParOf" srcId="{73852271-39CE-485E-9C35-81AE2EA898DF}" destId="{6C69E316-95E7-4BF6-BD26-329C2CFA4FA0}" srcOrd="1" destOrd="0" presId="urn:microsoft.com/office/officeart/2005/8/layout/vList3#4"/>
    <dgm:cxn modelId="{6A8B7651-0436-45CE-8E65-3C27A76B5BF3}" type="presParOf" srcId="{73852271-39CE-485E-9C35-81AE2EA898DF}" destId="{A46A0400-6EAD-4D59-835E-C040C020E8DD}" srcOrd="2" destOrd="0" presId="urn:microsoft.com/office/officeart/2005/8/layout/vList3#4"/>
    <dgm:cxn modelId="{1CA8B3E6-FCE1-4380-8F9D-C0E7F55D6054}" type="presParOf" srcId="{A46A0400-6EAD-4D59-835E-C040C020E8DD}" destId="{522EF139-9BCC-4F66-87A2-6479F093EF64}" srcOrd="0" destOrd="0" presId="urn:microsoft.com/office/officeart/2005/8/layout/vList3#4"/>
    <dgm:cxn modelId="{4561D780-AB89-48DB-8F0A-DB5D4846CC52}" type="presParOf" srcId="{A46A0400-6EAD-4D59-835E-C040C020E8DD}" destId="{070B6D43-3FA3-4730-A4ED-3464CB09FA02}" srcOrd="1" destOrd="0" presId="urn:microsoft.com/office/officeart/2005/8/layout/vList3#4"/>
    <dgm:cxn modelId="{DCB37111-5DBA-47F0-A4C3-0AB12D18420B}" type="presParOf" srcId="{73852271-39CE-485E-9C35-81AE2EA898DF}" destId="{906585B6-C6DA-440C-B81D-155DDA219CBF}" srcOrd="3" destOrd="0" presId="urn:microsoft.com/office/officeart/2005/8/layout/vList3#4"/>
    <dgm:cxn modelId="{4BA8671C-0A8F-49E6-B6F8-59A7261F5887}" type="presParOf" srcId="{73852271-39CE-485E-9C35-81AE2EA898DF}" destId="{BE5E2D1C-D4FD-4B11-8BAB-C8E282081611}" srcOrd="4" destOrd="0" presId="urn:microsoft.com/office/officeart/2005/8/layout/vList3#4"/>
    <dgm:cxn modelId="{B2851A56-E1F4-45A7-B1EE-E55CC0557ABE}" type="presParOf" srcId="{BE5E2D1C-D4FD-4B11-8BAB-C8E282081611}" destId="{1DD80B41-4203-4B4A-8162-D0DA1D904347}" srcOrd="0" destOrd="0" presId="urn:microsoft.com/office/officeart/2005/8/layout/vList3#4"/>
    <dgm:cxn modelId="{6A89B478-3A4F-4E71-BE59-F8416B8B49C0}" type="presParOf" srcId="{BE5E2D1C-D4FD-4B11-8BAB-C8E282081611}" destId="{3822C21C-E39B-4CDB-A2ED-B3FC427F3161}" srcOrd="1" destOrd="0" presId="urn:microsoft.com/office/officeart/2005/8/layout/vList3#4"/>
    <dgm:cxn modelId="{18505346-A07E-41BF-8B47-7B6FDDFE4EB6}" type="presParOf" srcId="{73852271-39CE-485E-9C35-81AE2EA898DF}" destId="{17EF7451-7F82-4094-904E-6E515DB65DA9}" srcOrd="5" destOrd="0" presId="urn:microsoft.com/office/officeart/2005/8/layout/vList3#4"/>
    <dgm:cxn modelId="{E3139394-41BA-47AD-85D2-FE2474D788BA}" type="presParOf" srcId="{73852271-39CE-485E-9C35-81AE2EA898DF}" destId="{63E8FE4C-1BC9-4A12-8883-A793D2EC1DC0}" srcOrd="6" destOrd="0" presId="urn:microsoft.com/office/officeart/2005/8/layout/vList3#4"/>
    <dgm:cxn modelId="{F09736F4-2ED0-4E05-A69B-773A17A5BA93}" type="presParOf" srcId="{63E8FE4C-1BC9-4A12-8883-A793D2EC1DC0}" destId="{5C231798-BBF3-4581-B6E0-45B214C03CA2}" srcOrd="0" destOrd="0" presId="urn:microsoft.com/office/officeart/2005/8/layout/vList3#4"/>
    <dgm:cxn modelId="{9504FC0F-BD7D-4C27-87AC-0E4A4DAF7526}" type="presParOf" srcId="{63E8FE4C-1BC9-4A12-8883-A793D2EC1DC0}" destId="{213AFB41-0C8E-48A5-A6F4-98797269317B}" srcOrd="1" destOrd="0" presId="urn:microsoft.com/office/officeart/2005/8/layout/vList3#4"/>
  </dgm:cxnLst>
  <dgm:bg>
    <a:noFill/>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altLang="zh-CN" sz="3700" kern="1200"/>
            <a:t>package</a:t>
          </a:r>
          <a:r>
            <a:rPr lang="zh-CN" altLang="zh-CN" sz="3700" kern="1200"/>
            <a:t>：包语句</a:t>
          </a:r>
          <a:endParaRPr lang="zh-CN" sz="3700" kern="1200" dirty="0"/>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2056042" y="1339387"/>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import</a:t>
          </a:r>
          <a:r>
            <a:rPr lang="zh-CN" altLang="zh-CN" sz="3700" kern="1200" dirty="0"/>
            <a:t>：引入语句</a:t>
          </a:r>
        </a:p>
      </dsp:txBody>
      <dsp:txXfrm rot="10800000">
        <a:off x="2313761" y="1339387"/>
        <a:ext cx="6881895" cy="1030875"/>
      </dsp:txXfrm>
    </dsp:sp>
    <dsp:sp modelId="{522EF139-9BCC-4F66-87A2-6479F093EF64}">
      <dsp:nvSpPr>
        <dsp:cNvPr id="0" name=""/>
        <dsp:cNvSpPr/>
      </dsp:nvSpPr>
      <dsp:spPr>
        <a:xfrm>
          <a:off x="1540605" y="1339387"/>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2056042" y="2677986"/>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zh-CN" altLang="zh-CN" sz="3700" kern="1200" dirty="0"/>
            <a:t>成员访问控制</a:t>
          </a:r>
        </a:p>
      </dsp:txBody>
      <dsp:txXfrm rot="10800000">
        <a:off x="2313761" y="2677986"/>
        <a:ext cx="6881895" cy="1030875"/>
      </dsp:txXfrm>
    </dsp:sp>
    <dsp:sp modelId="{1DD80B41-4203-4B4A-8162-D0DA1D904347}">
      <dsp:nvSpPr>
        <dsp:cNvPr id="0" name=""/>
        <dsp:cNvSpPr/>
      </dsp:nvSpPr>
      <dsp:spPr>
        <a:xfrm>
          <a:off x="1540605" y="2677986"/>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3AFB41-0C8E-48A5-A6F4-98797269317B}">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zh-CN" altLang="zh-CN" sz="3700" kern="1200" dirty="0"/>
            <a:t>接口创建与使用</a:t>
          </a:r>
        </a:p>
      </dsp:txBody>
      <dsp:txXfrm rot="10800000">
        <a:off x="2313761" y="4016585"/>
        <a:ext cx="6881895" cy="1030875"/>
      </dsp:txXfrm>
    </dsp:sp>
    <dsp:sp modelId="{5C231798-BBF3-4581-B6E0-45B214C03CA2}">
      <dsp:nvSpPr>
        <dsp:cNvPr id="0" name=""/>
        <dsp:cNvSpPr/>
      </dsp:nvSpPr>
      <dsp:spPr>
        <a:xfrm>
          <a:off x="1540605" y="4016585"/>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altLang="zh-CN" sz="3700" kern="1200" dirty="0"/>
            <a:t>package</a:t>
          </a:r>
          <a:r>
            <a:rPr lang="zh-CN" altLang="zh-CN" sz="3700" kern="1200" dirty="0"/>
            <a:t>：包语句</a:t>
          </a:r>
          <a:endParaRPr lang="zh-CN" sz="3700" kern="1200" dirty="0"/>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2056042" y="1339387"/>
          <a:ext cx="7139614" cy="103087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import</a:t>
          </a:r>
          <a:r>
            <a:rPr lang="zh-CN" altLang="zh-CN" sz="3700" kern="1200" dirty="0"/>
            <a:t>：引入语句</a:t>
          </a:r>
        </a:p>
      </dsp:txBody>
      <dsp:txXfrm rot="10800000">
        <a:off x="2313761" y="1339387"/>
        <a:ext cx="6881895" cy="1030875"/>
      </dsp:txXfrm>
    </dsp:sp>
    <dsp:sp modelId="{522EF139-9BCC-4F66-87A2-6479F093EF64}">
      <dsp:nvSpPr>
        <dsp:cNvPr id="0" name=""/>
        <dsp:cNvSpPr/>
      </dsp:nvSpPr>
      <dsp:spPr>
        <a:xfrm>
          <a:off x="1540605" y="1339387"/>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2056042" y="2677986"/>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zh-CN" altLang="zh-CN" sz="3700" kern="1200" dirty="0"/>
            <a:t>成员访问控制</a:t>
          </a:r>
        </a:p>
      </dsp:txBody>
      <dsp:txXfrm rot="10800000">
        <a:off x="2313761" y="2677986"/>
        <a:ext cx="6881895" cy="1030875"/>
      </dsp:txXfrm>
    </dsp:sp>
    <dsp:sp modelId="{1DD80B41-4203-4B4A-8162-D0DA1D904347}">
      <dsp:nvSpPr>
        <dsp:cNvPr id="0" name=""/>
        <dsp:cNvSpPr/>
      </dsp:nvSpPr>
      <dsp:spPr>
        <a:xfrm>
          <a:off x="1540605" y="2677986"/>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3AFB41-0C8E-48A5-A6F4-98797269317B}">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zh-CN" altLang="zh-CN" sz="3700" kern="1200" dirty="0"/>
            <a:t>接口创建与使用</a:t>
          </a:r>
        </a:p>
      </dsp:txBody>
      <dsp:txXfrm rot="10800000">
        <a:off x="2313761" y="4016585"/>
        <a:ext cx="6881895" cy="1030875"/>
      </dsp:txXfrm>
    </dsp:sp>
    <dsp:sp modelId="{5C231798-BBF3-4581-B6E0-45B214C03CA2}">
      <dsp:nvSpPr>
        <dsp:cNvPr id="0" name=""/>
        <dsp:cNvSpPr/>
      </dsp:nvSpPr>
      <dsp:spPr>
        <a:xfrm>
          <a:off x="1540605" y="4016585"/>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altLang="zh-CN" sz="3700" kern="1200" dirty="0"/>
            <a:t>package</a:t>
          </a:r>
          <a:r>
            <a:rPr lang="zh-CN" altLang="zh-CN" sz="3700" kern="1200" dirty="0"/>
            <a:t>：包语句</a:t>
          </a:r>
          <a:endParaRPr lang="zh-CN" sz="3700" kern="1200" dirty="0"/>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2056042" y="1339387"/>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import</a:t>
          </a:r>
          <a:r>
            <a:rPr lang="zh-CN" altLang="zh-CN" sz="3700" kern="1200" dirty="0"/>
            <a:t>：引入语句</a:t>
          </a:r>
        </a:p>
      </dsp:txBody>
      <dsp:txXfrm rot="10800000">
        <a:off x="2313761" y="1339387"/>
        <a:ext cx="6881895" cy="1030875"/>
      </dsp:txXfrm>
    </dsp:sp>
    <dsp:sp modelId="{522EF139-9BCC-4F66-87A2-6479F093EF64}">
      <dsp:nvSpPr>
        <dsp:cNvPr id="0" name=""/>
        <dsp:cNvSpPr/>
      </dsp:nvSpPr>
      <dsp:spPr>
        <a:xfrm>
          <a:off x="1540605" y="1339387"/>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2056042" y="2677986"/>
          <a:ext cx="7139614" cy="103087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zh-CN" altLang="zh-CN" sz="3700" kern="1200" dirty="0"/>
            <a:t>成员访问控制</a:t>
          </a:r>
        </a:p>
      </dsp:txBody>
      <dsp:txXfrm rot="10800000">
        <a:off x="2313761" y="2677986"/>
        <a:ext cx="6881895" cy="1030875"/>
      </dsp:txXfrm>
    </dsp:sp>
    <dsp:sp modelId="{1DD80B41-4203-4B4A-8162-D0DA1D904347}">
      <dsp:nvSpPr>
        <dsp:cNvPr id="0" name=""/>
        <dsp:cNvSpPr/>
      </dsp:nvSpPr>
      <dsp:spPr>
        <a:xfrm>
          <a:off x="1540605" y="2677986"/>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3AFB41-0C8E-48A5-A6F4-98797269317B}">
      <dsp:nvSpPr>
        <dsp:cNvPr id="0" name=""/>
        <dsp:cNvSpPr/>
      </dsp:nvSpPr>
      <dsp:spPr>
        <a:xfrm rot="10800000">
          <a:off x="2056042" y="4016585"/>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zh-CN" altLang="zh-CN" sz="3700" kern="1200" dirty="0"/>
            <a:t>接口创建与使用</a:t>
          </a:r>
        </a:p>
      </dsp:txBody>
      <dsp:txXfrm rot="10800000">
        <a:off x="2313761" y="4016585"/>
        <a:ext cx="6881895" cy="1030875"/>
      </dsp:txXfrm>
    </dsp:sp>
    <dsp:sp modelId="{5C231798-BBF3-4581-B6E0-45B214C03CA2}">
      <dsp:nvSpPr>
        <dsp:cNvPr id="0" name=""/>
        <dsp:cNvSpPr/>
      </dsp:nvSpPr>
      <dsp:spPr>
        <a:xfrm>
          <a:off x="1540605" y="4016585"/>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056042" y="788"/>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altLang="zh-CN" sz="3700" kern="1200" dirty="0"/>
            <a:t>package</a:t>
          </a:r>
          <a:r>
            <a:rPr lang="zh-CN" altLang="zh-CN" sz="3700" kern="1200" dirty="0"/>
            <a:t>：包语句</a:t>
          </a:r>
          <a:endParaRPr lang="zh-CN" sz="3700" kern="1200" dirty="0"/>
        </a:p>
      </dsp:txBody>
      <dsp:txXfrm rot="10800000">
        <a:off x="2313761" y="788"/>
        <a:ext cx="6881895" cy="1030875"/>
      </dsp:txXfrm>
    </dsp:sp>
    <dsp:sp modelId="{DA3E3410-9F0D-46F0-B537-DC54EEF60B5A}">
      <dsp:nvSpPr>
        <dsp:cNvPr id="0" name=""/>
        <dsp:cNvSpPr/>
      </dsp:nvSpPr>
      <dsp:spPr>
        <a:xfrm>
          <a:off x="1540605" y="788"/>
          <a:ext cx="1030875" cy="1030875"/>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2056042" y="1339387"/>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import</a:t>
          </a:r>
          <a:r>
            <a:rPr lang="zh-CN" altLang="zh-CN" sz="3700" kern="1200" dirty="0"/>
            <a:t>：引入语句</a:t>
          </a:r>
        </a:p>
      </dsp:txBody>
      <dsp:txXfrm rot="10800000">
        <a:off x="2313761" y="1339387"/>
        <a:ext cx="6881895" cy="1030875"/>
      </dsp:txXfrm>
    </dsp:sp>
    <dsp:sp modelId="{522EF139-9BCC-4F66-87A2-6479F093EF64}">
      <dsp:nvSpPr>
        <dsp:cNvPr id="0" name=""/>
        <dsp:cNvSpPr/>
      </dsp:nvSpPr>
      <dsp:spPr>
        <a:xfrm>
          <a:off x="1540605" y="1339387"/>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2056042" y="2677986"/>
          <a:ext cx="7139614" cy="103087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zh-CN" altLang="zh-CN" sz="3700" kern="1200" dirty="0"/>
            <a:t>成员访问控制</a:t>
          </a:r>
        </a:p>
      </dsp:txBody>
      <dsp:txXfrm rot="10800000">
        <a:off x="2313761" y="2677986"/>
        <a:ext cx="6881895" cy="1030875"/>
      </dsp:txXfrm>
    </dsp:sp>
    <dsp:sp modelId="{1DD80B41-4203-4B4A-8162-D0DA1D904347}">
      <dsp:nvSpPr>
        <dsp:cNvPr id="0" name=""/>
        <dsp:cNvSpPr/>
      </dsp:nvSpPr>
      <dsp:spPr>
        <a:xfrm>
          <a:off x="1540605" y="2677986"/>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3AFB41-0C8E-48A5-A6F4-98797269317B}">
      <dsp:nvSpPr>
        <dsp:cNvPr id="0" name=""/>
        <dsp:cNvSpPr/>
      </dsp:nvSpPr>
      <dsp:spPr>
        <a:xfrm rot="10800000">
          <a:off x="2056042" y="4016585"/>
          <a:ext cx="7139614" cy="103087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4587" tIns="140970" rIns="263144" bIns="140970" numCol="1" spcCol="1270" anchor="ctr" anchorCtr="0">
          <a:noAutofit/>
        </a:bodyPr>
        <a:lstStyle/>
        <a:p>
          <a:pPr marL="0" lvl="0" indent="0" algn="ctr" defTabSz="1644650">
            <a:lnSpc>
              <a:spcPct val="90000"/>
            </a:lnSpc>
            <a:spcBef>
              <a:spcPct val="0"/>
            </a:spcBef>
            <a:spcAft>
              <a:spcPct val="35000"/>
            </a:spcAft>
            <a:buNone/>
          </a:pPr>
          <a:r>
            <a:rPr lang="zh-CN" altLang="zh-CN" sz="3700" kern="1200" dirty="0"/>
            <a:t>接口创建与使用</a:t>
          </a:r>
        </a:p>
      </dsp:txBody>
      <dsp:txXfrm rot="10800000">
        <a:off x="2313761" y="4016585"/>
        <a:ext cx="6881895" cy="1030875"/>
      </dsp:txXfrm>
    </dsp:sp>
    <dsp:sp modelId="{5C231798-BBF3-4581-B6E0-45B214C03CA2}">
      <dsp:nvSpPr>
        <dsp:cNvPr id="0" name=""/>
        <dsp:cNvSpPr/>
      </dsp:nvSpPr>
      <dsp:spPr>
        <a:xfrm>
          <a:off x="1540605" y="4016585"/>
          <a:ext cx="1030875" cy="1030875"/>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29" name=""/>
        <p:cNvGrpSpPr/>
        <p:nvPr/>
      </p:nvGrpSpPr>
      <p:grpSpPr>
        <a:xfrm>
          <a:off x="0" y="0"/>
          <a:ext cx="0" cy="0"/>
          <a:chOff x="0" y="0"/>
          <a:chExt cx="0" cy="0"/>
        </a:xfrm>
      </p:grpSpPr>
      <p:sp>
        <p:nvSpPr>
          <p:cNvPr id="1048705"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8706"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pPr rtl="0"/>
            <a:fld id="{50176C01-2996-41EA-87C6-D94E8BA12DB2}" type="datetime2">
              <a:rPr altLang="en-US" lang="zh-CN" smtClean="0">
                <a:latin typeface="微软雅黑" panose="020B0503020204020204" pitchFamily="34" charset="-122"/>
                <a:ea typeface="微软雅黑" panose="020B0503020204020204" pitchFamily="34" charset="-122"/>
              </a:rPr>
              <a:t>2020年10月10日</a:t>
            </a:fld>
            <a:endParaRPr altLang="en-US" dirty="0" lang="zh-CN">
              <a:latin typeface="微软雅黑" panose="020B0503020204020204" pitchFamily="34" charset="-122"/>
              <a:ea typeface="微软雅黑" panose="020B0503020204020204" pitchFamily="34" charset="-122"/>
            </a:endParaRPr>
          </a:p>
        </p:txBody>
      </p:sp>
      <p:sp>
        <p:nvSpPr>
          <p:cNvPr id="1048707"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pPr rtl="0"/>
            <a:endParaRPr altLang="en-US" dirty="0" lang="zh-CN">
              <a:latin typeface="微软雅黑" panose="020B0503020204020204" pitchFamily="34" charset="-122"/>
              <a:ea typeface="微软雅黑" panose="020B0503020204020204" pitchFamily="34" charset="-122"/>
            </a:endParaRPr>
          </a:p>
        </p:txBody>
      </p:sp>
      <p:sp>
        <p:nvSpPr>
          <p:cNvPr id="1048708"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pPr rtl="0"/>
            <a:fld id="{1604A0D4-B89B-4ADD-AF9E-38636B40EE4E}" type="slidenum">
              <a:rPr altLang="zh-CN" lang="en-US" smtClean="0">
                <a:latin typeface="微软雅黑" panose="020B0503020204020204" pitchFamily="34" charset="-122"/>
                <a:ea typeface="微软雅黑" panose="020B0503020204020204" pitchFamily="34" charset="-122"/>
              </a:rPr>
              <a:t>‹#›</a:t>
            </a:fld>
            <a:endParaRPr altLang="en-US" dirty="0" lang="zh-CN">
              <a:latin typeface="微软雅黑" panose="020B0503020204020204" pitchFamily="34" charset="-122"/>
              <a:ea typeface="微软雅黑" panose="020B0503020204020204" pitchFamily="34" charset="-122"/>
            </a:endParaRPr>
          </a:p>
        </p:txBody>
      </p:sp>
    </p:spTree>
  </p:cSld>
  <p:clrMap accent1="accent1" accent2="accent2" accent3="accent3" accent4="accent4" accent5="accent5" accent6="accent6" bg1="lt1" bg2="lt2" tx1="dk1" tx2="dk2" hlink="hlink" folHlink="folHlink"/>
</p:handoutMaster>
</file>

<file path=ppt/ink/ink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19141.518 3325.604 149.379, 19186.594 3266.834 640.34, 19296.07 3231.276 809.162, 19365.129 3207.891 829.435, 19432.369 3185.413 844.334, 19502.125 3166.643 856.581, 19560.049 3152.602 862.323, 19626.418 3155.167 866.824, 19682.977 3172.539 870.077, 19742.104 3203.248 872.346, 19800.346 3218.831 874.162, 19872.871 3212.121 876.12, 19943.219 3192.83 877.502, 20012.736 3177.921 878.421, 20086.129 3168.324 879.029, 20153.545 3161.086 879.524, 20213.695 3159.942 879.941, 20279.436 3169.714 880.32, 20350.021 3178.625 880.507, 20420.873 3172.838 880.795, 20479.916 3162.989 881.091, 20541.969 3150.218 881.394, 20608.264 3138.245 881.665, 20668.85 3126.318 881.906, 20729.867 3112.925 882.097, 20790.764 3126.557 882.152, 20844.275 3156.295 882.133, 20904.467 3164.764 882.714, 21001.307 3092.175 883.984, 21050.598 3081.651 583.809</trace>
</ink>
</file>

<file path=ppt/ink/ink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3979.452 11915.668 136.826, 4034.627 11858.452 595.076, 4125.413 11828.064 785.202, 4180.532 11804.385 821.058, 4237.071 11787.504 851.33, 4297.288 11789.637 861.483, 4392.497 11861.158 871.266, 4447.702 11831.001 873.714, 4506.574 11816.045 875.128, 4546.007 11873.364 874.864, 4585.659 11922.093 874.812, 4640.741 11950.965 875.244, 4700.53 11944.254 876.108, 4763.362 11924.539 877.313, 4826.693 11908.825 878.069, 4887.577 11913.688 878.054, 4945.385 11933.164 878.318, 4997.514 11898.351 879.842, 5049.447 11868.533 882.455, 5109.512 11868.311 882.619, 5169.618 11858.452 885.056, 5219.434 11866.49 584.517</trace>
</ink>
</file>

<file path=ppt/ink/ink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11973.781 2494.258 160.502, 11944.566 2543.121 118.539</trace>
</ink>
</file>

<file path=ppt/ink/ink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11985.589 2979.666 136.826, 12020.589 3035.728 137.977, 12042.654 2979.508 563.242, 12059.886 2876.813 699.365, 12073.098 2803.261 738.326, 12084.251 2740.401 756.926, 12097.039 2670.779 773.462, 12108.097 2601.878 781.247, 12119.592 2531.652 786.699, 12128.544 2477.511 790.888, 12141.924 2395.384 795.162, 12158.586 2302.868 799.551, 12175.167 2218.86 803.326, 12186.271 2139.403 806.375, 12204.729 2057.656 808.753, 12226.225 1975.408 810.408, 12242.068 1917.92 811.318, 12262.457 1848.462 810.824, 12284.84 1775.402 809.745, 12303.748 1709.275 808.441, 12322.651 1652.798 806.978, 12340.178 1590.4 805.451, 12358.501 1534.201 804.358, 12377.181 1469.955 801.038, 12391.705 1407.448 797.112, 12410.796 1343.897 790.616, 12426.611 1285.378 785.619, 12442.03 1216.144 779.668, 12458.163 1157.578 775.48, 12474.994 1099.135 771.224, 12490.951 1041.999 766.359, 12510.759 991.145 759.225, 12527.551 939.542 745.665, 12547.28 891.979 740.687, 12601.757 1003.861 844.181, 12617.522 1072.48 846.142, 12628.845 1131.188 847.766, 12649.822 1202.741 849.823, 12672.207 1277.378 851.51, 12691.113 1344.958 852.604, 12711.26 1407.876 853.255, 12733.466 1475.669 853.875, 12759.563 1554.605 854.532, 12781.281 1619.931 855.239, 12804.097 1692.754 855.995, 12830.414 1777.569 857.102, 12852.133 1851.062 858.144, 12874.947 1930.067 859.219, 12891.314 1987.878 860.097, 12911.923 2063.063 861.36, 12934.305 2135.962 862.659, 12953.211 2195.09 863.806, 12972.114 2257.011 864.823, 12993.835 2327.149 865.826, 13012.459 2397.675 866.583, 13033.133 2473.643 867.52, 13049.428 2534.685 868.169, 13067.229 2601.404 868.774, 13084.029 2679.551 869.53, 13095.393 2737.725 869.993, 13111.501 2809.334 870.586, 13124.374 2880.041 871.053, 13136.474 2942.167 871.495, 13148.902 3001.441 871.962, 13164.986 3068.761 872.594, 13178.156 3127.216 873.69, 13096.922 3033.36 880.2, 13052.481 2975.189 880.404, 13008.179 2920.84 880.437, 12960.537 2868.688 880.414, 12910.887 2826.957 880.388, 12858.355 2792.229 880.346, 12801.208 2757.293 880.276, 12729.693 2724.381 880.061, 12671.413 2700.119 879.775, 12584 2674.505 879.31, 12503.287 2650.474 878.878, 12435.106 2630.615 878.549, 12365.124 2615.443 878.231, 12307.17 2592.572 877.968, 12249.939 2571.929 877.747, 12184.564 2549.439 877.533, 12116.119 2526.263 877.376, 12032.977 2506.587 877.179, 11963.328 2483.539 877.042, 11897.176 2464.328 876.9, 11822.86 2444.086 876.684, 11737.938 2423.988 876.445, 11671.5 2405.624 876.208, 11600.862 2393.871 875.974, 11538.635 2380.318 875.713, 11479.086 2363.925 875.474, 11411.334 2343.868 875.218, 11341.573 2317.799 874.967, 11283.656 2292.228 874.847, 11228.953 2266.908 874.79, 11173.877 2240.08 874.781, 11119.618 2202.506 874.781, 11070.68 2167.433 874.75, 11084.817 2093.705 874.068, 11146.723 2083.02 874.002, 11205.375 2071.402 874.005, 11273.908 2053.459 874.005, 11334.046 2039.639 874.025, 11405.934 2020.588 874.044, 11493.247 1996.026 874.054, 11575.597 1976.53 874.054, 11643.024 1963.143 874.068, 11712.616 1947.919 874.079, 11792.223 1928.967 874.093, 11861.654 1912.969 874.099, 11938.781 1895.209 874.102, 11998.46 1885.125 874.102, 12078.585 1869.771 874.124, 12163.099 1856.503 874.17, 12227.097 1841.367 874.214, 12293.705 1830.921 874.249, 12367.136 1812.684 874.278, 12452.718 1798.198 874.294, 12515.834 1785.24 874.304, 12597.416 1770.235 874.338, 12679.729 1752.821 874.387, 12745.521 1742.921 874.426, 12805.877 1727.7 874.458, 12868.292 1714.432 874.481, 12932.67 1702.026 874.512, 13002.411 1692.223 874.568, 13077.427 1676.8 874.62, 13155.447 1667.171 874.645, 13217.56 1661.534 874.642, 13279.874 1654.905 874.636, 13342.713 1653.761 874.636, 13409.478 1649.474 874.697, 13468.898 1642.056 874.926, 13529.693 1637.635 875.323, 13592.706 1629.996 875.462, 13652.715 1619.388 875.797, 13635.284 1679.088 876.375, 13587.278 1728.847 876.412, 13532.868 1776.604 876.517, 13475.511 1825.745 876.639, 13424.891 1859.052 876.731, 13376.375 1898.491 876.836, 13320.378 1937.451 876.946, 13262.05 1988.654 877.092, 13211.886 2031.116 877.224, 13146.461 2090.188 877.344, 13094.37 2140.726 877.446, 13046.916 2183.762 877.5, 12992.606 2225.224 877.537, 12924.213 2275.886 877.568, 12869.66 2320.35 877.562, 12812.419 2373.414 877.537, 12762.52 2417.513 877.517, 12715.507 2465.056 877.485, 12654.413 2523.809 877.425, 12587.628 2596.716 877.361, 12539.142 2647.844 877.314, 12477.531 2710.731 877.276, 12414.572 2771.56 877.25, 12362.345 2818.788 877.241, 12314.447 2867.282 877.205, 12264.116 2922.142 877.149, 12215.759 2972.482 877.075, 12161.896 3020.621 876.966, 12108.465 3063.875 876.892, 12016.379 3150.379 877.11, 12047.122 3087.196 706.217, 12092.69 3034.743 578.276</trace>
</ink>
</file>

<file path=ppt/ink/ink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13131.01 3301.926 136.826, 13119.201 3254.467 150.077, 13107.819 3203.227 196.81, 13172.964 3151.15 379.281, 13229.943 3157.875 411.29, 13314.391 3169.714 431.844, 13383.747 3192.596 440.447, 13453.945 3220.013 452.281, 13509.369 3252.203 467.202, 13575.091 3291.659 504.318, 13650.606 3297.725 575.209, 13716.476 3225.253 660.479, 13775.834 3142.002 744.377, 13874.793 3090.138 782.892, 13931.335 3088.82 780.294, 13981.898 3110.296 775.268, 14031.65 3133.77 776.75, 14081.475 3154.203 786.878, 14135.003 3159.769 802.222, 14193.526 3159.855 819.936, 14256.76 3159.855 834.085, 14315.896 3159.855 842.196, 14375.425 3159.855 848.84, 14435.213 3159.855 853.274, 14502.317 3149.997 854.998, 14559.21 3137.408 856.614, 14616.208 3117.834 859.827, 14672.196 3100.747 862.826, 14666.111 3041.463 263.65</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14016.645 5728.964 136.826, 14078.429 5675.507 499.512, 14151.049 5689.569 635.925, 14240.329 5728.877 732.271, 14290.638 5728.965 775.675, 14344.093 5717.869 800.365, 14398.004 5701.306 827.224, 14457.817 5680.762 839.073, 14517.126 5649.291 846.789, 14566.14 5617.882 851.806, 14622.514 5579.282 856.144, 14678.683 5553.664 858.634, 14737.064 5584.209 856.765, 14755.169 5640.778 854.593, 14770.41 5697.883 855.742, 14828.982 5717.125 863.18, 14884.678 5698.781 867.525, 14950.293 5682.926 869.815, 15010.45 5670.999 870.635, 15074.243 5669.768 871.037, 15143.721 5669.768 871.055, 15200.688 5688.111 870.97, 15260.157 5711.995 870.444, 15318.025 5728.743 870.996, 15377.902 5728.965 872.272, 15431.581 5698.032 872.922, 15481.452 5663.124 873.262, 15543.661 5638.216 873.833, 15608.707 5622.838 874.176, 15666.481 5644.108 872.601, 15703.279 5692.215 868.84, 15721.757 5745.862 428.442</trace>
</ink>
</file>

<file path=ppt/ink/ink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12528.778 7315.417 136.826, 12597.183 7261.218 486.192, 12672.207 7237.879 556.559, 12763.343 7225.613 634.121, 12860.729 7220.705 689.987, 12911.38 7220.705 717.614, 12961.686 7220.705 745.107, 13017.457 7212 767.44, 13078.393 7208.952 780.092, 13138.663 7208.864 788.758, 13198.331 7208.864 793.121, 13266.843 7213.064 795.858, 13336.515 7219.961 798.206, 13391.105 7220.617 799.711, 13460.953 7220.705 801.976, 13524.6 7220.705 805.708, 13596.239 7220.705 811.128, 13667.019 7220.705 816.856, 13724.933 7210.846 821.356, 13793.13 7209.085 825.128, 13854.854 7218.724 827.798, 13918.875 7220.277 829.658, 13994.067 7220.705 831.582, 14051.467 7220.705 833.322, 14110.365 7220.705 835.219, 14169.924 7220.705 836.768, 14230.375 7220.705 838.981, 14292.468 7220.705 841.662, 14355.206 7231.312 844.237, 14418.826 7232.543 845.698, 14479.102 7243.151 845.955, 14543.05 7244.382 846.471, 14606.397 7244.382 849.763, 14668.923 7244.382 853.07, 14727.299 7233.774 855.254, 14790.53 7225.613 857.079, 14851.517 7220.926 857.888, 14913.417 7220.705 858.133, 14979.385 7220.705 857.988, 15043.53 7220.705 857.863, 15108.902 7220.705 857.981, 15175.532 7220.705 858.308, 15234.228 7229.41 858.706, 15297.145 7232.457 858.752, 15357.426 7242.402 857.979, 15416.286 7251.226 856.924, 15485.571 7259.995 856.075, 15544 7266.83 855.682, 15609.33 7274.905 855.592, 15679.074 7279.474 855.651, 15749.555 7279.9 855.818, 15817.029 7279.9 856.591, 15881.694 7269.291 858.149, 15942.816 7257.453 860.758, 15991.468 7263.875 568.47</trace>
</ink>
</file>

<file path=ppt/ink/ink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3211.902 3349.213 145.331, 3208.776 3290.403 366.432, 3219.521 3228.073 574.467, 3311.967 3266.118 871.145, 3374.026 3259.408 873.771, 3426.185 3224.84 875.317, 3476.64 3176.375 876.511, 3534.77 3136.92 877.716, 3594.239 3114.63 878.527, 3655.665 3121.134 878.475, 3706.864 3158.445 878.412, 3810.495 3207.143 879.901, 3858.021 3167.851 881.604, 3915.615 3148.374 881.871, 3977.286 3176.148 881.835, 4035.842 3194.56 881.898, 4107.015 3181.245 882.153, 4163.154 3157.441 882.696, 4220.154 3125.08 883.531, 4281.574 3094.917 884.548, 4343.876 3081.942 884.562, 4402.998 3115.799 883.592, 4450.232 3158.358 883.149, 4505.126 3199.606 883.123, 4563.334 3217.664 883.48, 4630.317 3218.982 884.087, 4693.146 3203.686 884.95, 4753.426 3191.53 885.716, 4813.21 3183.685 885.946, 4872.251 3201.491 885.43, 4925.836 3236.094 884.571, 4981.21 3272.305 884.022, 5042.489 3278.178 884.28, 5101.326 3252.707 885.287, 5157.646 3219.367 886.632, 5216.555 3198.658 887.213, 5282.509 3195.303 886.766, 5341.951 3213.329 885.835, 5401.734 3247.096 884.918, 5460.783 3274.079 884.767, 5520.975 3289.187 884.918, 5581.875 3274.722 885.364, 5643.775 3247.452 886.411, 5697.379 3214.862 887.391, 5766.253 3197.372 887.921, 5825.612 3209.362 887.578, 5885.14 3234.191 886.783, 5944.93 3269.084 886.167, 6005.123 3298.824 886.18, 6064.907 3313.269 886.809, 6125.184 3299.637 887.523, 6184.106 3265.777 888.001, 6239.386 3229.566 888.505, 6302.411 3203.907 888.598, 6364.091 3195.73 888.221, 6427.528 3206.399 887.453, 6486.886 3217.751 886.856, 6557.737 3214.782 887.136, 6617.265 3200.639 887.806, 6677.056 3177.985 888.294, 6737.876 3157.993 888.57, 6811.083 3140.072 888.678, 6880.412 3136.329 888.668, 6947.177 3136.108 888.633, 7012.241 3136.108 888.591, 7075.334 3143.038 888.593, 7136.837 3147.726 888.656, 7207.688 3141.017 888.791, 7267.478 3118.79 889.096, 7327.553 3093.542 889.404, 7392.609 3065.458 889.659, 7452.32 3047.267 889.794, 7515.369 3031.007 889.825, 7577.624 3020.849 889.725, 7627.695 3028.973 587.601</trace>
</ink>
</file>

<file path=ppt/ink/ink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2751.372 4379.225 136.826, 2807.306 4426.361 284.881, 2863.884 4411.772 362.436, 2928.129 4389.271 418.121, 3001.277 4362.112 470.25, 3065.225 4336.659 506.826, 3148.59 4320.772 538.358, 3226.022 4354.41 557.258, 3295.122 4405.652 590.298, 3381.746 4383.811 664.248, 3456.307 4311.771 732.943, 3503.745 4271.14 763.937, 3559.722 4232.087 787.808, 3611.066 4206.106 801.569, 3664.663 4191.115 806.928, 3715.448 4213.311 800.503, 3808.56 4288.947 793.652, 3866.319 4296.263 798.939, 3928.639 4278.811 810.549, 3983.984 4258.29 824.147, 4045.405 4249.42 838.326, 4105.817 4264.289 841.02, 4156.603 4307.061 835.262, 4240.087 4392.798 831.44, 4298.351 4413.424 836.379, 4357.141 4399.446 843.929, 4414.812 4380.677 853.343, 4474.737 4375.547 856.646, 4545.085 4391.909 856.66, 4606.275 4421.775 854.873, 4658.738 4451.087 850.123, 4713.325 4481.635 844.144, 4771.932 4505.063 838.399, 4834.849 4527.395 837.82, 4899.317 4525.983 845.957, 4958.142 4514.791 853.565, 5024.851 4501.178 857.513, 5088.997 4490.907 859.884, 5153.784 4486.521 861.282, 5212.476 4485.778 861.799, 5278.949 4485.778 861.167, 5346.161 4485.778 859.865, 5410.253 4492.708 858.718, 5475.467 4497.189 858.199, 5543.732 4487.758 858.679, 5614.65 4485.998 860.063, 5682.225 4485.778 861.632, 5753.319 4475.918 863.402, 5814.36 4474.159 864.467, 5873.307 4473.938 864.91, 5940.144 4473.938 865.027, 6006.713 4473.938 864.31, 6072.502 4473.938 863.349, 6149.878 4473.938 862.61, 6209.909 4473.938 862.564, 6284.241 4464.079 863.139, 6358.448 4452.46 864.743, 6426.947 4436.421 866.677, 6500.029 4423.211 868.486, 6569.698 4411.286 869.262, 6637.287 4404.134 868.868, 6704.569 4398.79 868.138, 6764.495 4393.044 867.491, 6828.525 4391.285 866.763, 6898.872 4397.994 866.01, 6971.621 4402.476 865.38, 7035.688 4412.762 864.901, 7094.486 4421.452 864.497, 7164.965 4433.084 864.226, 7233.185 4437.677 864.519, 7295.093 4438.333 865.058, 7363.401 4429.716 866.452, 7440.719 4414.102 868.109, 7507.775 4397.63 869.432, 7581.026 4369.13 870.469, 7646.945 4350.493 871.116, 7715.453 4332.252 871.466, 7795.993 4314.842 871.671, 7869.822 4300.936 871.718, 7936.931 4289.933 871.696, 8002.518 4285.741 871.681, 8071.536 4293.302 871.667, 8140.813 4304.628 871.653, 8212.572 4321.822 871.632, 8283.714 4339.122 871.565, 8350.235 4349.672 871.505, 8416.116 4354.228 871.475, 8476.789 4351.124 871.465, 8544.966 4334.556 871.623, 8618.918 4311.093 871.917, 8686.669 4286.964 872.294, 8760.618 4259.001 872.728, 8837.051 4235.552 873.03, 8913.701 4219.642 873.209, 8981.879 4214.794 873.204, 9048.917 4217.763 872.926, 9118.659 4232.789 872.499, 9175.526 4266.335 872.013, 9228.289 4294.794 871.658, 9286.333 4327.435 871.404, 9357.678 4351.155 871.29, 9425.767 4364.978 871.389, 9499.291 4360.234 871.648, 9566.647 4352.089 872.114, 9632.228 4338.007 872.647, 9690.615 4325.768 873.078, 9752.291 4320.456 873.381, 9813.748 4320.028 873.339, 9876.313 4344.029 872.92, 9935.367 4368.641 872.437, 9995.677 4398.762 872.05, 10065.571 4429.121 871.772, 10123.354 4445.955 871.69, 10196.42 4455.697 871.705, 10262.125 4443.985 871.925, 10325.572 4417.108 872.483, 10385.491 4383.976 873.071, 10455.25 4351.854 873.674, 10513.032 4330.612 873.968, 10582.997 4312.774 873.961, 10656.521 4308.41 873.707, 10716.634 4318.048 873.325, 10787.16 4337.481 872.788, 10851.525 4353.888 872.421, 10913.392 4365.317 872.288, 10981.395 4358.459 872.528, 11039.996 4340.654 872.784, 11098.693 4322.799 873.027, 11166.444 4304.777 873.23, 11233.485 4281.766 873.537, 11297.567 4261.828 873.799, 11357.503 4243.807 874.065, 11424.663 4237.581 874.074, 11483.858 4244.084 873.899, 11554.185 4261.473 873.466, 11620.99 4277.944 873.017, 11685.625 4296.584 872.686, 11746.939 4306.532 872.511, 11812.115 4308.103 872.636, 11880.499 4301.259 873.005, 11943.291 4288.072 873.462, 12008.449 4284.598 873.796, 12067.783 4291.441 873.778, 12128.205 4304.628 873.438, 12186.491 4322.777 872.945, 12256.193 4331.124 872.659, 12315.826 4338.798 872.677, 12379.092 4343.28 872.912, 12441.364 4343.707 873.237, 12504.49 4353.565 873.384, 12567.929 4383.431 873.079, 12627.286 4414.357 872.646, 12695.496 4432.998 872.432, 12765.029 4437.994 872.55, 12831.822 4421.631 872.784, 12901.069 4398.467 873.22, 12957.589 4377.969 873.635, 13016.427 4350.676 873.992, 13074.518 4330.075 874.07, 13136.283 4313.525 873.846, 13196.355 4308.616 873.615, 13269.479 4297.582 873.463, 13337.98 4296.35 873.463, 13403.304 4286.492 873.529, 13470.384 4284.598 873.65, 13536.222 4284.51 873.714, 13595.582 4277.58 873.714, 13656.037 4262.063 873.748, 13709.402 4232.954 810.542, 13761.393 4223.656 399.695</trace>
</ink>
</file>

<file path=ppt/ink/ink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2786.797 5705.216 136.826, 2810.516 5651.442 239.674, 2874.724 5654.726 293.649, 2923.115 5671.698 321.182, 2974.561 5692.992 344.02, 3042.784 5718.762 372.878, 3105.537 5728.468 400.119, 3169.414 5724.694 425.151, 3228.984 5693.969 445.076, 3292.922 5635.737 493.724, 3363.025 5596.751 570.104, 3451.795 5586.824 588.89, 3532.479 5604.851 562.873, 3615.886 5619.121 539.703, 3693.75 5622.342 543.44, 3783.157 5597.187 601.841, 3865.295 5522.982 642.614, 3941.746 5453.884 688.467, 4048.288 5381.533 760.545, 4101.178 5357.642 778.517, 4158.396 5340.917 787.867, 4220.895 5346.906 781.103, 4294.55 5425.03 715.121, 4361.959 5503.759 681.475, 4411.493 5525.883 698.008, 4465.488 5538.724 731.751, 4517.92 5539.467 751.456, 4570.088 5539.467 764.049, 4628.687 5539.467 773.498, 4690.29 5539.467 781.945, 4752.275 5543.667 789.438, 4805.556 5555.08 790.386, 4861.017 5577.733 781.319, 4909.535 5605.71 764.56, 4959.625 5627.955 749.22, 5025.598 5633.754 755.843, 5077.853 5634.181 768.283, 5144.513 5624.322 778.629, 5204.23 5612.571 787.91, 5260.378 5599.894 803.371, 5316.043 5598.663 811.965, 5375.306 5608.521 804.7, 5428.79 5621.111 788.385, 5479.197 5642.142 774.487, 5537.312 5654.505 770.237, 5593.3 5657.433 772.32, 5659.593 5657.859 782.251, 5713.933 5650.929 793.711, 5777.776 5636.906 810.108, 5832.048 5617.613 827.292, 5886.613 5593.478 845.321, 5947.938 5571.75 854.032, 6007.318 5567.432 851.865, 6066.361 5592.437 837.114, 6123.285 5622.894 821.561, 6182.879 5641.921 815.296, 6248.424 5645.8 822.126, 6316.671 5646.021 842.343, 6373.963 5641.82 856.697, 6441.627 5634.268 862.287, 6506.281 5642.886 862.583, 6568.481 5660.829 858.828, 6631.279 5677.977 855.694, 6700.099 5681.317 854.926, 6766.688 5681.538 856.25, 6829.519 5674.607 860.364, 6892.615 5659.311 865.687, 6952.885 5637.742 869.409, 7011.33 5623.086 870.941, 7073.12 5622.342 870.908, 7132.412 5632.2 869.508, 7185.495 5661.316 868.704, 7245.31 5680.795 869.856, 7311.586 5681.538 869.283, 7372.321 5672.833 846.815, 7439.062 5650.289 768.598, 7488.775 5605.395 639.072, 7536.478 5584.524 6.391</trace>
</ink>
</file>

<file path=ppt/ink/ink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2952.115 8428.235 136.826, 2898.395 8428.235 137.136, 2963.58 8378.399 279.805, 3035.468 8343.103 306.94, 3086.032 8320.719 324.111, 3139.659 8302.589 341.642, 3203.913 8287.482 359.523, 3263.662 8293.095 368.996, 3327.642 8321.782 376.971, 3382.234 8340.569 386.737, 3439.254 8363.408 399.503, 3502.68 8378.25 414.189, 3573.392 8380.657 430.242, 3644.729 8376.677 452.756, 3724.719 8345.258 479.649, 3795.79 8313.941 527.608, 3873.553 8287.822 580.286, 3972.666 8275.069 597.912, 4067.291 8274.325 590.432, 4123.293 8274.325 582.932, 4220.99 8270.124 574.611, 4313.653 8254.003 594.958, 4405.47 8239.234 642.791, 4456.843 8238.806 660.501, 4507.305 8247.512 657.112, 4557.21 8271.208 649.215, 4606.088 8295.101 644.186, 4700.468 8334.69 639.344, 4792.212 8356.234 645.196, 4843.965 8358.975 656.938, 4900.142 8350.475 687.634, 4947.666 8337.398 726.072, 4997.792 8319.889 759.88, 5051.677 8303.741 786.395, 5116.102 8291.817 796.599, 5176.647 8286.909 800.933, 5234.651 8276.307 800.734, 5290.593 8274.546 797.908, 5353.059 8284.935 793.932, 5415.329 8286.165 790.863, 5480.875 8296.023 788.018, 5544.822 8297.917 787.578, 5600.918 8289.301 789.652, 5670.677 8286.593 795.733, 5726.759 8276.307 804.882, 5785.917 8270.346 814.347, 5847.52 8263.229 822.235, 5909.505 8271.191 820.395, 5968.967 8292.352 802.099, 6027.583 8322.233 785.024, 6080.164 8342.414 777.402, 6138 8354.998 773.721, 6195.866 8363.909 773.112, 6249.408 8367.809 775.107, 6308.545 8368.952 781.401, 6370.717 8359.183 789.791, 6424.691 8353.221 799.775, 6487.075 8346.104 810.356, 6550.328 8338.43 816.576, 6606.305 8334.265 819.885, 6668.87 8326.677 821.057, 6741.458 8322.424 821.279, 6802.209 8317.568 821.293, 6872.005 8311.073 821.281, 6937.098 8309.928 822.148, 6999.56 8309.841 823.352, 7070.334 8309.841 824.632, 7129.826 8322.746 823.342, 7196.517 8345.461 817.398, 7258.087 8374.105 808.837, 7310.32 8399.323 800.168, 7371.445 8426.897 790.77, 7420.254 8449.947 785.613, 7483.598 8470.578 784.006, 7544.987 8484.937 787.539, 7600.966 8487.21 796.742, 7667.031 8487.431 809.443, 7739.171 8483.23 826.195, 7806.92 8476.823 837.824, 7878.639 8468.747 844.692, 7952.384 8464.179 846.256, 8012.496 8463.752 842.956, 8074.13 8463.752 839.252, 8144.156 8473.611 835.462, 8212.943 8484.075 831.194, 8277.919 8495.708 826.005, 8335.76 8505.457 821.732, 8406.79 8510.365 817.924, 8474.115 8519.728 817.165, 8539.383 8518.32 820.066, 8600.56 8513.089 826.135, 8663.189 8504.398 836.503, 8724.288 8493.571 845.053, 8803.177 8479.556 852.39, 8881.289 8467.717 855.582, 8960.534 8457.249 857.472, 9029.027 8453.144 858.003, 9103.062 8451.998 857.889, 9162.132 8451.911 856.971, 9226.469 8464.816 855.68, 9290.126 8479.796 854.79, 9362.937 8499.371 853.727, 9437.513 8521.202 851.481, 9493.816 8535.749 848.74, 9560.906 8544.132 845.51, 9625.523 8546.201 845.747, 9691.249 8546.627 848.018, 9752.36 8530.991 851.541, 9820.254 8513.792 855.012, 9903.262 8487.154 858.458, 9971.489 8467.082 861.442, 10043.533 8439.797 864.206, 10104.958 8417.95 866.274, 10169.972 8394.684 867.679, 10226.339 8377.186 868.327, 10297.567 8363.072 867.904, 10363.178 8357.943 866.122, 10424.542 8357.286 864.344, 10484.572 8357.2 862.532, 10550.609 8357.2 861.062, 10622.026 8361.399 859.808, 10697.118 8367.809 858.893, 10764.957 8360.114 858.564, 10838.908 8353.428 859.279, 10906.659 8343.141 860.662, 10987.521 8334.974 863.288, 11065.853 8325.035 865.292, 11145.099 8322.107 867.287, 11213.593 8321.681 867.989, 11287.629 8321.681 867.931, 11351.192 8330.387 867.241, 11418.75 8340.024 866.062, 11485.493 8344.128 865.156, 11559.223 8352.203 864.419, 11635.658 8355.97 864.465, 11716.497 8350.181 864.02, 11790.318 8346.591 854.175, 11866.021 8345.448 828.823, 11942.677 8345.36 804.55, 12004.036 8354.065 723.621, 12051.506 8377.784 201.376</trace>
</ink>
</file>

<file path=ppt/ink/ink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13284.52 8286.163 136.826, 13348.733 8309.1 159.62, 13406.645 8309.841 188.013, 13459.302 8309.841 219.467, 13506.983 8301.138 252.264, 13561.617 8298.43 285.3, 13614.164 8288.146 318.909, 13677.986 8276.527 351.668, 13737.221 8264.688 378.291, 13823.568 8269.638 400.101, 13897.3 8286.486 415.428, 13963.129 8321.84 430.806, 14018.683 8361.737 454.299, 14070.216 8410.998 491.466, 14131.319 8475.102 550.042, 14181.012 8485.892 587.322, 14269.008 8468.867 652.577, 14316.541 8449.287 682.341, 14364.469 8432.462 704.56, 14422.085 8411.548 736.302, 14494.69 8397.243 758.433, 14566.132 8384.842 772.487, 14619.831 8381.708 778.598, 14679.085 8380.964 782.657, 14746.361 8380.876 786.417, 14804.374 8380.876 788.664, 14867.3 8373.946 790.101, 14929.022 8371.017 792.583, 14996.328 8365.581 795.623, 15070.875 8359.268 800.738, 15127.346 8353.743 805.712, 15185.212 8348.716 810.958, 15248.215 8339.173 818.293, 15328.372 8326.135 826.125, 15402.398 8313.941 832.408, 15462.253 8307.094 836.621, 15524.47 8301.563 840.395, 15602.181 8298.747 844.633, 15675.858 8302.291 847.915, 15738.826 8307.863 849.194, 15805.374 8322.321 848.825, 15880.981 8346.433 847.062, 15951.372 8365.841 844.796, 16014.777 8381.959 843.676, 16082.578 8395.604 843.302, 16161.439 8409.521 843.53, 16226.596 8413.901 845.152, 16295.039 8411.364 847.986, 16373.991 8402.251 851.417, 16443.34 8392.395 853.493, 16523.189 8374.333 855.337, 16581.295 8359.771 856.089, 16638.545 8346.782 857.056, 16698.32 8331.689 858.361, 16781.25 8310.972 860.314, 16842.873 8298.815 861.771, 16914.084 8291.042 863.247, 16982.34 8280.979 864.37, 17043.871 8276.82 865.027, 17115.252 8275.155 865.51, 17189.055 8281.478 865.732, 17270.697 8284.935 865.588, 17329.459 8289.939 865.313, 17391.016 8294.783 865.068, 17462.773 8297.261 864.859, 17530.549 8300.513 864.829, 17602.873 8299.158 865.095, 17683.994 8298.321 865.894, 17749.666 8291.208 866.61, 17811.422 8281.216 867.46, 17886.705 8269.053 868.579, 17946.869 8258.049 869.245, 18010.482 8249.258 869.814, 18093.875 8241.302 870.406, 18161.43 8243.839 870.693, 18223.975 8247.733 870.84, 18295.723 8256.833 870.913, 18381.369 8281.005 870.911, 18446.635 8302.533 870.89, 18519.309 8328.2 870.754, 18575.203 8349.838 870.57, 18640.053 8368.636 870.345, 18715.424 8382.363 870.276, 18786.695 8390.311 870.36, 18873.979 8392.289 870.664, 18936.689 8392.629 870.881, 19009.342 8385.786 871.318, 19080.09 8378.658 871.71, 19157.842 8368.715 872.106, 19241.797 8353.08 872.645, 19308.09 8341.374 872.985, 19376.963 8329.536 873.268, 19456.006 8316.496 873.564, 19525.344 8312.336 873.728, 19598.285 8310.672 873.809, 19683.811 8309.928 873.85, 19753.98 8309.841 873.842, 19824.541 8316.772 873.815, 19904.5 8324.65 873.782, 19965.688 8334.159 873.776, 20029.643 8340.908 873.783, 20106.209 8351.326 873.797, 20170.846 8354.998 873.805, 20245.977 8356.456 873.811, 20332.791 8352.912 873.811, 20396.328 8344.294 873.904, 20464.092 8322.555 874.028, 20549.496 8293.029 874.287, 20617.457 8263.513 874.572, 20693.963 8230.346 874.886, 20750.689 8205.351 875.189, 20825.379 8174.224 875.53, 20897.867 8144.629 875.858, 20956.842 8122.746 876.128, 21017.131 8102.648 876.284, 21087.938 8084.646 876.378, 21151.727 8073.122 876.343, 21228.207 8063.936 876.115, 21288.574 8068.98 875.9, 21352.275 8071.299 875.645, 21424.564 8079.562 875.267, 21506.289 8096.572 874.901, 21570.234 8109.833 874.602, 21640.096 8124.852 874.423, 21710.465 8139.994 874.396, 21786.23 8150.598 874.54, 21849.096 8155.189 874.823, 21926.15 8162.864 875.136, 21998.123 8167.029 875.339, 22065.652 8171.886 875.417, 22130.924 8178.38 875.427, 22192.096 8179.391 875.397, 22258.92 8179.611 875.367, 22330.523 8170.906 875.361, 22388.01 8155.609 875.463, 22455.336 8133.999 875.635, 22514.881 8116.721 875.885, 22584.635 8094.686 876.158, 22654.482 8076.296 876.364, 22732.566 8059.22 876.259, 22802.488 8050.21 875.729, 22866.156 8049.38 874.888, 22930.139 8049.38 874.125, 23000.055 8049.38 873.637, 23070.475 8042.449 872.578, 23135.873 8038.285 868.151, 23196.447 8023.482 853.508, 23250.863 8002.024 785.125, 23301.947 7999.308 387.161</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8" name=""/>
        <p:cNvGrpSpPr/>
        <p:nvPr/>
      </p:nvGrpSpPr>
      <p:grpSpPr>
        <a:xfrm>
          <a:off x="0" y="0"/>
          <a:ext cx="0" cy="0"/>
          <a:chOff x="0" y="0"/>
          <a:chExt cx="0" cy="0"/>
        </a:xfrm>
      </p:grpSpPr>
      <p:sp>
        <p:nvSpPr>
          <p:cNvPr id="104869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870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altLang="en-US" lang="zh-CN" smtClean="0"/>
              <a:t>2020年10月10日</a:t>
            </a:fld>
            <a:endParaRPr altLang="en-US" dirty="0" lang="zh-CN"/>
          </a:p>
        </p:txBody>
      </p:sp>
      <p:sp>
        <p:nvSpPr>
          <p:cNvPr id="1048701"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rtl="0"/>
            <a:endParaRPr altLang="en-US" dirty="0" lang="zh-CN"/>
          </a:p>
        </p:txBody>
      </p:sp>
      <p:sp>
        <p:nvSpPr>
          <p:cNvPr id="1048702" name="备注占位符 4"/>
          <p:cNvSpPr>
            <a:spLocks noGrp="1"/>
          </p:cNvSpPr>
          <p:nvPr>
            <p:ph type="body" sz="quarter" idx="3"/>
          </p:nvPr>
        </p:nvSpPr>
        <p:spPr>
          <a:xfrm>
            <a:off x="685800" y="4400550"/>
            <a:ext cx="5486400" cy="3086100"/>
          </a:xfrm>
          <a:prstGeom prst="rect"/>
        </p:spPr>
        <p:txBody>
          <a:bodyPr bIns="45720" lIns="91440" rIns="91440" rtlCol="0" tIns="45720" vert="horz"/>
          <a:p>
            <a:pPr lvl="0" rtl="0"/>
            <a:r>
              <a:rPr altLang="en-US" dirty="0" lang="zh-CN" noProof="0"/>
              <a:t>单击此处编辑母版文本样式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70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微软雅黑" panose="020B0503020204020204" pitchFamily="34" charset="-122"/>
                <a:ea typeface="微软雅黑" panose="020B0503020204020204" pitchFamily="34" charset="-122"/>
              </a:defRPr>
            </a:lvl1pPr>
          </a:lstStyle>
          <a:p>
            <a:endParaRPr altLang="en-US" dirty="0" lang="zh-CN"/>
          </a:p>
        </p:txBody>
      </p:sp>
      <p:sp>
        <p:nvSpPr>
          <p:cNvPr id="104870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altLang="zh-CN" lang="en-US" smtClean="0"/>
              <a:t>‹#›</a:t>
            </a:fld>
            <a:endParaRPr altLang="en-US" dirty="0"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latinLnBrk="0" marL="457200" rtl="0">
      <a:defRPr sz="12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latinLnBrk="0" marL="914400" rtl="0">
      <a:defRPr sz="12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latinLnBrk="0" marL="1371600" rtl="0">
      <a:defRPr sz="12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latinLnBrk="0" marL="1828800" rtl="0">
      <a:defRPr sz="12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0" name="Rectangle 7"/>
          <p:cNvSpPr txBox="1">
            <a:spLocks noGrp="1" noChangeArrowheads="1"/>
          </p:cNvSpPr>
          <p:nvPr/>
        </p:nvSpPr>
        <p:spPr bwMode="auto">
          <a:xfrm>
            <a:off x="3884613" y="8685213"/>
            <a:ext cx="2971800" cy="457200"/>
          </a:xfrm>
          <a:prstGeom prst="rect"/>
          <a:noFill/>
          <a:ln>
            <a:noFill/>
          </a:ln>
        </p:spPr>
        <p:txBody>
          <a:bodyPr anchor="b"/>
          <a:lstStyle>
            <a:lvl1pPr eaLnBrk="0" hangingPunct="0">
              <a:defRPr b="1" sz="2400" kumimoji="1">
                <a:solidFill>
                  <a:schemeClr val="tx1"/>
                </a:solidFill>
                <a:latin typeface="Times New Roman" pitchFamily="18" charset="0"/>
                <a:ea typeface="黑体" pitchFamily="2" charset="-122"/>
              </a:defRPr>
            </a:lvl1pPr>
            <a:lvl2pPr eaLnBrk="0" hangingPunct="0" indent="-285750" marL="742950">
              <a:defRPr b="1" sz="2400" kumimoji="1">
                <a:solidFill>
                  <a:schemeClr val="tx1"/>
                </a:solidFill>
                <a:latin typeface="Times New Roman" pitchFamily="18" charset="0"/>
                <a:ea typeface="黑体" pitchFamily="2" charset="-122"/>
              </a:defRPr>
            </a:lvl2pPr>
            <a:lvl3pPr eaLnBrk="0" hangingPunct="0" indent="-228600" marL="1143000">
              <a:defRPr b="1" sz="2400" kumimoji="1">
                <a:solidFill>
                  <a:schemeClr val="tx1"/>
                </a:solidFill>
                <a:latin typeface="Times New Roman" pitchFamily="18" charset="0"/>
                <a:ea typeface="黑体" pitchFamily="2" charset="-122"/>
              </a:defRPr>
            </a:lvl3pPr>
            <a:lvl4pPr eaLnBrk="0" hangingPunct="0" indent="-228600" marL="1600200">
              <a:defRPr b="1" sz="2400" kumimoji="1">
                <a:solidFill>
                  <a:schemeClr val="tx1"/>
                </a:solidFill>
                <a:latin typeface="Times New Roman" pitchFamily="18" charset="0"/>
                <a:ea typeface="黑体" pitchFamily="2" charset="-122"/>
              </a:defRPr>
            </a:lvl4pPr>
            <a:lvl5pPr eaLnBrk="0" hangingPunct="0" indent="-228600" marL="2057400">
              <a:defRPr b="1" sz="2400" kumimoji="1">
                <a:solidFill>
                  <a:schemeClr val="tx1"/>
                </a:solidFill>
                <a:latin typeface="Times New Roman" pitchFamily="18" charset="0"/>
                <a:ea typeface="黑体" pitchFamily="2" charset="-122"/>
              </a:defRPr>
            </a:lvl5pPr>
            <a:lvl6pPr algn="ctr" eaLnBrk="0" fontAlgn="base" hangingPunct="0" indent="-228600" marL="25146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6pPr>
            <a:lvl7pPr algn="ctr" eaLnBrk="0" fontAlgn="base" hangingPunct="0" indent="-228600" marL="29718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7pPr>
            <a:lvl8pPr algn="ctr" eaLnBrk="0" fontAlgn="base" hangingPunct="0" indent="-228600" marL="34290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8pPr>
            <a:lvl9pPr algn="ctr" eaLnBrk="0" fontAlgn="base" hangingPunct="0" indent="-228600" marL="3886200">
              <a:lnSpc>
                <a:spcPct val="130000"/>
              </a:lnSpc>
              <a:spcBef>
                <a:spcPct val="30000"/>
              </a:spcBef>
              <a:spcAft>
                <a:spcPct val="0"/>
              </a:spcAft>
              <a:buClr>
                <a:schemeClr val="tx2"/>
              </a:buClr>
              <a:buFont typeface="Wingdings" pitchFamily="2" charset="2"/>
              <a:defRPr b="1" sz="2400" kumimoji="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pPr>
            <a:fld id="{49CD1C7F-0836-45EF-B0D5-C8289C26A76C}" type="slidenum">
              <a:rPr altLang="en-US" b="0" sz="1200" kumimoji="0" lang="zh-CN" smtClean="0">
                <a:latin typeface="Arial" charset="0"/>
                <a:ea typeface="宋体" pitchFamily="2" charset="-122"/>
              </a:rPr>
              <a:pPr algn="r" eaLnBrk="1" hangingPunct="1">
                <a:lnSpc>
                  <a:spcPct val="100000"/>
                </a:lnSpc>
                <a:spcBef>
                  <a:spcPct val="0"/>
                </a:spcBef>
                <a:buClrTx/>
                <a:buFontTx/>
                <a:buNone/>
              </a:pPr>
              <a:t>1</a:t>
            </a:fld>
            <a:endParaRPr altLang="zh-CN" b="0" dirty="0" sz="1200" kumimoji="0" lang="en-US">
              <a:latin typeface="Arial" charset="0"/>
              <a:ea typeface="宋体" pitchFamily="2" charset="-122"/>
            </a:endParaRPr>
          </a:p>
        </p:txBody>
      </p:sp>
      <p:sp>
        <p:nvSpPr>
          <p:cNvPr id="1048581" name="Rectangle 2"/>
          <p:cNvSpPr>
            <a:spLocks noChangeAspect="1" noRot="1" noGrp="1" noChangeArrowheads="1" noTextEdit="1"/>
          </p:cNvSpPr>
          <p:nvPr>
            <p:ph type="sldImg"/>
          </p:nvPr>
        </p:nvSpPr>
        <p:spPr>
          <a:xfrm>
            <a:off x="381000" y="685800"/>
            <a:ext cx="6096000" cy="3429000"/>
          </a:xfrm>
        </p:spPr>
      </p:sp>
      <p:sp>
        <p:nvSpPr>
          <p:cNvPr id="1048582" name="Rectangle 3"/>
          <p:cNvSpPr>
            <a:spLocks noGrp="1" noChangeArrowheads="1"/>
          </p:cNvSpPr>
          <p:nvPr>
            <p:ph type="body" idx="1"/>
          </p:nvPr>
        </p:nvSpPr>
        <p:spPr>
          <a:noFill/>
        </p:spPr>
        <p:txBody>
          <a:bodyPr/>
          <a:p>
            <a:endParaRPr altLang="en-US" dirty="0" sz="1200" kern="1200" lang="zh-CN">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首页">
    <p:spTree>
      <p:nvGrpSpPr>
        <p:cNvPr id="26" name=""/>
        <p:cNvGrpSpPr/>
        <p:nvPr/>
      </p:nvGrpSpPr>
      <p:grpSpPr>
        <a:xfrm>
          <a:off x="0" y="0"/>
          <a:ext cx="0" cy="0"/>
          <a:chOff x="0" y="0"/>
          <a:chExt cx="0" cy="0"/>
        </a:xfrm>
      </p:grpSpPr>
      <p:grpSp>
        <p:nvGrpSpPr>
          <p:cNvPr id="27" name="组 4"/>
          <p:cNvGrpSpPr/>
          <p:nvPr userDrawn="1"/>
        </p:nvGrpSpPr>
        <p:grpSpPr bwMode="hidden">
          <a:xfrm>
            <a:off x="-1" y="0"/>
            <a:ext cx="12192002" cy="6858000"/>
            <a:chOff x="-1" y="0"/>
            <a:chExt cx="12192002" cy="6858000"/>
          </a:xfrm>
        </p:grpSpPr>
        <p:cxnSp>
          <p:nvCxnSpPr>
            <p:cNvPr id="3145775" name="直接连接符 5"/>
            <p:cNvCxnSpPr>
              <a:cxnSpLocks/>
            </p:cNvCxnSpPr>
            <p:nvPr/>
          </p:nvCxnSpPr>
          <p:spPr bwMode="hidden">
            <a:xfrm>
              <a:off x="61019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6" name="直接连接符 6"/>
            <p:cNvCxnSpPr>
              <a:cxnSpLocks/>
            </p:cNvCxnSpPr>
            <p:nvPr/>
          </p:nvCxnSpPr>
          <p:spPr bwMode="hidden">
            <a:xfrm>
              <a:off x="182933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7" name="直接连接符 8"/>
            <p:cNvCxnSpPr>
              <a:cxnSpLocks/>
            </p:cNvCxnSpPr>
            <p:nvPr/>
          </p:nvCxnSpPr>
          <p:spPr bwMode="hidden">
            <a:xfrm>
              <a:off x="304847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8" name="直接连接符​​(S) 9"/>
            <p:cNvCxnSpPr>
              <a:cxnSpLocks/>
            </p:cNvCxnSpPr>
            <p:nvPr/>
          </p:nvCxnSpPr>
          <p:spPr bwMode="hidden">
            <a:xfrm>
              <a:off x="426760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79" name="直接连接符 10"/>
            <p:cNvCxnSpPr>
              <a:cxnSpLocks/>
            </p:cNvCxnSpPr>
            <p:nvPr/>
          </p:nvCxnSpPr>
          <p:spPr bwMode="hidden">
            <a:xfrm>
              <a:off x="548674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0" name="直接连接符​ 11"/>
            <p:cNvCxnSpPr>
              <a:cxnSpLocks/>
            </p:cNvCxnSpPr>
            <p:nvPr/>
          </p:nvCxnSpPr>
          <p:spPr bwMode="hidden">
            <a:xfrm>
              <a:off x="6705884"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1" name="直接连接符​​ 12"/>
            <p:cNvCxnSpPr>
              <a:cxnSpLocks/>
            </p:cNvCxnSpPr>
            <p:nvPr/>
          </p:nvCxnSpPr>
          <p:spPr bwMode="hidden">
            <a:xfrm>
              <a:off x="7925022"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2" name="直接连接符 13"/>
            <p:cNvCxnSpPr>
              <a:cxnSpLocks/>
            </p:cNvCxnSpPr>
            <p:nvPr/>
          </p:nvCxnSpPr>
          <p:spPr bwMode="hidden">
            <a:xfrm>
              <a:off x="9144160"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3" name="直接连接符 14"/>
            <p:cNvCxnSpPr>
              <a:cxnSpLocks/>
            </p:cNvCxnSpPr>
            <p:nvPr/>
          </p:nvCxnSpPr>
          <p:spPr bwMode="hidden">
            <a:xfrm>
              <a:off x="10363298"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4" name="直接连接符 15"/>
            <p:cNvCxnSpPr>
              <a:cxnSpLocks/>
            </p:cNvCxnSpPr>
            <p:nvPr/>
          </p:nvCxnSpPr>
          <p:spPr bwMode="hidden">
            <a:xfrm>
              <a:off x="11582436" y="0"/>
              <a:ext cx="0"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5" name="直接连接符​​(S) 16"/>
            <p:cNvCxnSpPr>
              <a:cxnSpLocks/>
            </p:cNvCxnSpPr>
            <p:nvPr/>
          </p:nvCxnSpPr>
          <p:spPr bwMode="hidden">
            <a:xfrm>
              <a:off x="2819" y="38648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6" name="直接连接符 17"/>
            <p:cNvCxnSpPr>
              <a:cxnSpLocks/>
            </p:cNvCxnSpPr>
            <p:nvPr/>
          </p:nvCxnSpPr>
          <p:spPr bwMode="hidden">
            <a:xfrm>
              <a:off x="2819" y="1611181"/>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7" name="直接连接符 18"/>
            <p:cNvCxnSpPr>
              <a:cxnSpLocks/>
            </p:cNvCxnSpPr>
            <p:nvPr/>
          </p:nvCxnSpPr>
          <p:spPr bwMode="hidden">
            <a:xfrm>
              <a:off x="2819" y="2835877"/>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8" name="直接连接符​​ 19"/>
            <p:cNvCxnSpPr>
              <a:cxnSpLocks/>
            </p:cNvCxnSpPr>
            <p:nvPr/>
          </p:nvCxnSpPr>
          <p:spPr bwMode="hidden">
            <a:xfrm>
              <a:off x="2819" y="4060573"/>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89" name="直接连接符​​ 20"/>
            <p:cNvCxnSpPr>
              <a:cxnSpLocks/>
            </p:cNvCxnSpPr>
            <p:nvPr/>
          </p:nvCxnSpPr>
          <p:spPr bwMode="hidden">
            <a:xfrm>
              <a:off x="2819" y="5285269"/>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0" name="直接连接符 21"/>
            <p:cNvCxnSpPr>
              <a:cxnSpLocks/>
            </p:cNvCxnSpPr>
            <p:nvPr/>
          </p:nvCxnSpPr>
          <p:spPr bwMode="hidden">
            <a:xfrm>
              <a:off x="2819" y="6509965"/>
              <a:ext cx="12188952" cy="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8" name="组 22"/>
            <p:cNvGrpSpPr/>
            <p:nvPr userDrawn="1"/>
          </p:nvGrpSpPr>
          <p:grpSpPr bwMode="hidden">
            <a:xfrm>
              <a:off x="-1" y="0"/>
              <a:ext cx="12192001" cy="6858000"/>
              <a:chOff x="-1" y="0"/>
              <a:chExt cx="12192001" cy="6858000"/>
            </a:xfrm>
          </p:grpSpPr>
          <p:cxnSp>
            <p:nvCxnSpPr>
              <p:cNvPr id="3145791" name="直接连接符 40"/>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2" name="直接连接符​​ 41"/>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3" name="直接连接符 42"/>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4" name="直接连接符​​(S) 43"/>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5" name="直接连接符 44"/>
              <p:cNvCxnSpPr>
                <a:cxnSpLocks/>
              </p:cNvCxnSpPr>
              <p:nvPr/>
            </p:nvCxnSpPr>
            <p:spPr bwMode="hidden">
              <a:xfrm>
                <a:off x="510650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9" name="组 45"/>
              <p:cNvGrpSpPr/>
              <p:nvPr/>
            </p:nvGrpSpPr>
            <p:grpSpPr bwMode="hidden">
              <a:xfrm>
                <a:off x="6327885" y="0"/>
                <a:ext cx="5864115" cy="5898673"/>
                <a:chOff x="6327885" y="0"/>
                <a:chExt cx="5864115" cy="5898673"/>
              </a:xfrm>
            </p:grpSpPr>
            <p:cxnSp>
              <p:nvCxnSpPr>
                <p:cNvPr id="3145796" name="直接连接符 51"/>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7" name="直接连接符​​(S) 52"/>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8" name="直接连接符​​(S) 53"/>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799" name="直接连接符​​(S) 54"/>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0" name="直接连接符 55"/>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01" name="直接连接符 46"/>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2" name="直接连接符​​(S) 47"/>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3" name="直接连接符​​(S) 48"/>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4" name="直接连接符​​ 49"/>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5" name="直接连接符​​ 50"/>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 23"/>
            <p:cNvGrpSpPr/>
            <p:nvPr userDrawn="1"/>
          </p:nvGrpSpPr>
          <p:grpSpPr bwMode="hidden">
            <a:xfrm flipH="1">
              <a:off x="0" y="0"/>
              <a:ext cx="12192001" cy="6858000"/>
              <a:chOff x="-1" y="0"/>
              <a:chExt cx="12192001" cy="6858000"/>
            </a:xfrm>
          </p:grpSpPr>
          <p:cxnSp>
            <p:nvCxnSpPr>
              <p:cNvPr id="3145806" name="直接连接符​​ 24"/>
              <p:cNvCxnSpPr>
                <a:cxnSpLocks/>
              </p:cNvCxnSpPr>
              <p:nvPr/>
            </p:nvCxnSpPr>
            <p:spPr bwMode="hidden">
              <a:xfrm>
                <a:off x="225425"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7" name="直接连接符 25"/>
              <p:cNvCxnSpPr>
                <a:cxnSpLocks/>
              </p:cNvCxnSpPr>
              <p:nvPr/>
            </p:nvCxnSpPr>
            <p:spPr bwMode="hidden">
              <a:xfrm>
                <a:off x="144915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8" name="直接连接符​​ 26"/>
              <p:cNvCxnSpPr>
                <a:cxnSpLocks/>
              </p:cNvCxnSpPr>
              <p:nvPr/>
            </p:nvCxnSpPr>
            <p:spPr bwMode="hidden">
              <a:xfrm>
                <a:off x="2665982"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09" name="直接连接符​​(S) 27"/>
              <p:cNvCxnSpPr>
                <a:cxnSpLocks/>
              </p:cNvCxnSpPr>
              <p:nvPr/>
            </p:nvCxnSpPr>
            <p:spPr bwMode="hidden">
              <a:xfrm>
                <a:off x="3885119"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0" name="直接连接符​​ 28"/>
              <p:cNvCxnSpPr>
                <a:cxnSpLocks/>
              </p:cNvCxnSpPr>
              <p:nvPr/>
            </p:nvCxnSpPr>
            <p:spPr bwMode="hidden">
              <a:xfrm>
                <a:off x="5150644" y="0"/>
                <a:ext cx="6815931" cy="6858000"/>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1" name="组 29"/>
              <p:cNvGrpSpPr/>
              <p:nvPr/>
            </p:nvGrpSpPr>
            <p:grpSpPr bwMode="hidden">
              <a:xfrm>
                <a:off x="6327885" y="0"/>
                <a:ext cx="5864115" cy="5898673"/>
                <a:chOff x="6327885" y="0"/>
                <a:chExt cx="5864115" cy="5898673"/>
              </a:xfrm>
            </p:grpSpPr>
            <p:cxnSp>
              <p:nvCxnSpPr>
                <p:cNvPr id="3145811" name="直接连接符 35"/>
                <p:cNvCxnSpPr>
                  <a:cxnSpLocks/>
                </p:cNvCxnSpPr>
                <p:nvPr/>
              </p:nvCxnSpPr>
              <p:spPr bwMode="hidden">
                <a:xfrm>
                  <a:off x="6327885" y="0"/>
                  <a:ext cx="5864115" cy="5898673"/>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2" name="直接连接符​​(S) 36"/>
                <p:cNvCxnSpPr>
                  <a:cxnSpLocks/>
                </p:cNvCxnSpPr>
                <p:nvPr/>
              </p:nvCxnSpPr>
              <p:spPr bwMode="hidden">
                <a:xfrm>
                  <a:off x="7549268" y="0"/>
                  <a:ext cx="4642732" cy="467242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3" name="直接连接符​​(S) 37"/>
                <p:cNvCxnSpPr>
                  <a:cxnSpLocks/>
                </p:cNvCxnSpPr>
                <p:nvPr/>
              </p:nvCxnSpPr>
              <p:spPr bwMode="hidden">
                <a:xfrm>
                  <a:off x="8772997" y="0"/>
                  <a:ext cx="3419003" cy="34567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4" name="直接连接符​​(S) 38"/>
                <p:cNvCxnSpPr>
                  <a:cxnSpLocks/>
                </p:cNvCxnSpPr>
                <p:nvPr/>
              </p:nvCxnSpPr>
              <p:spPr bwMode="hidden">
                <a:xfrm>
                  <a:off x="9982200" y="0"/>
                  <a:ext cx="2209800" cy="222646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5" name="直接连接符 39"/>
                <p:cNvCxnSpPr>
                  <a:cxnSpLocks/>
                </p:cNvCxnSpPr>
                <p:nvPr/>
              </p:nvCxnSpPr>
              <p:spPr bwMode="hidden">
                <a:xfrm>
                  <a:off x="11199019" y="0"/>
                  <a:ext cx="992981" cy="1002506"/>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45816" name="直接连接符 30"/>
              <p:cNvCxnSpPr>
                <a:cxnSpLocks/>
              </p:cNvCxnSpPr>
              <p:nvPr/>
            </p:nvCxnSpPr>
            <p:spPr bwMode="hidden">
              <a:xfrm flipH="1" flipV="1">
                <a:off x="-1" y="1012053"/>
                <a:ext cx="5828811" cy="58459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7" name="直接连接符​​(S) 31"/>
              <p:cNvCxnSpPr>
                <a:cxnSpLocks/>
              </p:cNvCxnSpPr>
              <p:nvPr/>
            </p:nvCxnSpPr>
            <p:spPr bwMode="hidden">
              <a:xfrm flipH="1" flipV="1">
                <a:off x="-1" y="2227340"/>
                <a:ext cx="4614781" cy="4630658"/>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8" name="直接连接符​​(S) 32"/>
              <p:cNvCxnSpPr>
                <a:cxnSpLocks/>
              </p:cNvCxnSpPr>
              <p:nvPr/>
            </p:nvCxnSpPr>
            <p:spPr bwMode="hidden">
              <a:xfrm flipH="1" flipV="1">
                <a:off x="-1" y="3432149"/>
                <a:ext cx="3398419" cy="3425849"/>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19" name="直接连接符​​ 33"/>
              <p:cNvCxnSpPr>
                <a:cxnSpLocks/>
              </p:cNvCxnSpPr>
              <p:nvPr/>
            </p:nvCxnSpPr>
            <p:spPr bwMode="hidden">
              <a:xfrm flipH="1" flipV="1">
                <a:off x="-1" y="4651431"/>
                <a:ext cx="2196496" cy="2206567"/>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45820" name="直接连接符 34"/>
              <p:cNvCxnSpPr>
                <a:cxnSpLocks/>
              </p:cNvCxnSpPr>
              <p:nvPr/>
            </p:nvCxnSpPr>
            <p:spPr bwMode="hidden">
              <a:xfrm flipH="1" flipV="1">
                <a:off x="-1" y="5864453"/>
                <a:ext cx="987003" cy="993545"/>
              </a:xfrm>
              <a:prstGeom prst="line"/>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1048576" name="标题 1"/>
          <p:cNvSpPr>
            <a:spLocks noGrp="1"/>
          </p:cNvSpPr>
          <p:nvPr>
            <p:ph type="ctrTitle"/>
          </p:nvPr>
        </p:nvSpPr>
        <p:spPr>
          <a:xfrm>
            <a:off x="1293845" y="3421150"/>
            <a:ext cx="9604310" cy="1871475"/>
          </a:xfrm>
          <a:prstGeom prst="rect"/>
        </p:spPr>
        <p:txBody>
          <a:bodyPr anchor="b" rtlCol="0">
            <a:noAutofit/>
          </a:bodyPr>
          <a:lstStyle>
            <a:lvl1pPr algn="l">
              <a:lnSpc>
                <a:spcPct val="100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577" name="副标题 2"/>
          <p:cNvSpPr>
            <a:spLocks noGrp="1"/>
          </p:cNvSpPr>
          <p:nvPr>
            <p:ph type="subTitle" idx="1"/>
          </p:nvPr>
        </p:nvSpPr>
        <p:spPr>
          <a:xfrm>
            <a:off x="1293845" y="5432564"/>
            <a:ext cx="9604310" cy="457200"/>
          </a:xfrm>
          <a:prstGeom prst="rect"/>
        </p:spPr>
        <p:txBody>
          <a:bodyPr rtlCol="0">
            <a:normAutofit/>
          </a:bodyPr>
          <a:lstStyle>
            <a:lvl1pPr algn="l" indent="0" marL="0">
              <a:spcBef>
                <a:spcPts val="0"/>
              </a:spcBef>
              <a:buNone/>
              <a:defRPr b="0" sz="2000">
                <a:solidFill>
                  <a:schemeClr val="accent1">
                    <a:lumMod val="75000"/>
                  </a:schemeClr>
                </a:solidFill>
                <a:latin typeface="微软雅黑" panose="020B0503020204020204" pitchFamily="34" charset="-122"/>
                <a:ea typeface="微软雅黑" panose="020B0503020204020204" pitchFamily="34" charset="-122"/>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pPr rtl="0"/>
            <a:r>
              <a:rPr altLang="en-US" lang="zh-CN" noProof="0"/>
              <a:t>单击以编辑母版副标题样式</a:t>
            </a:r>
            <a:endParaRPr altLang="en-US" dirty="0" lang="zh-CN" noProof="0"/>
          </a:p>
        </p:txBody>
      </p:sp>
      <p:cxnSp>
        <p:nvCxnSpPr>
          <p:cNvPr id="3145821" name="直接连接符​​ 57"/>
          <p:cNvCxnSpPr>
            <a:cxnSpLocks/>
          </p:cNvCxnSpPr>
          <p:nvPr userDrawn="1"/>
        </p:nvCxnSpPr>
        <p:spPr>
          <a:xfrm>
            <a:off x="1295400" y="5294175"/>
            <a:ext cx="9601200" cy="0"/>
          </a:xfrm>
          <a:prstGeom prst="line"/>
          <a:ln w="12700"/>
        </p:spPr>
        <p:style>
          <a:lnRef idx="1">
            <a:schemeClr val="accent1"/>
          </a:lnRef>
          <a:fillRef idx="0">
            <a:schemeClr val="accent1"/>
          </a:fillRef>
          <a:effectRef idx="0">
            <a:schemeClr val="accent1"/>
          </a:effectRef>
          <a:fontRef idx="minor">
            <a:schemeClr val="tx1"/>
          </a:fontRef>
        </p:style>
      </p:cxnSp>
      <p:pic>
        <p:nvPicPr>
          <p:cNvPr id="2097152" name="图片 56"/>
          <p:cNvPicPr>
            <a:picLocks noChangeAspect="1"/>
          </p:cNvPicPr>
          <p:nvPr userDrawn="1"/>
        </p:nvPicPr>
        <p:blipFill>
          <a:blip xmlns:r="http://schemas.openxmlformats.org/officeDocument/2006/relationships" r:embed="rId1"/>
          <a:stretch>
            <a:fillRect/>
          </a:stretch>
        </p:blipFill>
        <p:spPr>
          <a:xfrm>
            <a:off x="2924629" y="58735"/>
            <a:ext cx="6342743" cy="3561284"/>
          </a:xfrm>
          <a:prstGeom prst="ellipse"/>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69" name=""/>
        <p:cNvGrpSpPr/>
        <p:nvPr/>
      </p:nvGrpSpPr>
      <p:grpSpPr>
        <a:xfrm>
          <a:off x="0" y="0"/>
          <a:ext cx="0" cy="0"/>
          <a:chOff x="0" y="0"/>
          <a:chExt cx="0" cy="0"/>
        </a:xfrm>
      </p:grpSpPr>
      <p:sp>
        <p:nvSpPr>
          <p:cNvPr id="1048583" name="标题 1"/>
          <p:cNvSpPr>
            <a:spLocks noGrp="1"/>
          </p:cNvSpPr>
          <p:nvPr>
            <p:ph type="title"/>
          </p:nvPr>
        </p:nvSpPr>
        <p:spPr>
          <a:xfrm>
            <a:off x="571501" y="0"/>
            <a:ext cx="5202767" cy="668780"/>
          </a:xfrm>
          <a:prstGeom prst="rect"/>
        </p:spPr>
        <p:txBody>
          <a:bodyPr rtlCol="0"/>
          <a:lstStyle>
            <a:lvl1pPr>
              <a:lnSpc>
                <a:spcPct val="130000"/>
              </a:lnSpc>
              <a:defRPr sz="3200"/>
            </a:lvl1pPr>
          </a:lstStyle>
          <a:p>
            <a:pPr rtl="0"/>
            <a:r>
              <a:rPr altLang="en-US" dirty="0" lang="zh-CN"/>
              <a:t>单击此处编辑母版标题样式</a:t>
            </a:r>
          </a:p>
        </p:txBody>
      </p:sp>
      <p:sp>
        <p:nvSpPr>
          <p:cNvPr id="1048584" name="矩形 7"/>
          <p:cNvSpPr/>
          <p:nvPr userDrawn="1"/>
        </p:nvSpPr>
        <p:spPr>
          <a:xfrm>
            <a:off x="0" y="0"/>
            <a:ext cx="368300" cy="66878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5" name="内容占位符 3"/>
          <p:cNvSpPr>
            <a:spLocks noGrp="1"/>
          </p:cNvSpPr>
          <p:nvPr>
            <p:ph sz="quarter" idx="10"/>
          </p:nvPr>
        </p:nvSpPr>
        <p:spPr>
          <a:xfrm>
            <a:off x="659423" y="1019908"/>
            <a:ext cx="10735408" cy="5046784"/>
          </a:xfrm>
          <a:prstGeom prst="rect"/>
        </p:spPr>
        <p:txBody>
          <a:bodyPr/>
          <a:lstStyle>
            <a:lvl1pPr indent="-228600" marL="228600">
              <a:lnSpc>
                <a:spcPct val="100000"/>
              </a:lnSpc>
              <a:buFont typeface="Wingdings" panose="05000000000000000000" pitchFamily="2" charset="2"/>
              <a:buChar char="Ø"/>
              <a:defRPr b="1" sz="3200"/>
            </a:lvl1pPr>
            <a:lvl2pPr indent="-182880" marL="457200">
              <a:lnSpc>
                <a:spcPct val="100000"/>
              </a:lnSpc>
              <a:buFont typeface="Wingdings" panose="05000000000000000000" pitchFamily="2" charset="2"/>
              <a:buChar char="Ø"/>
              <a:defRPr b="1" sz="2800"/>
            </a:lvl2pPr>
            <a:lvl3pPr indent="-179388" marL="685800">
              <a:lnSpc>
                <a:spcPct val="100000"/>
              </a:lnSpc>
              <a:buFont typeface="Wingdings" panose="05000000000000000000" pitchFamily="2" charset="2"/>
              <a:buChar char="Ø"/>
              <a:defRPr b="1" sz="2400"/>
            </a:lvl3pPr>
            <a:lvl4pPr indent="-182880" marL="914400">
              <a:lnSpc>
                <a:spcPct val="100000"/>
              </a:lnSpc>
              <a:buFont typeface="Wingdings" panose="05000000000000000000" pitchFamily="2" charset="2"/>
              <a:buChar char="Ø"/>
              <a:defRPr b="1" sz="2000"/>
            </a:lvl4pPr>
            <a:lvl5pPr indent="-179388" marL="1143000">
              <a:lnSpc>
                <a:spcPct val="100000"/>
              </a:lnSpc>
              <a:buFont typeface="Wingdings" panose="05000000000000000000" pitchFamily="2" charset="2"/>
              <a:buChar char="Ø"/>
              <a:defRPr b="1" sz="1800"/>
            </a:lvl5pPr>
          </a:lstStyle>
          <a:p>
            <a:pPr lvl="0"/>
            <a:r>
              <a:rPr altLang="en-US" dirty="0" lang="zh-CN"/>
              <a:t>单击此处编辑母版文本样式</a:t>
            </a:r>
          </a:p>
          <a:p>
            <a:pPr lvl="1"/>
            <a:r>
              <a:rPr altLang="en-US" dirty="0" lang="zh-CN"/>
              <a:t>二级</a:t>
            </a:r>
          </a:p>
          <a:p>
            <a:pPr lvl="2"/>
            <a:r>
              <a:rPr altLang="en-US" dirty="0" lang="zh-CN"/>
              <a:t>三级</a:t>
            </a:r>
          </a:p>
          <a:p>
            <a:pPr lvl="3"/>
            <a:r>
              <a:rPr altLang="en-US" dirty="0" lang="zh-CN"/>
              <a:t>四级</a:t>
            </a:r>
          </a:p>
          <a:p>
            <a:pPr lvl="4"/>
            <a:r>
              <a:rPr altLang="en-US" dirty="0" lang="zh-CN"/>
              <a:t>五级</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85">
                                            <p:txEl>
                                              <p:pRg st="0" end="0"/>
                                            </p:txEl>
                                          </p:spTgt>
                                        </p:tgtEl>
                                        <p:attrNameLst>
                                          <p:attrName>style.visibility</p:attrName>
                                        </p:attrNameLst>
                                      </p:cBhvr>
                                      <p:to>
                                        <p:strVal val="visible"/>
                                      </p:to>
                                    </p:set>
                                    <p:anim calcmode="lin" valueType="num">
                                      <p:cBhvr additive="base">
                                        <p:cTn dur="500" fill="hold" id="7"/>
                                        <p:tgtEl>
                                          <p:spTgt spid="1048585">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85">
                                            <p:txEl>
                                              <p:pRg st="0" end="0"/>
                                            </p:txEl>
                                          </p:spTgt>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8585">
                                            <p:txEl>
                                              <p:pRg st="1" end="1"/>
                                            </p:txEl>
                                          </p:spTgt>
                                        </p:tgtEl>
                                        <p:attrNameLst>
                                          <p:attrName>style.visibility</p:attrName>
                                        </p:attrNameLst>
                                      </p:cBhvr>
                                      <p:to>
                                        <p:strVal val="visible"/>
                                      </p:to>
                                    </p:set>
                                    <p:anim calcmode="lin" valueType="num">
                                      <p:cBhvr additive="base">
                                        <p:cTn dur="500" fill="hold" id="11"/>
                                        <p:tgtEl>
                                          <p:spTgt spid="1048585">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585">
                                            <p:txEl>
                                              <p:pRg st="1" end="1"/>
                                            </p:txEl>
                                          </p:spTgt>
                                        </p:tgtEl>
                                        <p:attrNameLst>
                                          <p:attrName>ppt_y</p:attrName>
                                        </p:attrNameLst>
                                      </p:cBhvr>
                                      <p:tavLst>
                                        <p:tav tm="0">
                                          <p:val>
                                            <p:strVal val="1+#ppt_h/2"/>
                                          </p:val>
                                        </p:tav>
                                        <p:tav tm="100000">
                                          <p:val>
                                            <p:strVal val="#ppt_y"/>
                                          </p:val>
                                        </p:tav>
                                      </p:tavLst>
                                    </p:anim>
                                  </p:childTnLst>
                                </p:cTn>
                              </p:par>
                              <p:par>
                                <p:cTn fill="hold" grpId="0" id="13" nodeType="withEffect" presetClass="entr" presetID="2" presetSubtype="4">
                                  <p:stCondLst>
                                    <p:cond delay="0"/>
                                  </p:stCondLst>
                                  <p:childTnLst>
                                    <p:set>
                                      <p:cBhvr>
                                        <p:cTn dur="1" fill="hold" id="14">
                                          <p:stCondLst>
                                            <p:cond delay="0"/>
                                          </p:stCondLst>
                                        </p:cTn>
                                        <p:tgtEl>
                                          <p:spTgt spid="1048585">
                                            <p:txEl>
                                              <p:pRg st="2" end="2"/>
                                            </p:txEl>
                                          </p:spTgt>
                                        </p:tgtEl>
                                        <p:attrNameLst>
                                          <p:attrName>style.visibility</p:attrName>
                                        </p:attrNameLst>
                                      </p:cBhvr>
                                      <p:to>
                                        <p:strVal val="visible"/>
                                      </p:to>
                                    </p:set>
                                    <p:anim calcmode="lin" valueType="num">
                                      <p:cBhvr additive="base">
                                        <p:cTn dur="500" fill="hold" id="15"/>
                                        <p:tgtEl>
                                          <p:spTgt spid="1048585">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6"/>
                                        <p:tgtEl>
                                          <p:spTgt spid="1048585">
                                            <p:txEl>
                                              <p:pRg st="2" end="2"/>
                                            </p:txEl>
                                          </p:spTgt>
                                        </p:tgtEl>
                                        <p:attrNameLst>
                                          <p:attrName>ppt_y</p:attrName>
                                        </p:attrNameLst>
                                      </p:cBhvr>
                                      <p:tavLst>
                                        <p:tav tm="0">
                                          <p:val>
                                            <p:strVal val="1+#ppt_h/2"/>
                                          </p:val>
                                        </p:tav>
                                        <p:tav tm="100000">
                                          <p:val>
                                            <p:strVal val="#ppt_y"/>
                                          </p:val>
                                        </p:tav>
                                      </p:tavLst>
                                    </p:anim>
                                  </p:childTnLst>
                                </p:cTn>
                              </p:par>
                              <p:par>
                                <p:cTn fill="hold" grpId="0" id="17" nodeType="withEffect" presetClass="entr" presetID="2" presetSubtype="4">
                                  <p:stCondLst>
                                    <p:cond delay="0"/>
                                  </p:stCondLst>
                                  <p:childTnLst>
                                    <p:set>
                                      <p:cBhvr>
                                        <p:cTn dur="1" fill="hold" id="18">
                                          <p:stCondLst>
                                            <p:cond delay="0"/>
                                          </p:stCondLst>
                                        </p:cTn>
                                        <p:tgtEl>
                                          <p:spTgt spid="1048585">
                                            <p:txEl>
                                              <p:pRg st="3" end="3"/>
                                            </p:txEl>
                                          </p:spTgt>
                                        </p:tgtEl>
                                        <p:attrNameLst>
                                          <p:attrName>style.visibility</p:attrName>
                                        </p:attrNameLst>
                                      </p:cBhvr>
                                      <p:to>
                                        <p:strVal val="visible"/>
                                      </p:to>
                                    </p:set>
                                    <p:anim calcmode="lin" valueType="num">
                                      <p:cBhvr additive="base">
                                        <p:cTn dur="500" fill="hold" id="19"/>
                                        <p:tgtEl>
                                          <p:spTgt spid="1048585">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85">
                                            <p:txEl>
                                              <p:pRg st="3" end="3"/>
                                            </p:txEl>
                                          </p:spTgt>
                                        </p:tgtEl>
                                        <p:attrNameLst>
                                          <p:attrName>ppt_y</p:attrName>
                                        </p:attrNameLst>
                                      </p:cBhvr>
                                      <p:tavLst>
                                        <p:tav tm="0">
                                          <p:val>
                                            <p:strVal val="1+#ppt_h/2"/>
                                          </p:val>
                                        </p:tav>
                                        <p:tav tm="100000">
                                          <p:val>
                                            <p:strVal val="#ppt_y"/>
                                          </p:val>
                                        </p:tav>
                                      </p:tavLst>
                                    </p:anim>
                                  </p:childTnLst>
                                </p:cTn>
                              </p:par>
                              <p:par>
                                <p:cTn fill="hold" grpId="0" id="21" nodeType="withEffect" presetClass="entr" presetID="2" presetSubtype="4">
                                  <p:stCondLst>
                                    <p:cond delay="0"/>
                                  </p:stCondLst>
                                  <p:childTnLst>
                                    <p:set>
                                      <p:cBhvr>
                                        <p:cTn dur="1" fill="hold" id="22">
                                          <p:stCondLst>
                                            <p:cond delay="0"/>
                                          </p:stCondLst>
                                        </p:cTn>
                                        <p:tgtEl>
                                          <p:spTgt spid="1048585">
                                            <p:txEl>
                                              <p:pRg st="4" end="4"/>
                                            </p:txEl>
                                          </p:spTgt>
                                        </p:tgtEl>
                                        <p:attrNameLst>
                                          <p:attrName>style.visibility</p:attrName>
                                        </p:attrNameLst>
                                      </p:cBhvr>
                                      <p:to>
                                        <p:strVal val="visible"/>
                                      </p:to>
                                    </p:set>
                                    <p:anim calcmode="lin" valueType="num">
                                      <p:cBhvr additive="base">
                                        <p:cTn dur="500" fill="hold" id="23"/>
                                        <p:tgtEl>
                                          <p:spTgt spid="1048585">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58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5" grpId="0" build="p">
        <p:tmplLst>
          <p:tmpl lvl="1">
            <p:tnLst>
              <p:par>
                <p:cTn fill="hold" nodeType="click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2">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3">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4">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 lvl="5">
            <p:tnLst>
              <p:par>
                <p:cTn fill="hold" nodeType="withEffect" presetClass="entr" presetID="2" presetSubtype="4">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ppt_x"/>
                          </p:val>
                        </p:tav>
                        <p:tav tm="100000">
                          <p:val>
                            <p:strVal val="#ppt_x"/>
                          </p:val>
                        </p:tav>
                      </p:tavLst>
                    </p:anim>
                    <p:anim calcmode="lin" valueType="num">
                      <p:cBhvr additive="base">
                        <p:cTn dur="500" fill="hold"/>
                        <p:tgtEl>
                          <p:spTgt spid="104858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过渡页">
    <p:bg>
      <p:bgPr>
        <a:gradFill flip="none" rotWithShape="1">
          <a:gsLst>
            <a:gs pos="0">
              <a:schemeClr val="accent1"/>
            </a:gs>
            <a:gs pos="97000">
              <a:schemeClr val="accent1">
                <a:lumMod val="80000"/>
              </a:schemeClr>
            </a:gs>
          </a:gsLst>
          <a:path path="circle">
            <a:fillToRect l="50000" t="50000" r="50000" b="50000"/>
          </a:path>
        </a:gradFill>
      </p:bgPr>
    </p:bg>
    <p:spTree>
      <p:nvGrpSpPr>
        <p:cNvPr id="114" name=""/>
        <p:cNvGrpSpPr/>
        <p:nvPr/>
      </p:nvGrpSpPr>
      <p:grpSpPr>
        <a:xfrm>
          <a:off x="0" y="0"/>
          <a:ext cx="0" cy="0"/>
          <a:chOff x="0" y="0"/>
          <a:chExt cx="0" cy="0"/>
        </a:xfrm>
      </p:grpSpPr>
      <p:grpSp>
        <p:nvGrpSpPr>
          <p:cNvPr id="115" name="组 6"/>
          <p:cNvGrpSpPr/>
          <p:nvPr userDrawn="1"/>
        </p:nvGrpSpPr>
        <p:grpSpPr bwMode="hidden">
          <a:xfrm>
            <a:off x="-1" y="0"/>
            <a:ext cx="12192002" cy="6858000"/>
            <a:chOff x="-1" y="0"/>
            <a:chExt cx="12192002" cy="6858000"/>
          </a:xfrm>
        </p:grpSpPr>
        <p:cxnSp>
          <p:nvCxnSpPr>
            <p:cNvPr id="3145822" name="直接连接符​​(S) 7"/>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3" name="直接连接符 8"/>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4" name="直接连接符​​(S) 9"/>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5" name="直接连接符 10"/>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6" name="直接连接符​ 11"/>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7" name="直接连接符​​ 12"/>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8" name="直接连接符 13"/>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29" name="直接连接符 14"/>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0" name="直接连接符 15"/>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1" name="直接连接符​​(S) 16"/>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2" name="直接连接符 17"/>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3" name="直接连接符 18"/>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4" name="直接连接符​​ 19"/>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5" name="直接连接符​​ 20"/>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6" name="直接连接符 21"/>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7" name="直接连接符​​ 22"/>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6" name="组 23"/>
            <p:cNvGrpSpPr/>
            <p:nvPr userDrawn="1"/>
          </p:nvGrpSpPr>
          <p:grpSpPr bwMode="hidden">
            <a:xfrm>
              <a:off x="-1" y="0"/>
              <a:ext cx="12192001" cy="6858000"/>
              <a:chOff x="-1" y="0"/>
              <a:chExt cx="12192001" cy="6858000"/>
            </a:xfrm>
          </p:grpSpPr>
          <p:cxnSp>
            <p:nvCxnSpPr>
              <p:cNvPr id="3145838" name="直接连接符​​ 41"/>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39" name="直接连接符 42"/>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0" name="直接连接符​​(S) 43"/>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1" name="直接连接符​​(S) 44"/>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2" name="直接连接符 45"/>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7" name="组 46"/>
              <p:cNvGrpSpPr/>
              <p:nvPr/>
            </p:nvGrpSpPr>
            <p:grpSpPr bwMode="hidden">
              <a:xfrm>
                <a:off x="6327885" y="0"/>
                <a:ext cx="5864115" cy="5898673"/>
                <a:chOff x="6327885" y="0"/>
                <a:chExt cx="5864115" cy="5898673"/>
              </a:xfrm>
            </p:grpSpPr>
            <p:cxnSp>
              <p:nvCxnSpPr>
                <p:cNvPr id="3145843" name="直接连接符​​ 52"/>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4" name="直接连接符​​(S) 53"/>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5" name="直接连接符​​(S) 54"/>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6" name="直接连接符​​(S) 55"/>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7" name="直接连接符 56"/>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48" name="直接连接符 47"/>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49" name="直接连接符​​(S) 48"/>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0" name="直接连接符​​ 49"/>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1" name="直接连接符​​ 50"/>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2" name="直接连接符 51"/>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组 24"/>
            <p:cNvGrpSpPr/>
            <p:nvPr userDrawn="1"/>
          </p:nvGrpSpPr>
          <p:grpSpPr bwMode="hidden">
            <a:xfrm flipH="1">
              <a:off x="0" y="0"/>
              <a:ext cx="12192001" cy="6858000"/>
              <a:chOff x="-1" y="0"/>
              <a:chExt cx="12192001" cy="6858000"/>
            </a:xfrm>
          </p:grpSpPr>
          <p:cxnSp>
            <p:nvCxnSpPr>
              <p:cNvPr id="3145853" name="直接连接符 25"/>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4" name="直接连接符​​ 26"/>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5" name="直接连接符​​(S) 27"/>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6" name="直接连接符​​(S) 28"/>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7" name="直接连接符​​ 29"/>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9" name="组 30"/>
              <p:cNvGrpSpPr/>
              <p:nvPr/>
            </p:nvGrpSpPr>
            <p:grpSpPr bwMode="hidden">
              <a:xfrm>
                <a:off x="6327885" y="0"/>
                <a:ext cx="5864115" cy="5898673"/>
                <a:chOff x="6327885" y="0"/>
                <a:chExt cx="5864115" cy="5898673"/>
              </a:xfrm>
            </p:grpSpPr>
            <p:cxnSp>
              <p:nvCxnSpPr>
                <p:cNvPr id="3145858" name="直接连接符​​ 36"/>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59" name="直接连接符​​(S) 37"/>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0" name="直接连接符​​(S) 38"/>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1" name="直接连接符​​(S) 39"/>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2" name="直接连接符 40"/>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63" name="直接连接符​​ 31"/>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4" name="直接连接符​​(S) 32"/>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5" name="直接连接符​​ 33"/>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6" name="直接连接符 34"/>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67" name="直接连接符 35"/>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684" name="标题 1"/>
          <p:cNvSpPr>
            <a:spLocks noGrp="1"/>
          </p:cNvSpPr>
          <p:nvPr>
            <p:ph type="title"/>
          </p:nvPr>
        </p:nvSpPr>
        <p:spPr>
          <a:xfrm>
            <a:off x="1295400" y="2541573"/>
            <a:ext cx="9601200" cy="2743200"/>
          </a:xfrm>
          <a:prstGeom prst="rect"/>
        </p:spPr>
        <p:txBody>
          <a:bodyPr anchor="b" rtlCol="0">
            <a:normAutofit/>
          </a:bodyPr>
          <a:lstStyle>
            <a:lvl1pPr>
              <a:lnSpc>
                <a:spcPct val="85000"/>
              </a:lnSpc>
              <a:defRPr baseline="0" cap="none" sz="6000">
                <a:solidFill>
                  <a:schemeClr val="tx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685" name="文本占位符 2"/>
          <p:cNvSpPr>
            <a:spLocks noGrp="1"/>
          </p:cNvSpPr>
          <p:nvPr>
            <p:ph type="body" idx="1"/>
          </p:nvPr>
        </p:nvSpPr>
        <p:spPr>
          <a:xfrm>
            <a:off x="1295400" y="5431536"/>
            <a:ext cx="9601200" cy="457200"/>
          </a:xfrm>
          <a:prstGeom prst="rect"/>
        </p:spPr>
        <p:txBody>
          <a:bodyPr rtlCol="0">
            <a:normAutofit/>
          </a:bodyPr>
          <a:lstStyle>
            <a:lvl1pPr indent="0" marL="0">
              <a:spcBef>
                <a:spcPts val="0"/>
              </a:spcBef>
              <a:buNone/>
              <a:defRPr b="0" sz="2000">
                <a:solidFill>
                  <a:schemeClr val="tx1"/>
                </a:solidFill>
                <a:latin typeface="微软雅黑" panose="020B0503020204020204" pitchFamily="34" charset="-122"/>
                <a:ea typeface="微软雅黑" panose="020B0503020204020204" pitchFamily="34" charset="-122"/>
              </a:defRPr>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rtl="0"/>
            <a:r>
              <a:rPr altLang="en-US" lang="zh-CN" noProof="0"/>
              <a:t>编辑母版文本样式</a:t>
            </a:r>
          </a:p>
        </p:txBody>
      </p:sp>
      <p:cxnSp>
        <p:nvCxnSpPr>
          <p:cNvPr id="3145868" name="直接连接符​​ 57"/>
          <p:cNvCxnSpPr>
            <a:cxnSpLocks/>
          </p:cNvCxnSpPr>
          <p:nvPr userDrawn="1"/>
        </p:nvCxnSpPr>
        <p:spPr>
          <a:xfrm>
            <a:off x="1295400" y="5294175"/>
            <a:ext cx="9601200"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Tx">
  <p:cSld name="目录页">
    <p:bg>
      <p:bgPr>
        <a:gradFill flip="none" rotWithShape="1">
          <a:gsLst>
            <a:gs pos="0">
              <a:schemeClr val="accent1"/>
            </a:gs>
            <a:gs pos="100000">
              <a:schemeClr val="accent1">
                <a:lumMod val="80000"/>
              </a:schemeClr>
            </a:gs>
          </a:gsLst>
          <a:path path="circle">
            <a:fillToRect l="50000" t="50000" r="50000" b="50000"/>
          </a:path>
        </a:gradFill>
      </p:bgPr>
    </p:bg>
    <p:spTree>
      <p:nvGrpSpPr>
        <p:cNvPr id="120" name=""/>
        <p:cNvGrpSpPr/>
        <p:nvPr/>
      </p:nvGrpSpPr>
      <p:grpSpPr>
        <a:xfrm>
          <a:off x="0" y="0"/>
          <a:ext cx="0" cy="0"/>
          <a:chOff x="0" y="0"/>
          <a:chExt cx="0" cy="0"/>
        </a:xfrm>
      </p:grpSpPr>
      <p:grpSp>
        <p:nvGrpSpPr>
          <p:cNvPr id="121" name="组 8"/>
          <p:cNvGrpSpPr/>
          <p:nvPr userDrawn="1"/>
        </p:nvGrpSpPr>
        <p:grpSpPr bwMode="hidden">
          <a:xfrm>
            <a:off x="-1" y="0"/>
            <a:ext cx="12192002" cy="6858000"/>
            <a:chOff x="-1" y="0"/>
            <a:chExt cx="12192002" cy="6858000"/>
          </a:xfrm>
        </p:grpSpPr>
        <p:cxnSp>
          <p:nvCxnSpPr>
            <p:cNvPr id="3145869" name="直接连接符​​(S) 9"/>
            <p:cNvCxnSpPr>
              <a:cxnSpLocks/>
            </p:cNvCxnSpPr>
            <p:nvPr/>
          </p:nvCxnSpPr>
          <p:spPr bwMode="hidden">
            <a:xfrm>
              <a:off x="61019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0" name="直接连接符 10"/>
            <p:cNvCxnSpPr>
              <a:cxnSpLocks/>
            </p:cNvCxnSpPr>
            <p:nvPr/>
          </p:nvCxnSpPr>
          <p:spPr bwMode="hidden">
            <a:xfrm>
              <a:off x="182933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1" name="直接连接符​ 11"/>
            <p:cNvCxnSpPr>
              <a:cxnSpLocks/>
            </p:cNvCxnSpPr>
            <p:nvPr/>
          </p:nvCxnSpPr>
          <p:spPr bwMode="hidden">
            <a:xfrm>
              <a:off x="304847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2" name="直接连接符​​ 12"/>
            <p:cNvCxnSpPr>
              <a:cxnSpLocks/>
            </p:cNvCxnSpPr>
            <p:nvPr/>
          </p:nvCxnSpPr>
          <p:spPr bwMode="hidden">
            <a:xfrm>
              <a:off x="426760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3" name="直接连接符 13"/>
            <p:cNvCxnSpPr>
              <a:cxnSpLocks/>
            </p:cNvCxnSpPr>
            <p:nvPr/>
          </p:nvCxnSpPr>
          <p:spPr bwMode="hidden">
            <a:xfrm>
              <a:off x="548674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4" name="直接连接符 14"/>
            <p:cNvCxnSpPr>
              <a:cxnSpLocks/>
            </p:cNvCxnSpPr>
            <p:nvPr/>
          </p:nvCxnSpPr>
          <p:spPr bwMode="hidden">
            <a:xfrm>
              <a:off x="6705884"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5" name="直接连接符 15"/>
            <p:cNvCxnSpPr>
              <a:cxnSpLocks/>
            </p:cNvCxnSpPr>
            <p:nvPr/>
          </p:nvCxnSpPr>
          <p:spPr bwMode="hidden">
            <a:xfrm>
              <a:off x="7925022"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6" name="直接连接符​​(S) 16"/>
            <p:cNvCxnSpPr>
              <a:cxnSpLocks/>
            </p:cNvCxnSpPr>
            <p:nvPr/>
          </p:nvCxnSpPr>
          <p:spPr bwMode="hidden">
            <a:xfrm>
              <a:off x="9144160"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7" name="直接连接符 17"/>
            <p:cNvCxnSpPr>
              <a:cxnSpLocks/>
            </p:cNvCxnSpPr>
            <p:nvPr/>
          </p:nvCxnSpPr>
          <p:spPr bwMode="hidden">
            <a:xfrm>
              <a:off x="10363298"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8" name="直接连接符 18"/>
            <p:cNvCxnSpPr>
              <a:cxnSpLocks/>
            </p:cNvCxnSpPr>
            <p:nvPr/>
          </p:nvCxnSpPr>
          <p:spPr bwMode="hidden">
            <a:xfrm>
              <a:off x="11582436" y="0"/>
              <a:ext cx="0"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79" name="直接连接符​​ 19"/>
            <p:cNvCxnSpPr>
              <a:cxnSpLocks/>
            </p:cNvCxnSpPr>
            <p:nvPr/>
          </p:nvCxnSpPr>
          <p:spPr bwMode="hidden">
            <a:xfrm>
              <a:off x="2819" y="38648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0" name="直接连接符​​ 20"/>
            <p:cNvCxnSpPr>
              <a:cxnSpLocks/>
            </p:cNvCxnSpPr>
            <p:nvPr/>
          </p:nvCxnSpPr>
          <p:spPr bwMode="hidden">
            <a:xfrm>
              <a:off x="2819" y="1611181"/>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1" name="直接连接符 21"/>
            <p:cNvCxnSpPr>
              <a:cxnSpLocks/>
            </p:cNvCxnSpPr>
            <p:nvPr/>
          </p:nvCxnSpPr>
          <p:spPr bwMode="hidden">
            <a:xfrm>
              <a:off x="2819" y="2835877"/>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2" name="直接连接符​​ 22"/>
            <p:cNvCxnSpPr>
              <a:cxnSpLocks/>
            </p:cNvCxnSpPr>
            <p:nvPr/>
          </p:nvCxnSpPr>
          <p:spPr bwMode="hidden">
            <a:xfrm>
              <a:off x="2819" y="4060573"/>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3" name="直接连接符 23"/>
            <p:cNvCxnSpPr>
              <a:cxnSpLocks/>
            </p:cNvCxnSpPr>
            <p:nvPr/>
          </p:nvCxnSpPr>
          <p:spPr bwMode="hidden">
            <a:xfrm>
              <a:off x="2819" y="5285269"/>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4" name="直接连接符​​ 24"/>
            <p:cNvCxnSpPr>
              <a:cxnSpLocks/>
            </p:cNvCxnSpPr>
            <p:nvPr/>
          </p:nvCxnSpPr>
          <p:spPr bwMode="hidden">
            <a:xfrm>
              <a:off x="2819" y="6509965"/>
              <a:ext cx="12188952" cy="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2" name="组 25"/>
            <p:cNvGrpSpPr/>
            <p:nvPr userDrawn="1"/>
          </p:nvGrpSpPr>
          <p:grpSpPr bwMode="hidden">
            <a:xfrm>
              <a:off x="-1" y="0"/>
              <a:ext cx="12192001" cy="6858000"/>
              <a:chOff x="-1" y="0"/>
              <a:chExt cx="12192001" cy="6858000"/>
            </a:xfrm>
          </p:grpSpPr>
          <p:cxnSp>
            <p:nvCxnSpPr>
              <p:cNvPr id="3145885" name="直接连接符​​ 43"/>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6" name="直接连接符​​(S) 44"/>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7" name="直接连接符​​(S) 45"/>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8" name="直接连接符​​(S) 46"/>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89" name="直接连接符 47"/>
              <p:cNvCxnSpPr>
                <a:cxnSpLocks/>
              </p:cNvCxnSpPr>
              <p:nvPr/>
            </p:nvCxnSpPr>
            <p:spPr bwMode="hidden">
              <a:xfrm>
                <a:off x="510650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3" name="组 48"/>
              <p:cNvGrpSpPr/>
              <p:nvPr/>
            </p:nvGrpSpPr>
            <p:grpSpPr bwMode="hidden">
              <a:xfrm>
                <a:off x="6327885" y="0"/>
                <a:ext cx="5864115" cy="5898673"/>
                <a:chOff x="6327885" y="0"/>
                <a:chExt cx="5864115" cy="5898673"/>
              </a:xfrm>
            </p:grpSpPr>
            <p:cxnSp>
              <p:nvCxnSpPr>
                <p:cNvPr id="3145890" name="直接连接符​​ 54"/>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1" name="直接连接符​​(S) 55"/>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2" name="直接连接符​​(S) 56"/>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3" name="直接连接符​​ 57"/>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4" name="直接连接符​​ 58"/>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895" name="直接连接符​​ 49"/>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6" name="直接连接符​​ 50"/>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7" name="直接连接符​​(S) 51"/>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8" name="直接连接符​​(S) 52"/>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899" name="直接连接符 53"/>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24" name="组 26"/>
            <p:cNvGrpSpPr/>
            <p:nvPr userDrawn="1"/>
          </p:nvGrpSpPr>
          <p:grpSpPr bwMode="hidden">
            <a:xfrm flipH="1">
              <a:off x="0" y="0"/>
              <a:ext cx="12192001" cy="6858000"/>
              <a:chOff x="-1" y="0"/>
              <a:chExt cx="12192001" cy="6858000"/>
            </a:xfrm>
          </p:grpSpPr>
          <p:cxnSp>
            <p:nvCxnSpPr>
              <p:cNvPr id="3145900" name="直接连接符 27"/>
              <p:cNvCxnSpPr>
                <a:cxnSpLocks/>
              </p:cNvCxnSpPr>
              <p:nvPr/>
            </p:nvCxnSpPr>
            <p:spPr bwMode="hidden">
              <a:xfrm>
                <a:off x="225425"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1" name="直接连接符​​(S) 28"/>
              <p:cNvCxnSpPr>
                <a:cxnSpLocks/>
              </p:cNvCxnSpPr>
              <p:nvPr/>
            </p:nvCxnSpPr>
            <p:spPr bwMode="hidden">
              <a:xfrm>
                <a:off x="144915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2" name="直接连接符​​(S) 29"/>
              <p:cNvCxnSpPr>
                <a:cxnSpLocks/>
              </p:cNvCxnSpPr>
              <p:nvPr/>
            </p:nvCxnSpPr>
            <p:spPr bwMode="hidden">
              <a:xfrm>
                <a:off x="2665982"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3" name="直接连接符​​(S) 30"/>
              <p:cNvCxnSpPr>
                <a:cxnSpLocks/>
              </p:cNvCxnSpPr>
              <p:nvPr/>
            </p:nvCxnSpPr>
            <p:spPr bwMode="hidden">
              <a:xfrm>
                <a:off x="3885119"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4" name="直接连接符​​ 31"/>
              <p:cNvCxnSpPr>
                <a:cxnSpLocks/>
              </p:cNvCxnSpPr>
              <p:nvPr/>
            </p:nvCxnSpPr>
            <p:spPr bwMode="hidden">
              <a:xfrm>
                <a:off x="5150644" y="0"/>
                <a:ext cx="6815931" cy="6858000"/>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5" name="组 32"/>
              <p:cNvGrpSpPr/>
              <p:nvPr/>
            </p:nvGrpSpPr>
            <p:grpSpPr bwMode="hidden">
              <a:xfrm>
                <a:off x="6327885" y="0"/>
                <a:ext cx="5864115" cy="5898673"/>
                <a:chOff x="6327885" y="0"/>
                <a:chExt cx="5864115" cy="5898673"/>
              </a:xfrm>
            </p:grpSpPr>
            <p:cxnSp>
              <p:nvCxnSpPr>
                <p:cNvPr id="3145905" name="直接连接符 38"/>
                <p:cNvCxnSpPr>
                  <a:cxnSpLocks/>
                </p:cNvCxnSpPr>
                <p:nvPr/>
              </p:nvCxnSpPr>
              <p:spPr bwMode="hidden">
                <a:xfrm>
                  <a:off x="6327885" y="0"/>
                  <a:ext cx="5864115" cy="5898673"/>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6" name="直接连接符​​(S) 39"/>
                <p:cNvCxnSpPr>
                  <a:cxnSpLocks/>
                </p:cNvCxnSpPr>
                <p:nvPr/>
              </p:nvCxnSpPr>
              <p:spPr bwMode="hidden">
                <a:xfrm>
                  <a:off x="7549268" y="0"/>
                  <a:ext cx="4642732" cy="467242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7" name="直接连接符​​(S) 40"/>
                <p:cNvCxnSpPr>
                  <a:cxnSpLocks/>
                </p:cNvCxnSpPr>
                <p:nvPr/>
              </p:nvCxnSpPr>
              <p:spPr bwMode="hidden">
                <a:xfrm>
                  <a:off x="8772997" y="0"/>
                  <a:ext cx="3419003" cy="34567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8" name="直接连接符​​ 41"/>
                <p:cNvCxnSpPr>
                  <a:cxnSpLocks/>
                </p:cNvCxnSpPr>
                <p:nvPr/>
              </p:nvCxnSpPr>
              <p:spPr bwMode="hidden">
                <a:xfrm>
                  <a:off x="9982200" y="0"/>
                  <a:ext cx="2209800" cy="222646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09" name="直接连接符 42"/>
                <p:cNvCxnSpPr>
                  <a:cxnSpLocks/>
                </p:cNvCxnSpPr>
                <p:nvPr/>
              </p:nvCxnSpPr>
              <p:spPr bwMode="hidden">
                <a:xfrm>
                  <a:off x="11199019" y="0"/>
                  <a:ext cx="992981" cy="1002506"/>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910" name="直接连接符​​ 33"/>
              <p:cNvCxnSpPr>
                <a:cxnSpLocks/>
              </p:cNvCxnSpPr>
              <p:nvPr/>
            </p:nvCxnSpPr>
            <p:spPr bwMode="hidden">
              <a:xfrm flipH="1" flipV="1">
                <a:off x="-1" y="1012053"/>
                <a:ext cx="5828811" cy="58459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1" name="直接连接符 34"/>
              <p:cNvCxnSpPr>
                <a:cxnSpLocks/>
              </p:cNvCxnSpPr>
              <p:nvPr/>
            </p:nvCxnSpPr>
            <p:spPr bwMode="hidden">
              <a:xfrm flipH="1" flipV="1">
                <a:off x="-1" y="2227340"/>
                <a:ext cx="4614781" cy="4630658"/>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2" name="直接连接符​​(S) 35"/>
              <p:cNvCxnSpPr>
                <a:cxnSpLocks/>
              </p:cNvCxnSpPr>
              <p:nvPr/>
            </p:nvCxnSpPr>
            <p:spPr bwMode="hidden">
              <a:xfrm flipH="1" flipV="1">
                <a:off x="-1" y="3432149"/>
                <a:ext cx="3398419" cy="3425849"/>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3" name="直接连接符​​(S) 36"/>
              <p:cNvCxnSpPr>
                <a:cxnSpLocks/>
              </p:cNvCxnSpPr>
              <p:nvPr/>
            </p:nvCxnSpPr>
            <p:spPr bwMode="hidden">
              <a:xfrm flipH="1" flipV="1">
                <a:off x="-1" y="4651431"/>
                <a:ext cx="2196496" cy="2206567"/>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914" name="直接连接符 37"/>
              <p:cNvCxnSpPr>
                <a:cxnSpLocks/>
              </p:cNvCxnSpPr>
              <p:nvPr/>
            </p:nvCxnSpPr>
            <p:spPr bwMode="hidden">
              <a:xfrm flipH="1" flipV="1">
                <a:off x="-1" y="5864453"/>
                <a:ext cx="987003" cy="993545"/>
              </a:xfrm>
              <a:prstGeom prst="line"/>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48686" name="矩形 6"/>
          <p:cNvSpPr/>
          <p:nvPr userDrawn="1"/>
        </p:nvSpPr>
        <p:spPr>
          <a:xfrm>
            <a:off x="0" y="0"/>
            <a:ext cx="7315200" cy="6858000"/>
          </a:xfrm>
          <a:prstGeom prst="rect"/>
          <a:gradFill>
            <a:gsLst>
              <a:gs pos="0">
                <a:schemeClr val="bg1"/>
              </a:gs>
              <a:gs pos="6900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rtl="0"/>
            <a:endParaRPr altLang="en-US" dirty="0" lang="zh-CN" noProof="0">
              <a:latin typeface="微软雅黑" panose="020B0503020204020204" pitchFamily="34" charset="-122"/>
              <a:ea typeface="微软雅黑" panose="020B0503020204020204" pitchFamily="34" charset="-122"/>
            </a:endParaRPr>
          </a:p>
        </p:txBody>
      </p:sp>
      <p:sp>
        <p:nvSpPr>
          <p:cNvPr id="1048687" name="标题 1"/>
          <p:cNvSpPr>
            <a:spLocks noGrp="1"/>
          </p:cNvSpPr>
          <p:nvPr>
            <p:ph type="title"/>
          </p:nvPr>
        </p:nvSpPr>
        <p:spPr>
          <a:xfrm>
            <a:off x="7913152" y="571500"/>
            <a:ext cx="3657600" cy="2197100"/>
          </a:xfrm>
          <a:prstGeom prst="rect"/>
        </p:spPr>
        <p:txBody>
          <a:bodyPr anchor="b" rtlCol="0">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altLang="en-US" lang="zh-CN" noProof="0"/>
              <a:t>单击此处编辑母版标题样式</a:t>
            </a:r>
            <a:endParaRPr altLang="en-US" dirty="0" lang="zh-CN" noProof="0"/>
          </a:p>
        </p:txBody>
      </p:sp>
      <p:sp>
        <p:nvSpPr>
          <p:cNvPr id="1048688" name="内容占位符 2"/>
          <p:cNvSpPr>
            <a:spLocks noGrp="1"/>
          </p:cNvSpPr>
          <p:nvPr>
            <p:ph idx="1"/>
          </p:nvPr>
        </p:nvSpPr>
        <p:spPr>
          <a:xfrm>
            <a:off x="543197" y="571500"/>
            <a:ext cx="6217920" cy="5715000"/>
          </a:xfrm>
          <a:prstGeom prst="rect"/>
        </p:spPr>
        <p:txBody>
          <a:bodyPr rtlCol="0">
            <a:normAutofit/>
          </a:bodyPr>
          <a:lstStyle>
            <a:lvl1pPr>
              <a:defRPr b="1" sz="3200">
                <a:latin typeface="微软雅黑" panose="020B0503020204020204" pitchFamily="34" charset="-122"/>
                <a:ea typeface="微软雅黑" panose="020B0503020204020204" pitchFamily="34" charset="-122"/>
              </a:defRPr>
            </a:lvl1pPr>
            <a:lvl2pPr>
              <a:defRPr b="1" sz="2800">
                <a:latin typeface="微软雅黑" panose="020B0503020204020204" pitchFamily="34" charset="-122"/>
                <a:ea typeface="微软雅黑" panose="020B0503020204020204" pitchFamily="34" charset="-122"/>
              </a:defRPr>
            </a:lvl2pPr>
            <a:lvl3pPr>
              <a:defRPr b="1" sz="2400">
                <a:latin typeface="微软雅黑" panose="020B0503020204020204" pitchFamily="34" charset="-122"/>
                <a:ea typeface="微软雅黑" panose="020B0503020204020204" pitchFamily="34" charset="-122"/>
              </a:defRPr>
            </a:lvl3pPr>
            <a:lvl4pPr>
              <a:defRPr b="1" sz="2000">
                <a:latin typeface="微软雅黑" panose="020B0503020204020204" pitchFamily="34" charset="-122"/>
                <a:ea typeface="微软雅黑" panose="020B0503020204020204" pitchFamily="34" charset="-122"/>
              </a:defRPr>
            </a:lvl4pPr>
            <a:lvl5pPr>
              <a:defRPr b="1"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altLang="en-US" dirty="0" lang="zh-CN" noProof="0"/>
              <a:t>编辑母版文本样式</a:t>
            </a:r>
          </a:p>
          <a:p>
            <a:pPr lvl="1" rtl="0"/>
            <a:r>
              <a:rPr altLang="en-US" dirty="0" lang="zh-CN" noProof="0"/>
              <a:t>第二级</a:t>
            </a:r>
          </a:p>
          <a:p>
            <a:pPr lvl="2" rtl="0"/>
            <a:r>
              <a:rPr altLang="en-US" dirty="0" lang="zh-CN" noProof="0"/>
              <a:t>第三级</a:t>
            </a:r>
          </a:p>
          <a:p>
            <a:pPr lvl="3" rtl="0"/>
            <a:r>
              <a:rPr altLang="en-US" dirty="0" lang="zh-CN" noProof="0"/>
              <a:t>第四级</a:t>
            </a:r>
          </a:p>
          <a:p>
            <a:pPr lvl="4" rtl="0"/>
            <a:r>
              <a:rPr altLang="en-US" dirty="0" lang="zh-CN" noProof="0"/>
              <a:t>第五级</a:t>
            </a:r>
          </a:p>
        </p:txBody>
      </p:sp>
      <p:sp>
        <p:nvSpPr>
          <p:cNvPr id="1048689" name="文本占位符 3"/>
          <p:cNvSpPr>
            <a:spLocks noGrp="1"/>
          </p:cNvSpPr>
          <p:nvPr>
            <p:ph type="body" sz="half" idx="2"/>
          </p:nvPr>
        </p:nvSpPr>
        <p:spPr>
          <a:xfrm>
            <a:off x="7913152" y="2995012"/>
            <a:ext cx="3657600" cy="2285950"/>
          </a:xfrm>
          <a:prstGeom prst="rect"/>
        </p:spPr>
        <p:txBody>
          <a:bodyPr rtlCol="0">
            <a:normAutofit/>
          </a:bodyPr>
          <a:lstStyle>
            <a:lvl1pPr indent="0" marL="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rtl="0"/>
            <a:r>
              <a:rPr altLang="en-US" lang="zh-CN" noProof="0"/>
              <a:t>编辑母版文本样式</a:t>
            </a:r>
          </a:p>
        </p:txBody>
      </p:sp>
      <p:cxnSp>
        <p:nvCxnSpPr>
          <p:cNvPr id="3145915" name="直接连接符 59"/>
          <p:cNvCxnSpPr>
            <a:cxnSpLocks/>
          </p:cNvCxnSpPr>
          <p:nvPr userDrawn="1"/>
        </p:nvCxnSpPr>
        <p:spPr>
          <a:xfrm>
            <a:off x="7923089" y="2895600"/>
            <a:ext cx="3659311" cy="0"/>
          </a:xfrm>
          <a:prstGeom prst="line"/>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48690" name="页脚占位符 5"/>
          <p:cNvSpPr>
            <a:spLocks noGrp="1"/>
          </p:cNvSpPr>
          <p:nvPr>
            <p:ph type="ftr" sz="quarter" idx="11"/>
          </p:nvPr>
        </p:nvSpPr>
        <p:spPr>
          <a:xfrm>
            <a:off x="609601" y="6289679"/>
            <a:ext cx="6128030" cy="222436"/>
          </a:xfrm>
          <a:prstGeom prst="rect"/>
        </p:spPr>
        <p:txBody>
          <a:bodyPr rtlCol="0"/>
          <a:lstStyle>
            <a:lvl1pPr>
              <a:defRPr>
                <a:latin typeface="微软雅黑" panose="020B0503020204020204" pitchFamily="34" charset="-122"/>
                <a:ea typeface="微软雅黑" panose="020B0503020204020204" pitchFamily="34" charset="-122"/>
              </a:defRPr>
            </a:lvl1pPr>
          </a:lstStyle>
          <a:p>
            <a:r>
              <a:rPr altLang="en-US" dirty="0" lang="zh-CN" noProof="0"/>
              <a:t>添加页脚</a:t>
            </a:r>
          </a:p>
        </p:txBody>
      </p:sp>
      <p:sp>
        <p:nvSpPr>
          <p:cNvPr id="1048691" name="日期占位符 4"/>
          <p:cNvSpPr>
            <a:spLocks noGrp="1"/>
          </p:cNvSpPr>
          <p:nvPr>
            <p:ph type="dt" sz="half" idx="10"/>
          </p:nvPr>
        </p:nvSpPr>
        <p:spPr>
          <a:xfrm>
            <a:off x="8088923" y="6289679"/>
            <a:ext cx="2171065" cy="145542"/>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altLang="en-US" lang="zh-CN" smtClean="0"/>
              <a:t>2020年10月10日</a:t>
            </a:fld>
            <a:endParaRPr altLang="en-US" dirty="0" lang="zh-CN"/>
          </a:p>
        </p:txBody>
      </p:sp>
      <p:sp>
        <p:nvSpPr>
          <p:cNvPr id="1048692" name="幻灯片编号占位符 7"/>
          <p:cNvSpPr>
            <a:spLocks noGrp="1"/>
          </p:cNvSpPr>
          <p:nvPr>
            <p:ph type="sldNum" sz="quarter" idx="12"/>
          </p:nvPr>
        </p:nvSpPr>
        <p:spPr>
          <a:xfrm>
            <a:off x="10665311" y="6289679"/>
            <a:ext cx="918882" cy="222436"/>
          </a:xfrm>
          <a:prstGeom prst="rect"/>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altLang="zh-CN" lang="en-US" noProof="0" smtClean="0"/>
              <a:t>‹#›</a:t>
            </a:fld>
            <a:endParaRPr altLang="en-US" dirty="0" lang="zh-CN" noProof="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26"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advTm="0"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13" name=""/>
        <p:cNvGrpSpPr/>
        <p:nvPr/>
      </p:nvGrpSpPr>
      <p:grpSpPr>
        <a:xfrm>
          <a:off x="0" y="0"/>
          <a:ext cx="0" cy="0"/>
          <a:chOff x="0" y="0"/>
          <a:chExt cx="0" cy="0"/>
        </a:xfrm>
      </p:grpSpPr>
      <p:sp>
        <p:nvSpPr>
          <p:cNvPr id="1048679" name="标题 1"/>
          <p:cNvSpPr>
            <a:spLocks noGrp="1"/>
          </p:cNvSpPr>
          <p:nvPr>
            <p:ph type="title"/>
          </p:nvPr>
        </p:nvSpPr>
        <p:spPr/>
        <p:txBody>
          <a:bodyPr/>
          <a:p>
            <a:r>
              <a:rPr altLang="en-US" lang="zh-CN"/>
              <a:t>单击此处编辑母版标题样式</a:t>
            </a:r>
          </a:p>
        </p:txBody>
      </p:sp>
      <p:sp>
        <p:nvSpPr>
          <p:cNvPr id="1048680" name="内容占位符 2"/>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81" name="Rectangle 11"/>
          <p:cNvSpPr>
            <a:spLocks noGrp="1" noChangeArrowheads="1"/>
          </p:cNvSpPr>
          <p:nvPr>
            <p:ph type="dt" sz="half" idx="10"/>
          </p:nvPr>
        </p:nvSpPr>
        <p:spPr/>
        <p:txBody>
          <a:bodyPr/>
          <a:p>
            <a:endParaRPr altLang="zh-CN" lang="en-US"/>
          </a:p>
        </p:txBody>
      </p:sp>
      <p:sp>
        <p:nvSpPr>
          <p:cNvPr id="1048682" name="Rectangle 12"/>
          <p:cNvSpPr>
            <a:spLocks noGrp="1" noChangeArrowheads="1"/>
          </p:cNvSpPr>
          <p:nvPr>
            <p:ph type="ftr" sz="quarter" idx="11"/>
          </p:nvPr>
        </p:nvSpPr>
        <p:spPr/>
        <p:txBody>
          <a:bodyPr/>
          <a:p>
            <a:endParaRPr altLang="zh-CN" lang="en-US"/>
          </a:p>
        </p:txBody>
      </p:sp>
      <p:sp>
        <p:nvSpPr>
          <p:cNvPr id="1048683" name="Rectangle 13"/>
          <p:cNvSpPr>
            <a:spLocks noGrp="1" noChangeArrowheads="1"/>
          </p:cNvSpPr>
          <p:nvPr>
            <p:ph type="sldNum" sz="quarter" idx="12"/>
          </p:nvPr>
        </p:nvSpPr>
        <p:spPr/>
        <p:txBody>
          <a:bodyPr/>
          <a:p>
            <a:fld id="{3112B9AC-A31C-4047-BE8D-273E28AB9DAB}" type="slidenum">
              <a:rPr altLang="zh-CN" lang="en-US"/>
              <a:t>‹#›</a:t>
            </a:fld>
            <a:endParaRPr altLang="zh-CN" lang="en-US"/>
          </a:p>
        </p:txBody>
      </p:sp>
    </p:spTree>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项内容">
    <p:spTree>
      <p:nvGrpSpPr>
        <p:cNvPr id="127" name=""/>
        <p:cNvGrpSpPr/>
        <p:nvPr/>
      </p:nvGrpSpPr>
      <p:grpSpPr>
        <a:xfrm>
          <a:off x="0" y="0"/>
          <a:ext cx="0" cy="0"/>
          <a:chOff x="0" y="0"/>
          <a:chExt cx="0" cy="0"/>
        </a:xfrm>
      </p:grpSpPr>
      <p:sp>
        <p:nvSpPr>
          <p:cNvPr id="1048693" name="Title 1"/>
          <p:cNvSpPr>
            <a:spLocks noGrp="1"/>
          </p:cNvSpPr>
          <p:nvPr>
            <p:ph type="title"/>
          </p:nvPr>
        </p:nvSpPr>
        <p:spPr/>
        <p:txBody>
          <a:bodyPr/>
          <a:p>
            <a:r>
              <a:rPr altLang="en-US" lang="zh-CN"/>
              <a:t>单击此处编辑母版标题样式</a:t>
            </a:r>
            <a:endParaRPr dirty="0" lang="en-US"/>
          </a:p>
        </p:txBody>
      </p:sp>
      <p:sp>
        <p:nvSpPr>
          <p:cNvPr id="1048694"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695"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二级</a:t>
            </a:r>
          </a:p>
          <a:p>
            <a:pPr lvl="2"/>
            <a:r>
              <a:rPr altLang="en-US" lang="zh-CN"/>
              <a:t>三级</a:t>
            </a:r>
          </a:p>
          <a:p>
            <a:pPr lvl="3"/>
            <a:r>
              <a:rPr altLang="en-US" lang="zh-CN"/>
              <a:t>四级</a:t>
            </a:r>
          </a:p>
          <a:p>
            <a:pPr lvl="4"/>
            <a:r>
              <a:rPr altLang="en-US" lang="zh-CN"/>
              <a:t>五级</a:t>
            </a:r>
            <a:endParaRPr dirty="0" lang="en-US"/>
          </a:p>
        </p:txBody>
      </p:sp>
      <p:sp>
        <p:nvSpPr>
          <p:cNvPr id="1048696" name="Date Placeholder 4"/>
          <p:cNvSpPr>
            <a:spLocks noGrp="1"/>
          </p:cNvSpPr>
          <p:nvPr>
            <p:ph type="dt" sz="half" idx="10"/>
          </p:nvPr>
        </p:nvSpPr>
        <p:spPr/>
        <p:txBody>
          <a:bodyPr/>
          <a:p>
            <a:pPr algn="l" eaLnBrk="1" hangingPunct="1" latinLnBrk="0"/>
            <a:fld id="{C3F416CD-67A3-4CF0-A210-F6AF31AC147F}" type="datetimeFigureOut">
              <a:rPr lang="en-US" smtClean="0"/>
              <a:pPr algn="l" eaLnBrk="1" hangingPunct="1" latinLnBrk="0"/>
              <a:t>10/10/2020</a:t>
            </a:fld>
            <a:endParaRPr dirty="0" sz="800" lang="en-US">
              <a:solidFill>
                <a:schemeClr val="accent2"/>
              </a:solidFill>
            </a:endParaRPr>
          </a:p>
        </p:txBody>
      </p:sp>
      <p:sp>
        <p:nvSpPr>
          <p:cNvPr id="1048697" name="Footer Placeholder 5"/>
          <p:cNvSpPr>
            <a:spLocks noGrp="1"/>
          </p:cNvSpPr>
          <p:nvPr>
            <p:ph type="ftr" sz="quarter" idx="11"/>
          </p:nvPr>
        </p:nvSpPr>
        <p:spPr/>
        <p:txBody>
          <a:bodyPr/>
          <a:p>
            <a:pPr algn="r" eaLnBrk="1" hangingPunct="1" latinLnBrk="0"/>
            <a:endParaRPr dirty="0" sz="800" kumimoji="0" lang="en-US">
              <a:solidFill>
                <a:schemeClr val="accent2"/>
              </a:solidFill>
            </a:endParaRPr>
          </a:p>
        </p:txBody>
      </p:sp>
      <p:sp>
        <p:nvSpPr>
          <p:cNvPr id="1048698" name="Slide Number Placeholder 6"/>
          <p:cNvSpPr>
            <a:spLocks noGrp="1"/>
          </p:cNvSpPr>
          <p:nvPr>
            <p:ph type="sldNum" sz="quarter" idx="12"/>
          </p:nvPr>
        </p:nvSpPr>
        <p:spPr/>
        <p:txBody>
          <a:bodyPr/>
          <a:p>
            <a:pPr algn="r" eaLnBrk="1" hangingPunct="1" latinLnBrk="0"/>
            <a:fld id="{96652B35-718D-4E28-AFEB-B694A3B357E8}" type="slidenum">
              <a:rPr kumimoji="0" lang="en-US" smtClean="0"/>
              <a:pPr algn="r" eaLnBrk="1" hangingPunct="1" latinLnBrk="0"/>
              <a:t>‹#›</a:t>
            </a:fld>
            <a:endParaRPr dirty="0" sz="1800" kumimoji="0" lang="en-US">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53000">
              <a:schemeClr val="bg1"/>
            </a:gs>
            <a:gs pos="100000">
              <a:schemeClr val="bg1">
                <a:lumMod val="95000"/>
                <a:alpha val="65000"/>
              </a:schemeClr>
            </a:gs>
          </a:gsLst>
          <a:lin ang="5400000" scaled="1"/>
        </a:gradFill>
      </p:bgPr>
    </p:bg>
    <p:spTree>
      <p:nvGrpSpPr>
        <p:cNvPr id="13" name=""/>
        <p:cNvGrpSpPr/>
        <p:nvPr/>
      </p:nvGrpSpPr>
      <p:grpSpPr>
        <a:xfrm>
          <a:off x="0" y="0"/>
          <a:ext cx="0" cy="0"/>
          <a:chOff x="0" y="0"/>
          <a:chExt cx="0" cy="0"/>
        </a:xfrm>
      </p:grpSpPr>
      <p:grpSp>
        <p:nvGrpSpPr>
          <p:cNvPr id="14" name="组 95"/>
          <p:cNvGrpSpPr/>
          <p:nvPr userDrawn="1"/>
        </p:nvGrpSpPr>
        <p:grpSpPr bwMode="hidden">
          <a:xfrm>
            <a:off x="0" y="0"/>
            <a:ext cx="12192000" cy="6738256"/>
            <a:chOff x="-1" y="0"/>
            <a:chExt cx="12192002" cy="6858000"/>
          </a:xfrm>
        </p:grpSpPr>
        <p:cxnSp>
          <p:nvCxnSpPr>
            <p:cNvPr id="3145728" name="直接连接符 96"/>
            <p:cNvCxnSpPr>
              <a:cxnSpLocks/>
            </p:cNvCxnSpPr>
            <p:nvPr/>
          </p:nvCxnSpPr>
          <p:spPr bwMode="hidden">
            <a:xfrm>
              <a:off x="61019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29" name="直接连接符 97"/>
            <p:cNvCxnSpPr>
              <a:cxnSpLocks/>
            </p:cNvCxnSpPr>
            <p:nvPr/>
          </p:nvCxnSpPr>
          <p:spPr bwMode="hidden">
            <a:xfrm>
              <a:off x="182933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0" name="直接连接符 98"/>
            <p:cNvCxnSpPr>
              <a:cxnSpLocks/>
            </p:cNvCxnSpPr>
            <p:nvPr/>
          </p:nvCxnSpPr>
          <p:spPr bwMode="hidden">
            <a:xfrm>
              <a:off x="304847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1" name="直接连接符 99"/>
            <p:cNvCxnSpPr>
              <a:cxnSpLocks/>
            </p:cNvCxnSpPr>
            <p:nvPr/>
          </p:nvCxnSpPr>
          <p:spPr bwMode="hidden">
            <a:xfrm>
              <a:off x="426760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0"/>
            <p:cNvCxnSpPr>
              <a:cxnSpLocks/>
            </p:cNvCxnSpPr>
            <p:nvPr/>
          </p:nvCxnSpPr>
          <p:spPr bwMode="hidden">
            <a:xfrm>
              <a:off x="548674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3" name="直接连接符​​ 101"/>
            <p:cNvCxnSpPr>
              <a:cxnSpLocks/>
            </p:cNvCxnSpPr>
            <p:nvPr/>
          </p:nvCxnSpPr>
          <p:spPr bwMode="hidden">
            <a:xfrm>
              <a:off x="6705884"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4" name="直接连接符​​ 102"/>
            <p:cNvCxnSpPr>
              <a:cxnSpLocks/>
            </p:cNvCxnSpPr>
            <p:nvPr/>
          </p:nvCxnSpPr>
          <p:spPr bwMode="hidden">
            <a:xfrm>
              <a:off x="7925022"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3"/>
            <p:cNvCxnSpPr>
              <a:cxnSpLocks/>
            </p:cNvCxnSpPr>
            <p:nvPr/>
          </p:nvCxnSpPr>
          <p:spPr bwMode="hidden">
            <a:xfrm>
              <a:off x="9144160"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04"/>
            <p:cNvCxnSpPr>
              <a:cxnSpLocks/>
            </p:cNvCxnSpPr>
            <p:nvPr/>
          </p:nvCxnSpPr>
          <p:spPr bwMode="hidden">
            <a:xfrm>
              <a:off x="10363298"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7" name="直接连接符​​ 105"/>
            <p:cNvCxnSpPr>
              <a:cxnSpLocks/>
            </p:cNvCxnSpPr>
            <p:nvPr/>
          </p:nvCxnSpPr>
          <p:spPr bwMode="hidden">
            <a:xfrm>
              <a:off x="11582436" y="0"/>
              <a:ext cx="0"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8" name="直接连接符​​ 106"/>
            <p:cNvCxnSpPr>
              <a:cxnSpLocks/>
            </p:cNvCxnSpPr>
            <p:nvPr/>
          </p:nvCxnSpPr>
          <p:spPr bwMode="hidden">
            <a:xfrm>
              <a:off x="2819" y="38648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39" name="直接连接符 107"/>
            <p:cNvCxnSpPr>
              <a:cxnSpLocks/>
            </p:cNvCxnSpPr>
            <p:nvPr/>
          </p:nvCxnSpPr>
          <p:spPr bwMode="hidden">
            <a:xfrm>
              <a:off x="2819" y="1611181"/>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0" name="直接连接符 108"/>
            <p:cNvCxnSpPr>
              <a:cxnSpLocks/>
            </p:cNvCxnSpPr>
            <p:nvPr/>
          </p:nvCxnSpPr>
          <p:spPr bwMode="hidden">
            <a:xfrm>
              <a:off x="2819" y="2835877"/>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1" name="直接连接符 109"/>
            <p:cNvCxnSpPr>
              <a:cxnSpLocks/>
            </p:cNvCxnSpPr>
            <p:nvPr/>
          </p:nvCxnSpPr>
          <p:spPr bwMode="hidden">
            <a:xfrm>
              <a:off x="2819" y="4060573"/>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2" name="直接连接符 110"/>
            <p:cNvCxnSpPr>
              <a:cxnSpLocks/>
            </p:cNvCxnSpPr>
            <p:nvPr/>
          </p:nvCxnSpPr>
          <p:spPr bwMode="hidden">
            <a:xfrm>
              <a:off x="2819" y="5285269"/>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3" name="直接连接符 111"/>
            <p:cNvCxnSpPr>
              <a:cxnSpLocks/>
            </p:cNvCxnSpPr>
            <p:nvPr/>
          </p:nvCxnSpPr>
          <p:spPr bwMode="hidden">
            <a:xfrm>
              <a:off x="2819" y="6509965"/>
              <a:ext cx="12188952" cy="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5" name="组 112"/>
            <p:cNvGrpSpPr/>
            <p:nvPr userDrawn="1"/>
          </p:nvGrpSpPr>
          <p:grpSpPr bwMode="hidden">
            <a:xfrm>
              <a:off x="-1" y="0"/>
              <a:ext cx="12192001" cy="6858000"/>
              <a:chOff x="-1" y="0"/>
              <a:chExt cx="12192001" cy="6858000"/>
            </a:xfrm>
          </p:grpSpPr>
          <p:cxnSp>
            <p:nvCxnSpPr>
              <p:cNvPr id="3145744" name="直接连接符 130"/>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5" name="直接连接符 131"/>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6" name="直接连接符 132"/>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7" name="直接连接符 133"/>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48" name="直接连接符 134"/>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6" name="组 135"/>
              <p:cNvGrpSpPr/>
              <p:nvPr/>
            </p:nvGrpSpPr>
            <p:grpSpPr bwMode="hidden">
              <a:xfrm>
                <a:off x="6327885" y="0"/>
                <a:ext cx="5864115" cy="5898673"/>
                <a:chOff x="6327885" y="0"/>
                <a:chExt cx="5864115" cy="5898673"/>
              </a:xfrm>
            </p:grpSpPr>
            <p:cxnSp>
              <p:nvCxnSpPr>
                <p:cNvPr id="3145749" name="直接连接符 141"/>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2"/>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1" name="直接连接符 143"/>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2" name="直接连接符 144"/>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3" name="直接连接符 145"/>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54" name="直接连接符 136"/>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5" name="直接连接符 137"/>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6" name="直接连接符 138"/>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7" name="直接连接符 139"/>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58" name="直接连接符140"/>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 113"/>
            <p:cNvGrpSpPr/>
            <p:nvPr userDrawn="1"/>
          </p:nvGrpSpPr>
          <p:grpSpPr bwMode="hidden">
            <a:xfrm flipH="1">
              <a:off x="0" y="0"/>
              <a:ext cx="12192001" cy="6858000"/>
              <a:chOff x="-1" y="0"/>
              <a:chExt cx="12192001" cy="6858000"/>
            </a:xfrm>
          </p:grpSpPr>
          <p:cxnSp>
            <p:nvCxnSpPr>
              <p:cNvPr id="3145759" name="直接连接符 114"/>
              <p:cNvCxnSpPr>
                <a:cxnSpLocks/>
              </p:cNvCxnSpPr>
              <p:nvPr/>
            </p:nvCxnSpPr>
            <p:spPr bwMode="hidden">
              <a:xfrm>
                <a:off x="225425"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0" name="直接连接符 115"/>
              <p:cNvCxnSpPr>
                <a:cxnSpLocks/>
              </p:cNvCxnSpPr>
              <p:nvPr/>
            </p:nvCxnSpPr>
            <p:spPr bwMode="hidden">
              <a:xfrm>
                <a:off x="1449154"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6"/>
              <p:cNvCxnSpPr>
                <a:cxnSpLocks/>
              </p:cNvCxnSpPr>
              <p:nvPr/>
            </p:nvCxnSpPr>
            <p:spPr bwMode="hidden">
              <a:xfrm>
                <a:off x="266598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2" name="直接连接符 117"/>
              <p:cNvCxnSpPr>
                <a:cxnSpLocks/>
              </p:cNvCxnSpPr>
              <p:nvPr/>
            </p:nvCxnSpPr>
            <p:spPr bwMode="hidden">
              <a:xfrm>
                <a:off x="3885119"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3" name="直接连接符 118"/>
              <p:cNvCxnSpPr>
                <a:cxnSpLocks/>
              </p:cNvCxnSpPr>
              <p:nvPr/>
            </p:nvCxnSpPr>
            <p:spPr bwMode="hidden">
              <a:xfrm>
                <a:off x="5106502" y="0"/>
                <a:ext cx="6815931" cy="6858000"/>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8" name="组 119"/>
              <p:cNvGrpSpPr/>
              <p:nvPr/>
            </p:nvGrpSpPr>
            <p:grpSpPr bwMode="hidden">
              <a:xfrm>
                <a:off x="6327885" y="0"/>
                <a:ext cx="5864115" cy="5898673"/>
                <a:chOff x="6327885" y="0"/>
                <a:chExt cx="5864115" cy="5898673"/>
              </a:xfrm>
            </p:grpSpPr>
            <p:cxnSp>
              <p:nvCxnSpPr>
                <p:cNvPr id="3145764" name="直接连接符 125"/>
                <p:cNvCxnSpPr>
                  <a:cxnSpLocks/>
                </p:cNvCxnSpPr>
                <p:nvPr/>
              </p:nvCxnSpPr>
              <p:spPr bwMode="hidden">
                <a:xfrm>
                  <a:off x="6327885" y="0"/>
                  <a:ext cx="5864115" cy="5898673"/>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5" name="直接连接符​​ 126"/>
                <p:cNvCxnSpPr>
                  <a:cxnSpLocks/>
                </p:cNvCxnSpPr>
                <p:nvPr/>
              </p:nvCxnSpPr>
              <p:spPr bwMode="hidden">
                <a:xfrm>
                  <a:off x="7549268" y="0"/>
                  <a:ext cx="4642732" cy="467242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6" name="直接连接符 127"/>
                <p:cNvCxnSpPr>
                  <a:cxnSpLocks/>
                </p:cNvCxnSpPr>
                <p:nvPr/>
              </p:nvCxnSpPr>
              <p:spPr bwMode="hidden">
                <a:xfrm>
                  <a:off x="8772997" y="0"/>
                  <a:ext cx="3419003" cy="34567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7" name="直接连接符 128"/>
                <p:cNvCxnSpPr>
                  <a:cxnSpLocks/>
                </p:cNvCxnSpPr>
                <p:nvPr/>
              </p:nvCxnSpPr>
              <p:spPr bwMode="hidden">
                <a:xfrm>
                  <a:off x="9982200" y="0"/>
                  <a:ext cx="2209800" cy="222646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68" name="直接连接符 129"/>
                <p:cNvCxnSpPr>
                  <a:cxnSpLocks/>
                </p:cNvCxnSpPr>
                <p:nvPr/>
              </p:nvCxnSpPr>
              <p:spPr bwMode="hidden">
                <a:xfrm>
                  <a:off x="11199019" y="0"/>
                  <a:ext cx="992981" cy="1002506"/>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145769" name="直接连接符 120"/>
              <p:cNvCxnSpPr>
                <a:cxnSpLocks/>
              </p:cNvCxnSpPr>
              <p:nvPr/>
            </p:nvCxnSpPr>
            <p:spPr bwMode="hidden">
              <a:xfrm flipH="1" flipV="1">
                <a:off x="-1" y="1012053"/>
                <a:ext cx="5828811" cy="58459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0" name="直接连接符 121"/>
              <p:cNvCxnSpPr>
                <a:cxnSpLocks/>
              </p:cNvCxnSpPr>
              <p:nvPr/>
            </p:nvCxnSpPr>
            <p:spPr bwMode="hidden">
              <a:xfrm flipH="1" flipV="1">
                <a:off x="-1" y="2227340"/>
                <a:ext cx="4614781" cy="4630658"/>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1" name="直接连接符 122"/>
              <p:cNvCxnSpPr>
                <a:cxnSpLocks/>
              </p:cNvCxnSpPr>
              <p:nvPr/>
            </p:nvCxnSpPr>
            <p:spPr bwMode="hidden">
              <a:xfrm flipH="1" flipV="1">
                <a:off x="-1" y="3432149"/>
                <a:ext cx="3398419" cy="3425849"/>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2" name="直接连接符 123"/>
              <p:cNvCxnSpPr>
                <a:cxnSpLocks/>
              </p:cNvCxnSpPr>
              <p:nvPr/>
            </p:nvCxnSpPr>
            <p:spPr bwMode="hidden">
              <a:xfrm flipH="1" flipV="1">
                <a:off x="-1" y="4651431"/>
                <a:ext cx="2196496" cy="2206567"/>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45773" name="直接连接符 124"/>
              <p:cNvCxnSpPr>
                <a:cxnSpLocks/>
              </p:cNvCxnSpPr>
              <p:nvPr/>
            </p:nvCxnSpPr>
            <p:spPr bwMode="hidden">
              <a:xfrm flipH="1" flipV="1">
                <a:off x="-1" y="5864453"/>
                <a:ext cx="987003" cy="993545"/>
              </a:xfrm>
              <a:prstGeom prst="line"/>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3145774" name="直接连接符 147"/>
          <p:cNvCxnSpPr>
            <a:cxnSpLocks/>
          </p:cNvCxnSpPr>
          <p:nvPr userDrawn="1"/>
        </p:nvCxnSpPr>
        <p:spPr>
          <a:xfrm>
            <a:off x="609600" y="6172200"/>
            <a:ext cx="10972800" cy="0"/>
          </a:xfrm>
          <a:prstGeom prst="line"/>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0"/>
  <p:txStyles>
    <p:titleStyle>
      <a:lvl1pPr algn="l" defTabSz="914400" eaLnBrk="1" hangingPunct="1" latinLnBrk="0" rtl="0">
        <a:lnSpc>
          <a:spcPct val="90000"/>
        </a:lnSpc>
        <a:spcBef>
          <a:spcPct val="0"/>
        </a:spcBef>
        <a:buNone/>
        <a:defRPr b="1" sz="3200"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algn="l" defTabSz="914400" eaLnBrk="1" hangingPunct="1" indent="-228600" latinLnBrk="0" marL="228600" rtl="0">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388" latinLnBrk="0" marL="685800" rtl="0">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388" latinLnBrk="0" marL="11430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algn="l" defTabSz="914400" eaLnBrk="1" hangingPunct="1" indent="-179388" latinLnBrk="0" marL="16002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algn="l" defTabSz="914400" eaLnBrk="1" hangingPunct="1" indent="0" latinLnBrk="0" marL="1878012" rtl="0">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customXml" Target="../ink/ink11.xml"/><Relationship Id="rId3" Type="http://schemas.openxmlformats.org/officeDocument/2006/relationships/customXml" Target="../ink/ink15.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diagramLayout" Target="../diagrams/layout4.xml"/><Relationship Id="rId2" Type="http://schemas.openxmlformats.org/officeDocument/2006/relationships/diagramData" Target="../diagrams/data4.xml"/><Relationship Id="rId3" Type="http://schemas.microsoft.com/office/2007/relationships/diagramDrawing" Target="../diagrams/drawing4.xml"/><Relationship Id="rId4" Type="http://schemas.openxmlformats.org/officeDocument/2006/relationships/diagramColors" Target="../diagrams/colors4.xml"/><Relationship Id="rId5" Type="http://schemas.openxmlformats.org/officeDocument/2006/relationships/diagramQuickStyle" Target="../diagrams/quickStyle4.xml"/><Relationship Id="rId6"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customXml" Target="../ink/ink5.xml"/><Relationship Id="rId2" Type="http://schemas.openxmlformats.org/officeDocument/2006/relationships/customXml" Target="../ink/ink6.xml"/><Relationship Id="rId3" Type="http://schemas.openxmlformats.org/officeDocument/2006/relationships/customXml" Target="../ink/ink7.xml"/><Relationship Id="rId4" Type="http://schemas.openxmlformats.org/officeDocument/2006/relationships/customXml" Target="../ink/ink8.xml"/><Relationship Id="rId5" Type="http://schemas.openxmlformats.org/officeDocument/2006/relationships/customXml" Target="../ink/ink9.xml"/><Relationship Id="rId6"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customXml" Target="../ink/ink10.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78" name="Rectangle 4"/>
          <p:cNvSpPr>
            <a:spLocks noGrp="1" noChangeArrowheads="1"/>
          </p:cNvSpPr>
          <p:nvPr>
            <p:ph type="ctrTitle"/>
          </p:nvPr>
        </p:nvSpPr>
        <p:spPr>
          <a:xfrm>
            <a:off x="748145" y="3429000"/>
            <a:ext cx="10577946" cy="1863626"/>
          </a:xfrm>
        </p:spPr>
        <p:txBody>
          <a:bodyPr/>
          <a:p>
            <a:pPr algn="ctr"/>
            <a:r>
              <a:rPr altLang="zh-CN" dirty="0" sz="6600" lang="en-US">
                <a:solidFill>
                  <a:schemeClr val="tx1">
                    <a:lumMod val="90000"/>
                    <a:lumOff val="10000"/>
                  </a:schemeClr>
                </a:solidFill>
                <a:latin typeface="+mn-lt"/>
                <a:ea typeface="+mn-ea"/>
                <a:cs typeface="+mn-ea"/>
                <a:sym typeface="+mn-lt"/>
              </a:rPr>
              <a:t>Java6: </a:t>
            </a:r>
            <a:r>
              <a:rPr altLang="en-US" dirty="0" sz="6600" lang="zh-CN">
                <a:solidFill>
                  <a:schemeClr val="tx1">
                    <a:lumMod val="90000"/>
                    <a:lumOff val="10000"/>
                  </a:schemeClr>
                </a:solidFill>
                <a:latin typeface="+mn-lt"/>
                <a:ea typeface="+mn-ea"/>
                <a:cs typeface="+mn-ea"/>
                <a:sym typeface="+mn-lt"/>
              </a:rPr>
              <a:t>包、访问控制和接口</a:t>
            </a:r>
          </a:p>
        </p:txBody>
      </p:sp>
      <p:sp>
        <p:nvSpPr>
          <p:cNvPr id="1048579" name="副标题 9"/>
          <p:cNvSpPr>
            <a:spLocks noGrp="1"/>
          </p:cNvSpPr>
          <p:nvPr>
            <p:ph type="subTitle" idx="1"/>
          </p:nvPr>
        </p:nvSpPr>
        <p:spPr>
          <a:xfrm>
            <a:off x="1293845" y="5483364"/>
            <a:ext cx="9604310" cy="457200"/>
          </a:xfrm>
        </p:spPr>
        <p:txBody>
          <a:bodyPr>
            <a:normAutofit/>
          </a:bodyPr>
          <a:p>
            <a:pPr algn="ctr">
              <a:lnSpc>
                <a:spcPct val="80000"/>
              </a:lnSpc>
              <a:buClrTx/>
            </a:pPr>
            <a:r>
              <a:rPr altLang="en-US" b="1" dirty="0" lang="zh-CN">
                <a:latin typeface="+mn-lt"/>
                <a:ea typeface="+mn-ea"/>
                <a:cs typeface="+mn-ea"/>
                <a:sym typeface="+mn-lt"/>
              </a:rPr>
              <a:t>授课教师：邱元杰     电子邮箱：</a:t>
            </a:r>
            <a:r>
              <a:rPr altLang="zh-CN" b="1" dirty="0" lang="en-US">
                <a:latin typeface="+mn-lt"/>
                <a:ea typeface="+mn-ea"/>
                <a:cs typeface="+mn-ea"/>
                <a:sym typeface="+mn-lt"/>
              </a:rPr>
              <a:t>yuanjiq@126.com</a:t>
            </a:r>
            <a:r>
              <a:rPr altLang="en-US" b="1" dirty="0" lang="zh-CN">
                <a:latin typeface="+mn-lt"/>
                <a:ea typeface="+mn-ea"/>
                <a:cs typeface="+mn-ea"/>
                <a:sym typeface="+mn-lt"/>
              </a:rPr>
              <a:t>，微信电话</a:t>
            </a:r>
            <a:r>
              <a:rPr altLang="zh-CN" b="1" dirty="0" lang="en-US">
                <a:latin typeface="+mn-lt"/>
                <a:ea typeface="+mn-ea"/>
                <a:cs typeface="+mn-ea"/>
                <a:sym typeface="+mn-lt"/>
              </a:rPr>
              <a:t>:</a:t>
            </a:r>
            <a:r>
              <a:rPr altLang="zh-CN" dirty="0" lang="en-US">
                <a:latin typeface="Times New Roman" panose="02020603050405020304" pitchFamily="18" charset="0"/>
                <a:ea typeface="GungsuhChe" panose="02030609000101010101" pitchFamily="49" charset="-127"/>
                <a:cs typeface="Times New Roman" panose="02020603050405020304" pitchFamily="18" charset="0"/>
              </a:rPr>
              <a:t> 13679081552</a:t>
            </a:r>
            <a:endParaRPr altLang="en-US" b="1" dirty="0" lang="zh-CN">
              <a:latin typeface="+mn-lt"/>
              <a:ea typeface="+mn-ea"/>
              <a:cs typeface="+mn-ea"/>
              <a:sym typeface="+mn-lt"/>
            </a:endParaRPr>
          </a:p>
        </p:txBody>
      </p:sp>
      <p:pic>
        <p:nvPicPr>
          <p:cNvPr id="2097153" name="图片 2"/>
          <p:cNvPicPr>
            <a:picLocks noChangeAspect="1"/>
          </p:cNvPicPr>
          <p:nvPr/>
        </p:nvPicPr>
        <p:blipFill>
          <a:blip xmlns:r="http://schemas.openxmlformats.org/officeDocument/2006/relationships" r:embed="rId1"/>
          <a:stretch>
            <a:fillRect/>
          </a:stretch>
        </p:blipFill>
        <p:spPr>
          <a:xfrm>
            <a:off x="167120" y="691959"/>
            <a:ext cx="3269206" cy="343376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02" name="标题 2"/>
          <p:cNvSpPr>
            <a:spLocks noGrp="1"/>
          </p:cNvSpPr>
          <p:nvPr>
            <p:ph type="title"/>
          </p:nvPr>
        </p:nvSpPr>
        <p:spPr/>
        <p:txBody>
          <a:bodyPr/>
          <a:p>
            <a:r>
              <a:rPr altLang="en-US" lang="zh-CN"/>
              <a:t>第</a:t>
            </a:r>
            <a:r>
              <a:rPr altLang="zh-CN" lang="en-US"/>
              <a:t>6</a:t>
            </a:r>
            <a:r>
              <a:rPr altLang="en-US" lang="zh-CN"/>
              <a:t>章 包、访问控制和接口</a:t>
            </a:r>
            <a:endParaRPr altLang="en-US" dirty="0" lang="zh-CN"/>
          </a:p>
        </p:txBody>
      </p:sp>
      <p:graphicFrame>
        <p:nvGraphicFramePr>
          <p:cNvPr id="4194306"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03" name="标题 2"/>
          <p:cNvSpPr>
            <a:spLocks noGrp="1"/>
          </p:cNvSpPr>
          <p:nvPr>
            <p:ph type="title"/>
          </p:nvPr>
        </p:nvSpPr>
        <p:spPr/>
        <p:txBody>
          <a:bodyPr/>
          <a:p>
            <a:r>
              <a:rPr altLang="en-US" dirty="0" lang="zh-CN"/>
              <a:t>访问控制</a:t>
            </a:r>
          </a:p>
        </p:txBody>
      </p:sp>
      <p:sp>
        <p:nvSpPr>
          <p:cNvPr id="1048604" name="内容占位符 1"/>
          <p:cNvSpPr>
            <a:spLocks noGrp="1"/>
          </p:cNvSpPr>
          <p:nvPr>
            <p:ph sz="quarter" idx="10"/>
          </p:nvPr>
        </p:nvSpPr>
        <p:spPr/>
        <p:txBody>
          <a:bodyPr/>
          <a:p>
            <a:r>
              <a:rPr altLang="en-US" dirty="0" lang="zh-CN"/>
              <a:t>类的成员变量和方法都可以有自己的访问控制修饰符，来表示其访问控制的权限。</a:t>
            </a:r>
          </a:p>
          <a:p>
            <a:r>
              <a:rPr altLang="en-US" dirty="0" lang="zh-CN"/>
              <a:t>访问权限修饰符用于标明类、变量、方法的可访问程度。</a:t>
            </a:r>
          </a:p>
          <a:p>
            <a:r>
              <a:rPr altLang="en-US" dirty="0" lang="zh-CN"/>
              <a:t>在类中封装了数据和代码，在包中封装了类和其它的包。</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05" name="标题 2"/>
          <p:cNvSpPr>
            <a:spLocks noGrp="1"/>
          </p:cNvSpPr>
          <p:nvPr>
            <p:ph type="title"/>
          </p:nvPr>
        </p:nvSpPr>
        <p:spPr/>
        <p:txBody>
          <a:bodyPr/>
          <a:p>
            <a:r>
              <a:rPr altLang="en-US" dirty="0" lang="zh-CN"/>
              <a:t>访问控制</a:t>
            </a:r>
          </a:p>
        </p:txBody>
      </p:sp>
      <p:sp>
        <p:nvSpPr>
          <p:cNvPr id="1048606" name="内容占位符 1"/>
          <p:cNvSpPr>
            <a:spLocks noGrp="1"/>
          </p:cNvSpPr>
          <p:nvPr>
            <p:ph sz="quarter" idx="10"/>
          </p:nvPr>
        </p:nvSpPr>
        <p:spPr/>
        <p:txBody>
          <a:bodyPr/>
          <a:p>
            <a:r>
              <a:rPr altLang="zh-CN" dirty="0" lang="en-US"/>
              <a:t>Java</a:t>
            </a:r>
            <a:r>
              <a:rPr altLang="en-US" dirty="0" lang="zh-CN"/>
              <a:t>中提供了对类的成员访问的四个范围</a:t>
            </a:r>
            <a:r>
              <a:rPr altLang="zh-CN" dirty="0" lang="en-US"/>
              <a:t>:</a:t>
            </a:r>
          </a:p>
          <a:p>
            <a:pPr lvl="1"/>
            <a:r>
              <a:rPr altLang="en-US" dirty="0" lang="zh-CN"/>
              <a:t>同一类中；</a:t>
            </a:r>
          </a:p>
          <a:p>
            <a:pPr lvl="1"/>
            <a:r>
              <a:rPr altLang="en-US" dirty="0" lang="zh-CN"/>
              <a:t>同一包中；</a:t>
            </a:r>
          </a:p>
          <a:p>
            <a:pPr lvl="1"/>
            <a:r>
              <a:rPr altLang="en-US" dirty="0" lang="zh-CN"/>
              <a:t>不同的包中的子类；</a:t>
            </a:r>
          </a:p>
          <a:p>
            <a:pPr lvl="1"/>
            <a:r>
              <a:rPr altLang="en-US" dirty="0" lang="zh-CN"/>
              <a:t>不同包中的非子类。</a:t>
            </a:r>
          </a:p>
        </p:txBody>
      </p:sp>
      <p:sp>
        <p:nvSpPr>
          <p:cNvPr id="1048607" name="内容占位符 3"/>
          <p:cNvSpPr>
            <a:spLocks noGrp="1"/>
          </p:cNvSpPr>
          <p:nvPr>
            <p:ph sz="half" idx="4294967295"/>
          </p:nvPr>
        </p:nvSpPr>
        <p:spPr>
          <a:xfrm>
            <a:off x="6096000" y="2047009"/>
            <a:ext cx="4754562" cy="3699164"/>
          </a:xfrm>
        </p:spPr>
        <p:txBody>
          <a:bodyPr>
            <a:normAutofit/>
          </a:bodyPr>
          <a:p>
            <a:pPr>
              <a:lnSpc>
                <a:spcPct val="100000"/>
              </a:lnSpc>
            </a:pPr>
            <a:r>
              <a:rPr altLang="en-US" b="1" dirty="0" sz="3200" lang="zh-CN"/>
              <a:t>四种访问权限修饰符：</a:t>
            </a:r>
          </a:p>
          <a:p>
            <a:pPr lvl="1">
              <a:lnSpc>
                <a:spcPct val="100000"/>
              </a:lnSpc>
            </a:pPr>
            <a:r>
              <a:rPr altLang="zh-CN" b="1" dirty="0" sz="2800" lang="en-US"/>
              <a:t>public</a:t>
            </a:r>
          </a:p>
          <a:p>
            <a:pPr lvl="1">
              <a:lnSpc>
                <a:spcPct val="100000"/>
              </a:lnSpc>
            </a:pPr>
            <a:r>
              <a:rPr altLang="en-US" b="1" dirty="0" sz="2800" lang="zh-CN"/>
              <a:t>缺省</a:t>
            </a:r>
            <a:endParaRPr altLang="zh-CN" b="1" dirty="0" sz="2800" lang="en-US"/>
          </a:p>
          <a:p>
            <a:pPr lvl="1">
              <a:lnSpc>
                <a:spcPct val="100000"/>
              </a:lnSpc>
            </a:pPr>
            <a:r>
              <a:rPr altLang="zh-CN" b="1" dirty="0" sz="2800" lang="en-US"/>
              <a:t>protected</a:t>
            </a:r>
            <a:endParaRPr altLang="en-US" b="1" dirty="0" sz="2800" lang="zh-CN"/>
          </a:p>
          <a:p>
            <a:pPr lvl="1">
              <a:lnSpc>
                <a:spcPct val="100000"/>
              </a:lnSpc>
            </a:pPr>
            <a:r>
              <a:rPr altLang="zh-CN" b="1" dirty="0" sz="2800" lang="en-US"/>
              <a:t>private</a:t>
            </a:r>
            <a:endParaRPr altLang="en-US" b="1" dirty="0" sz="2800" lang="zh-CN"/>
          </a:p>
          <a:p>
            <a:pPr>
              <a:lnSpc>
                <a:spcPct val="100000"/>
              </a:lnSpc>
            </a:pPr>
            <a:endParaRPr altLang="en-US" b="1" dirty="0" sz="3200" kumimoji="1"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08" name="标题 2"/>
          <p:cNvSpPr>
            <a:spLocks noGrp="1"/>
          </p:cNvSpPr>
          <p:nvPr>
            <p:ph type="title"/>
          </p:nvPr>
        </p:nvSpPr>
        <p:spPr/>
        <p:txBody>
          <a:bodyPr/>
          <a:p>
            <a:r>
              <a:rPr altLang="en-US" dirty="0" lang="zh-CN"/>
              <a:t>访问控制</a:t>
            </a:r>
          </a:p>
        </p:txBody>
      </p:sp>
      <p:sp>
        <p:nvSpPr>
          <p:cNvPr id="1048609" name="内容占位符 1"/>
          <p:cNvSpPr>
            <a:spLocks noGrp="1"/>
          </p:cNvSpPr>
          <p:nvPr>
            <p:ph sz="quarter" idx="10"/>
          </p:nvPr>
        </p:nvSpPr>
        <p:spPr/>
        <p:txBody>
          <a:bodyPr/>
          <a:p>
            <a:r>
              <a:rPr altLang="en-US" dirty="0" lang="zh-CN"/>
              <a:t>访问控制权限表</a:t>
            </a:r>
          </a:p>
          <a:p>
            <a:endParaRPr altLang="en-US" dirty="0" lang="zh-CN"/>
          </a:p>
        </p:txBody>
      </p:sp>
      <p:sp>
        <p:nvSpPr>
          <p:cNvPr id="1048610" name="矩形 6"/>
          <p:cNvSpPr/>
          <p:nvPr/>
        </p:nvSpPr>
        <p:spPr>
          <a:xfrm>
            <a:off x="5592714" y="5577754"/>
            <a:ext cx="4831081" cy="396240"/>
          </a:xfrm>
          <a:prstGeom prst="rect"/>
        </p:spPr>
        <p:txBody>
          <a:bodyPr wrap="none">
            <a:spAutoFit/>
          </a:bodyPr>
          <a:p>
            <a:r>
              <a:rPr altLang="en-US" b="1" dirty="0" sz="2000" lang="zh-CN"/>
              <a:t>其中：“√”表示可访问，否则为不可访问。</a:t>
            </a:r>
          </a:p>
        </p:txBody>
      </p:sp>
      <p:pic>
        <p:nvPicPr>
          <p:cNvPr id="2097154" name="Picture 4"/>
          <p:cNvPicPr>
            <a:picLocks noChangeAspect="1" noChangeArrowheads="1"/>
          </p:cNvPicPr>
          <p:nvPr/>
        </p:nvPicPr>
        <p:blipFill>
          <a:blip xmlns:r="http://schemas.openxmlformats.org/officeDocument/2006/relationships" r:embed="rId1">
            <a:duotone>
              <a:prstClr val="black"/>
              <a:schemeClr val="tx2">
                <a:tint val="45000"/>
                <a:satMod val="400000"/>
              </a:schemeClr>
            </a:duotone>
          </a:blip>
          <a:srcRect/>
          <a:stretch>
            <a:fillRect/>
          </a:stretch>
        </p:blipFill>
        <p:spPr bwMode="auto">
          <a:xfrm>
            <a:off x="1035883" y="2053935"/>
            <a:ext cx="9799461" cy="3172691"/>
          </a:xfrm>
          <a:prstGeom prst="rect"/>
          <a:noFill/>
          <a:ln w="9525">
            <a:noFill/>
            <a:miter lim="800000"/>
            <a:headEnd/>
            <a:tailEnd/>
          </a:ln>
          <a:effectLst/>
        </p:spPr>
      </p:pic>
      <mc:AlternateContent xmlns:mc="http://schemas.openxmlformats.org/markup-compatibility/2006">
        <mc:Choice xmlns:p14="http://schemas.microsoft.com/office/powerpoint/2010/main" Requires="p14">
          <p:contentPart p14:bwMode="auto" r:id="rId2">
            <p14:nvContentPartPr>
              <p14:cNvPr id="1048719" name=""/>
              <p14:cNvContentPartPr/>
              <p14:nvPr/>
            </p14:nvContentPartPr>
            <p14:xfrm>
              <a:off x="5733391" y="1197243"/>
              <a:ext cx="14023" cy="23454"/>
            </p14:xfrm>
          </p:contentPart>
        </mc:Choice>
        <mc:Fallback>
          <p:sp>
            <p:nvSpPr>
              <p:cNvPr id="1048719" name=""/>
              <p:cNvSpPr/>
              <p:nvPr/>
            </p:nvSpPr>
            <p:spPr>
              <a:xfrm>
                <a:off x="5733391" y="1197243"/>
                <a:ext cx="14023" cy="23454"/>
              </a:xfrm>
            </p:spPr>
          </p:sp>
        </mc:Fallback>
      </mc:AlternateContent>
      <mc:AlternateContent xmlns:mc="http://schemas.openxmlformats.org/markup-compatibility/2006">
        <mc:Choice xmlns:p14="http://schemas.microsoft.com/office/powerpoint/2010/main" Requires="p14">
          <p:contentPart p14:bwMode="auto" r:id="rId3">
            <p14:nvContentPartPr>
              <p14:cNvPr id="1048723" name=""/>
              <p14:cNvContentPartPr/>
              <p14:nvPr/>
            </p14:nvContentPartPr>
            <p14:xfrm>
              <a:off x="5313926" y="428150"/>
              <a:ext cx="1239377" cy="1084032"/>
            </p14:xfrm>
          </p:contentPart>
        </mc:Choice>
        <mc:Fallback>
          <p:sp>
            <p:nvSpPr>
              <p:cNvPr id="1048723" name=""/>
              <p:cNvSpPr/>
              <p:nvPr/>
            </p:nvSpPr>
            <p:spPr>
              <a:xfrm>
                <a:off x="5313926" y="428150"/>
                <a:ext cx="1239377" cy="1084032"/>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11" name="标题 2"/>
          <p:cNvSpPr>
            <a:spLocks noGrp="1"/>
          </p:cNvSpPr>
          <p:nvPr>
            <p:ph type="title"/>
          </p:nvPr>
        </p:nvSpPr>
        <p:spPr/>
        <p:txBody>
          <a:bodyPr/>
          <a:p>
            <a:r>
              <a:rPr altLang="en-US" dirty="0" lang="zh-CN"/>
              <a:t>访问控制</a:t>
            </a:r>
          </a:p>
        </p:txBody>
      </p:sp>
      <p:sp>
        <p:nvSpPr>
          <p:cNvPr id="1048612" name="内容占位符 1"/>
          <p:cNvSpPr>
            <a:spLocks noGrp="1"/>
          </p:cNvSpPr>
          <p:nvPr>
            <p:ph sz="quarter" idx="10"/>
          </p:nvPr>
        </p:nvSpPr>
        <p:spPr/>
        <p:txBody>
          <a:bodyPr/>
          <a:p>
            <a:r>
              <a:rPr altLang="zh-CN" dirty="0" sz="2800" lang="en-US"/>
              <a:t>public</a:t>
            </a:r>
            <a:r>
              <a:rPr altLang="en-US" dirty="0" sz="2800" lang="zh-CN"/>
              <a:t>：可访问性最大修饰符，由</a:t>
            </a:r>
            <a:r>
              <a:rPr altLang="zh-CN" dirty="0" sz="2800" lang="en-US"/>
              <a:t>public</a:t>
            </a:r>
            <a:r>
              <a:rPr altLang="en-US" dirty="0" sz="2800" lang="zh-CN"/>
              <a:t>修饰的成员，则可以被任何范围中所访问。</a:t>
            </a:r>
          </a:p>
          <a:p>
            <a:r>
              <a:rPr altLang="zh-CN" dirty="0" sz="2800" lang="en-US"/>
              <a:t>protected</a:t>
            </a:r>
            <a:r>
              <a:rPr altLang="en-US" dirty="0" sz="2800" lang="zh-CN"/>
              <a:t>：允许类中、子类</a:t>
            </a:r>
            <a:r>
              <a:rPr altLang="zh-CN" dirty="0" sz="2800" lang="en-US"/>
              <a:t>(</a:t>
            </a:r>
            <a:r>
              <a:rPr altLang="en-US" dirty="0" sz="2800" lang="zh-CN"/>
              <a:t>包括在或不在同一包中</a:t>
            </a:r>
            <a:r>
              <a:rPr altLang="zh-CN" dirty="0" sz="2800" lang="en-US"/>
              <a:t>)</a:t>
            </a:r>
            <a:r>
              <a:rPr altLang="en-US" dirty="0" sz="2800" lang="zh-CN"/>
              <a:t>和它所在包中的类所访问。</a:t>
            </a:r>
          </a:p>
          <a:p>
            <a:r>
              <a:rPr altLang="en-US" dirty="0" sz="2800" lang="zh-CN"/>
              <a:t>缺省：可以被类自身和同一个包中的类访问。</a:t>
            </a:r>
          </a:p>
          <a:p>
            <a:r>
              <a:rPr altLang="zh-CN" dirty="0" sz="2800" lang="en-US"/>
              <a:t>private</a:t>
            </a:r>
            <a:r>
              <a:rPr altLang="en-US" dirty="0" sz="2800" lang="zh-CN"/>
              <a:t>：限制最强的修饰符。私有成员只能在它自身的类中访问。</a:t>
            </a:r>
          </a:p>
          <a:p>
            <a:r>
              <a:rPr altLang="en-US" dirty="0" sz="2800" lang="zh-CN"/>
              <a:t>    可以最大限度地保持好类中敏感变量和方法，避免对象对这些类的成员访问时带来危害。</a:t>
            </a:r>
          </a:p>
          <a:p>
            <a:endParaRPr altLang="en-US" dirty="0" sz="28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13" name="标题 2"/>
          <p:cNvSpPr>
            <a:spLocks noGrp="1"/>
          </p:cNvSpPr>
          <p:nvPr>
            <p:ph type="title"/>
          </p:nvPr>
        </p:nvSpPr>
        <p:spPr/>
        <p:txBody>
          <a:bodyPr/>
          <a:p>
            <a:r>
              <a:rPr altLang="en-US" dirty="0" lang="zh-CN"/>
              <a:t>访问控制示例</a:t>
            </a:r>
          </a:p>
        </p:txBody>
      </p:sp>
      <p:sp>
        <p:nvSpPr>
          <p:cNvPr id="1048614" name="内容占位符 1"/>
          <p:cNvSpPr>
            <a:spLocks noGrp="1"/>
          </p:cNvSpPr>
          <p:nvPr>
            <p:ph sz="quarter" idx="10"/>
          </p:nvPr>
        </p:nvSpPr>
        <p:spPr/>
        <p:txBody>
          <a:bodyPr/>
          <a:p>
            <a:pPr indent="0" marL="0">
              <a:spcBef>
                <a:spcPts val="600"/>
              </a:spcBef>
              <a:buNone/>
            </a:pPr>
            <a:r>
              <a:rPr altLang="zh-CN" dirty="0" sz="2000" lang="en-US"/>
              <a:t>package pack1;</a:t>
            </a:r>
          </a:p>
          <a:p>
            <a:pPr indent="0" marL="0">
              <a:spcBef>
                <a:spcPts val="600"/>
              </a:spcBef>
              <a:buNone/>
            </a:pPr>
            <a:r>
              <a:rPr altLang="zh-CN" dirty="0" sz="2000" lang="en-US"/>
              <a:t>class Original{</a:t>
            </a:r>
          </a:p>
          <a:p>
            <a:pPr indent="0" marL="0">
              <a:spcBef>
                <a:spcPts val="600"/>
              </a:spcBef>
              <a:buNone/>
            </a:pPr>
            <a:r>
              <a:rPr altLang="zh-CN" dirty="0" sz="2000" lang="en-US"/>
              <a:t>	private   </a:t>
            </a:r>
            <a:r>
              <a:rPr altLang="zh-CN" dirty="0" sz="2000" lang="en-US" err="1"/>
              <a:t>int</a:t>
            </a:r>
            <a:r>
              <a:rPr altLang="zh-CN" dirty="0" sz="2000" lang="en-US"/>
              <a:t> </a:t>
            </a:r>
            <a:r>
              <a:rPr altLang="zh-CN" dirty="0" sz="2000" lang="en-US" err="1"/>
              <a:t>nPrivate</a:t>
            </a:r>
            <a:r>
              <a:rPr altLang="zh-CN" dirty="0" sz="2000" lang="en-US"/>
              <a:t>   = 1;</a:t>
            </a:r>
          </a:p>
          <a:p>
            <a:pPr indent="0" marL="0">
              <a:spcBef>
                <a:spcPts val="600"/>
              </a:spcBef>
              <a:buNone/>
            </a:pPr>
            <a:r>
              <a:rPr altLang="zh-CN" dirty="0" sz="2000" lang="en-US"/>
              <a:t>	</a:t>
            </a:r>
            <a:r>
              <a:rPr altLang="zh-CN" dirty="0" sz="2000" lang="en-US" err="1"/>
              <a:t>int</a:t>
            </a:r>
            <a:r>
              <a:rPr altLang="zh-CN" dirty="0" sz="2000" lang="en-US"/>
              <a:t> </a:t>
            </a:r>
            <a:r>
              <a:rPr altLang="zh-CN" dirty="0" sz="2000" lang="en-US" err="1"/>
              <a:t>nDefault</a:t>
            </a:r>
            <a:r>
              <a:rPr altLang="zh-CN" dirty="0" sz="2000" lang="en-US"/>
              <a:t>   = 2;</a:t>
            </a:r>
          </a:p>
          <a:p>
            <a:pPr indent="0" marL="0">
              <a:spcBef>
                <a:spcPts val="600"/>
              </a:spcBef>
              <a:buNone/>
            </a:pPr>
            <a:r>
              <a:rPr altLang="zh-CN" dirty="0" sz="2000" lang="en-US"/>
              <a:t>	protected </a:t>
            </a:r>
            <a:r>
              <a:rPr altLang="zh-CN" dirty="0" sz="2000" lang="en-US" err="1"/>
              <a:t>int</a:t>
            </a:r>
            <a:r>
              <a:rPr altLang="zh-CN" dirty="0" sz="2000" lang="en-US"/>
              <a:t> </a:t>
            </a:r>
            <a:r>
              <a:rPr altLang="zh-CN" dirty="0" sz="2000" lang="en-US" err="1"/>
              <a:t>nProtected</a:t>
            </a:r>
            <a:r>
              <a:rPr altLang="zh-CN" dirty="0" sz="2000" lang="en-US"/>
              <a:t> = 3;</a:t>
            </a:r>
          </a:p>
          <a:p>
            <a:pPr indent="0" marL="0">
              <a:spcBef>
                <a:spcPts val="600"/>
              </a:spcBef>
              <a:buNone/>
            </a:pPr>
            <a:r>
              <a:rPr altLang="zh-CN" dirty="0" sz="2000" lang="en-US"/>
              <a:t>	public    </a:t>
            </a:r>
            <a:r>
              <a:rPr altLang="zh-CN" dirty="0" sz="2000" lang="en-US" err="1"/>
              <a:t>int</a:t>
            </a:r>
            <a:r>
              <a:rPr altLang="zh-CN" dirty="0" sz="2000" lang="en-US"/>
              <a:t> </a:t>
            </a:r>
            <a:r>
              <a:rPr altLang="zh-CN" dirty="0" sz="2000" lang="en-US" err="1"/>
              <a:t>nPublic</a:t>
            </a:r>
            <a:r>
              <a:rPr altLang="zh-CN" dirty="0" sz="2000" lang="en-US"/>
              <a:t>    = 4;</a:t>
            </a:r>
          </a:p>
          <a:p>
            <a:pPr indent="0" marL="0">
              <a:spcBef>
                <a:spcPts val="600"/>
              </a:spcBef>
              <a:buNone/>
            </a:pPr>
            <a:r>
              <a:rPr altLang="zh-CN" dirty="0" sz="2000" lang="en-US"/>
              <a:t>	public void access() {</a:t>
            </a:r>
          </a:p>
          <a:p>
            <a:pPr indent="0" marL="0">
              <a:spcBef>
                <a:spcPts val="600"/>
              </a:spcBef>
              <a:buNone/>
            </a:pPr>
            <a:r>
              <a:rPr altLang="zh-CN" dirty="0" sz="2000" lang="en-US"/>
              <a:t>	  </a:t>
            </a:r>
            <a:r>
              <a:rPr altLang="zh-CN" dirty="0" sz="2000" lang="en-US" err="1"/>
              <a:t>System.out.println</a:t>
            </a:r>
            <a:r>
              <a:rPr altLang="zh-CN" dirty="0" sz="2000" lang="en-US"/>
              <a:t>("** </a:t>
            </a:r>
            <a:r>
              <a:rPr altLang="en-US" dirty="0" sz="2000" lang="zh-CN"/>
              <a:t>在类中</a:t>
            </a:r>
            <a:r>
              <a:rPr altLang="zh-CN" dirty="0" sz="2000" lang="en-US"/>
              <a:t>, </a:t>
            </a:r>
            <a:r>
              <a:rPr altLang="en-US" dirty="0" sz="2000" lang="zh-CN"/>
              <a:t>可以访问的成员</a:t>
            </a:r>
            <a:r>
              <a:rPr altLang="zh-CN" dirty="0" sz="2000" lang="en-US"/>
              <a:t>: **");</a:t>
            </a:r>
          </a:p>
          <a:p>
            <a:pPr indent="0" marL="0">
              <a:spcBef>
                <a:spcPts val="600"/>
              </a:spcBef>
              <a:buNone/>
            </a:pPr>
            <a:r>
              <a:rPr altLang="zh-CN" dirty="0" sz="2000" lang="en-US"/>
              <a:t>	  </a:t>
            </a:r>
            <a:r>
              <a:rPr altLang="zh-CN" dirty="0" sz="2000" lang="en-US" err="1"/>
              <a:t>System.out.println</a:t>
            </a:r>
            <a:r>
              <a:rPr altLang="zh-CN" dirty="0" sz="2000" lang="en-US"/>
              <a:t>("Private member = "+</a:t>
            </a:r>
            <a:r>
              <a:rPr altLang="zh-CN" dirty="0" sz="2000" lang="en-US" err="1"/>
              <a:t>nPrivate</a:t>
            </a:r>
            <a:r>
              <a:rPr altLang="zh-CN" dirty="0" sz="2000" lang="en-US"/>
              <a:t>);</a:t>
            </a:r>
          </a:p>
          <a:p>
            <a:pPr indent="0" marL="0">
              <a:spcBef>
                <a:spcPts val="600"/>
              </a:spcBef>
              <a:buNone/>
            </a:pPr>
            <a:r>
              <a:rPr altLang="zh-CN" dirty="0" sz="2000" lang="en-US"/>
              <a:t>	  </a:t>
            </a:r>
            <a:r>
              <a:rPr altLang="zh-CN" dirty="0" sz="2000" lang="en-US" err="1"/>
              <a:t>System.out.println</a:t>
            </a:r>
            <a:r>
              <a:rPr altLang="zh-CN" dirty="0" sz="2000" lang="en-US"/>
              <a:t>("Default member = "+</a:t>
            </a:r>
            <a:r>
              <a:rPr altLang="zh-CN" dirty="0" sz="2000" lang="en-US" err="1"/>
              <a:t>nDefault</a:t>
            </a:r>
            <a:r>
              <a:rPr altLang="zh-CN" dirty="0" sz="2000" lang="en-US"/>
              <a:t>);</a:t>
            </a:r>
          </a:p>
          <a:p>
            <a:pPr indent="0" marL="0">
              <a:spcBef>
                <a:spcPts val="600"/>
              </a:spcBef>
              <a:buNone/>
            </a:pPr>
            <a:r>
              <a:rPr altLang="zh-CN" dirty="0" sz="2000" lang="en-US"/>
              <a:t>	  </a:t>
            </a:r>
            <a:r>
              <a:rPr altLang="zh-CN" dirty="0" sz="2000" lang="en-US" err="1"/>
              <a:t>System.out.println</a:t>
            </a:r>
            <a:r>
              <a:rPr altLang="zh-CN" dirty="0" sz="2000" lang="en-US"/>
              <a:t>("Protected member = "+</a:t>
            </a:r>
            <a:r>
              <a:rPr altLang="zh-CN" dirty="0" sz="2000" lang="en-US" err="1"/>
              <a:t>nProtected</a:t>
            </a:r>
            <a:r>
              <a:rPr altLang="zh-CN" dirty="0" sz="2000" lang="en-US"/>
              <a:t>);</a:t>
            </a:r>
          </a:p>
          <a:p>
            <a:pPr indent="0" marL="0">
              <a:spcBef>
                <a:spcPts val="600"/>
              </a:spcBef>
              <a:buNone/>
            </a:pPr>
            <a:r>
              <a:rPr altLang="zh-CN" dirty="0" sz="2000" lang="en-US"/>
              <a:t>	  </a:t>
            </a:r>
            <a:r>
              <a:rPr altLang="zh-CN" dirty="0" sz="2000" lang="en-US" err="1"/>
              <a:t>System.out.println</a:t>
            </a:r>
            <a:r>
              <a:rPr altLang="zh-CN" dirty="0" sz="2000" lang="en-US"/>
              <a:t>("Public member = "+</a:t>
            </a:r>
            <a:r>
              <a:rPr altLang="zh-CN" dirty="0" sz="2000" lang="en-US" err="1"/>
              <a:t>nPublic</a:t>
            </a:r>
            <a:r>
              <a:rPr altLang="zh-CN" dirty="0" sz="2000" lang="en-US"/>
              <a:t>);</a:t>
            </a:r>
          </a:p>
          <a:p>
            <a:pPr indent="0" marL="0">
              <a:spcBef>
                <a:spcPts val="600"/>
              </a:spcBef>
              <a:buNone/>
            </a:pPr>
            <a:r>
              <a:rPr altLang="zh-CN" dirty="0" sz="2000" lang="en-US"/>
              <a:t>	}</a:t>
            </a:r>
          </a:p>
          <a:p>
            <a:pPr indent="0" marL="0">
              <a:spcBef>
                <a:spcPts val="600"/>
              </a:spcBef>
              <a:buNone/>
            </a:pPr>
            <a:r>
              <a:rPr altLang="zh-CN" dirty="0" sz="2000" lang="en-US"/>
              <a:t>}</a:t>
            </a:r>
          </a:p>
          <a:p>
            <a:pPr indent="0" marL="0">
              <a:spcBef>
                <a:spcPts val="600"/>
              </a:spcBef>
              <a:buNone/>
            </a:pPr>
            <a:endParaRPr altLang="en-US" dirty="0" sz="20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15" name="标题 2"/>
          <p:cNvSpPr>
            <a:spLocks noGrp="1"/>
          </p:cNvSpPr>
          <p:nvPr>
            <p:ph type="title"/>
          </p:nvPr>
        </p:nvSpPr>
        <p:spPr/>
        <p:txBody>
          <a:bodyPr/>
          <a:p>
            <a:r>
              <a:rPr altLang="en-US" dirty="0" lang="zh-CN"/>
              <a:t>访问控制示例</a:t>
            </a:r>
          </a:p>
        </p:txBody>
      </p:sp>
      <p:sp>
        <p:nvSpPr>
          <p:cNvPr id="1048616" name="内容占位符 1"/>
          <p:cNvSpPr>
            <a:spLocks noGrp="1"/>
          </p:cNvSpPr>
          <p:nvPr>
            <p:ph sz="quarter" idx="10"/>
          </p:nvPr>
        </p:nvSpPr>
        <p:spPr/>
        <p:txBody>
          <a:bodyPr/>
          <a:p>
            <a:pPr indent="0" marL="0">
              <a:buNone/>
            </a:pPr>
            <a:r>
              <a:rPr altLang="zh-CN" dirty="0" sz="2000" lang="en-US"/>
              <a:t>//</a:t>
            </a:r>
            <a:r>
              <a:rPr altLang="en-US" dirty="0" sz="2000" lang="zh-CN"/>
              <a:t>在同一个包</a:t>
            </a:r>
            <a:r>
              <a:rPr altLang="zh-CN" dirty="0" sz="2000" lang="en-US"/>
              <a:t>pack1</a:t>
            </a:r>
            <a:r>
              <a:rPr altLang="en-US" dirty="0" sz="2000" lang="zh-CN"/>
              <a:t>中，也有继承关系的子类</a:t>
            </a:r>
            <a:r>
              <a:rPr altLang="zh-CN" dirty="0" sz="2000" lang="en-US"/>
              <a:t>Derived</a:t>
            </a:r>
            <a:r>
              <a:rPr altLang="en-US" dirty="0" sz="2000" lang="zh-CN"/>
              <a:t>。</a:t>
            </a:r>
          </a:p>
          <a:p>
            <a:pPr indent="0" marL="0">
              <a:buNone/>
            </a:pPr>
            <a:r>
              <a:rPr altLang="zh-CN" dirty="0" sz="2000" lang="en-US"/>
              <a:t>package pack1;</a:t>
            </a:r>
          </a:p>
          <a:p>
            <a:pPr indent="0" marL="0">
              <a:buNone/>
            </a:pPr>
            <a:r>
              <a:rPr altLang="zh-CN" dirty="0" sz="2000" lang="en-US"/>
              <a:t>class Derived extends Original{</a:t>
            </a:r>
          </a:p>
          <a:p>
            <a:pPr indent="0" marL="0">
              <a:buNone/>
            </a:pPr>
            <a:r>
              <a:rPr altLang="zh-CN" dirty="0" sz="2000" lang="en-US"/>
              <a:t>	void access(){</a:t>
            </a:r>
          </a:p>
          <a:p>
            <a:pPr indent="0" marL="0">
              <a:buNone/>
            </a:pPr>
            <a:r>
              <a:rPr altLang="zh-CN" dirty="0" sz="2000" lang="en-US"/>
              <a:t>	  </a:t>
            </a:r>
            <a:r>
              <a:rPr altLang="zh-CN" dirty="0" sz="2000" lang="en-US" err="1"/>
              <a:t>System.out.println</a:t>
            </a:r>
            <a:r>
              <a:rPr altLang="zh-CN" dirty="0" sz="2000" lang="en-US"/>
              <a:t>("** </a:t>
            </a:r>
            <a:r>
              <a:rPr altLang="en-US" dirty="0" sz="2000" lang="zh-CN"/>
              <a:t>在子类中</a:t>
            </a:r>
            <a:r>
              <a:rPr altLang="zh-CN" dirty="0" sz="2000" lang="en-US"/>
              <a:t>, </a:t>
            </a:r>
            <a:r>
              <a:rPr altLang="en-US" dirty="0" sz="2000" lang="zh-CN"/>
              <a:t>可以访问的成员</a:t>
            </a:r>
            <a:r>
              <a:rPr altLang="zh-CN" dirty="0" sz="2000" lang="en-US"/>
              <a:t>: **");</a:t>
            </a:r>
          </a:p>
          <a:p>
            <a:pPr indent="0" marL="0">
              <a:buNone/>
            </a:pPr>
            <a:r>
              <a:rPr altLang="zh-CN" dirty="0" sz="2000" lang="en-US"/>
              <a:t>// </a:t>
            </a:r>
            <a:r>
              <a:rPr altLang="zh-CN" dirty="0" sz="2000" lang="en-US" err="1"/>
              <a:t>System.out.println</a:t>
            </a:r>
            <a:r>
              <a:rPr altLang="zh-CN" dirty="0" sz="2000" lang="en-US"/>
              <a:t>(“Private member = ”+</a:t>
            </a:r>
            <a:r>
              <a:rPr altLang="zh-CN" dirty="0" sz="2000" lang="en-US" err="1"/>
              <a:t>nPrivate</a:t>
            </a:r>
            <a:r>
              <a:rPr altLang="zh-CN" dirty="0" sz="2000" lang="en-US"/>
              <a:t>);	//</a:t>
            </a:r>
            <a:r>
              <a:rPr altLang="en-US" dirty="0" sz="2000" lang="zh-CN"/>
              <a:t>这个没法访问</a:t>
            </a:r>
            <a:endParaRPr altLang="zh-CN" dirty="0" sz="2000" lang="en-US"/>
          </a:p>
          <a:p>
            <a:pPr indent="0" marL="0">
              <a:buNone/>
            </a:pPr>
            <a:r>
              <a:rPr altLang="zh-CN" dirty="0" sz="2000" lang="en-US"/>
              <a:t>	  </a:t>
            </a:r>
            <a:r>
              <a:rPr altLang="zh-CN" dirty="0" sz="2000" lang="en-US" err="1"/>
              <a:t>System.out.println</a:t>
            </a:r>
            <a:r>
              <a:rPr altLang="zh-CN" dirty="0" sz="2000" lang="en-US"/>
              <a:t>("Default member = "+</a:t>
            </a:r>
            <a:r>
              <a:rPr altLang="zh-CN" dirty="0" sz="2000" lang="en-US" err="1"/>
              <a:t>nDefault</a:t>
            </a:r>
            <a:r>
              <a:rPr altLang="zh-CN" dirty="0" sz="2000" lang="en-US"/>
              <a:t>);</a:t>
            </a:r>
          </a:p>
          <a:p>
            <a:pPr indent="0" marL="0">
              <a:buNone/>
            </a:pPr>
            <a:r>
              <a:rPr altLang="zh-CN" dirty="0" sz="2000" lang="en-US"/>
              <a:t>	  </a:t>
            </a:r>
            <a:r>
              <a:rPr altLang="zh-CN" dirty="0" sz="2000" lang="en-US" err="1"/>
              <a:t>System.out.println</a:t>
            </a:r>
            <a:r>
              <a:rPr altLang="zh-CN" dirty="0" sz="2000" lang="en-US"/>
              <a:t>("Protected member = "+</a:t>
            </a:r>
            <a:r>
              <a:rPr altLang="zh-CN" dirty="0" sz="2000" lang="en-US" err="1"/>
              <a:t>nProtected</a:t>
            </a:r>
            <a:r>
              <a:rPr altLang="zh-CN" dirty="0" sz="2000" lang="en-US"/>
              <a:t>);</a:t>
            </a:r>
          </a:p>
          <a:p>
            <a:pPr indent="0" marL="0">
              <a:buNone/>
            </a:pPr>
            <a:r>
              <a:rPr altLang="zh-CN" dirty="0" sz="2000" lang="en-US"/>
              <a:t>	  </a:t>
            </a:r>
            <a:r>
              <a:rPr altLang="zh-CN" dirty="0" sz="2000" lang="en-US" err="1"/>
              <a:t>System.out.println</a:t>
            </a:r>
            <a:r>
              <a:rPr altLang="zh-CN" dirty="0" sz="2000" lang="en-US"/>
              <a:t>("Public member = "+</a:t>
            </a:r>
            <a:r>
              <a:rPr altLang="zh-CN" dirty="0" sz="2000" lang="en-US" err="1"/>
              <a:t>nPublic</a:t>
            </a:r>
            <a:r>
              <a:rPr altLang="zh-CN" dirty="0" sz="2000" lang="en-US"/>
              <a:t>);</a:t>
            </a:r>
          </a:p>
          <a:p>
            <a:pPr indent="0" marL="0">
              <a:buNone/>
            </a:pPr>
            <a:r>
              <a:rPr altLang="zh-CN" dirty="0" sz="2000" lang="en-US"/>
              <a:t>	}</a:t>
            </a:r>
          </a:p>
          <a:p>
            <a:pPr indent="0" marL="0">
              <a:buNone/>
            </a:pPr>
            <a:r>
              <a:rPr altLang="zh-CN" dirty="0" sz="2000" lang="en-US"/>
              <a:t>}</a:t>
            </a:r>
          </a:p>
          <a:p>
            <a:pPr indent="0" marL="0">
              <a:buNone/>
            </a:pPr>
            <a:endParaRPr altLang="en-US" dirty="0" sz="20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17" name="标题 2"/>
          <p:cNvSpPr>
            <a:spLocks noGrp="1"/>
          </p:cNvSpPr>
          <p:nvPr>
            <p:ph type="title"/>
          </p:nvPr>
        </p:nvSpPr>
        <p:spPr/>
        <p:txBody>
          <a:bodyPr/>
          <a:p>
            <a:r>
              <a:rPr altLang="en-US" dirty="0" lang="zh-CN"/>
              <a:t>访问控制示例</a:t>
            </a:r>
          </a:p>
        </p:txBody>
      </p:sp>
      <p:sp>
        <p:nvSpPr>
          <p:cNvPr id="1048618" name="内容占位符 1"/>
          <p:cNvSpPr>
            <a:spLocks noGrp="1"/>
          </p:cNvSpPr>
          <p:nvPr>
            <p:ph sz="quarter" idx="10"/>
          </p:nvPr>
        </p:nvSpPr>
        <p:spPr/>
        <p:txBody>
          <a:bodyPr/>
          <a:p>
            <a:pPr indent="0" marL="0">
              <a:spcBef>
                <a:spcPts val="600"/>
              </a:spcBef>
              <a:buNone/>
            </a:pPr>
            <a:r>
              <a:rPr altLang="zh-CN" dirty="0" sz="2400" lang="en-US"/>
              <a:t>//</a:t>
            </a:r>
            <a:r>
              <a:rPr altLang="en-US" dirty="0" sz="2400" lang="zh-CN"/>
              <a:t>在同一个包</a:t>
            </a:r>
            <a:r>
              <a:rPr altLang="zh-CN" dirty="0" sz="2400" lang="en-US"/>
              <a:t>pack1</a:t>
            </a:r>
            <a:r>
              <a:rPr altLang="en-US" dirty="0" sz="2400" lang="zh-CN"/>
              <a:t>中，类</a:t>
            </a:r>
            <a:r>
              <a:rPr altLang="zh-CN" dirty="0" sz="2400" lang="en-US" err="1"/>
              <a:t>SamePackage</a:t>
            </a:r>
            <a:r>
              <a:rPr altLang="en-US" dirty="0" sz="2400" lang="zh-CN"/>
              <a:t>。</a:t>
            </a:r>
          </a:p>
          <a:p>
            <a:pPr indent="0" marL="0">
              <a:spcBef>
                <a:spcPts val="600"/>
              </a:spcBef>
              <a:buNone/>
            </a:pPr>
            <a:r>
              <a:rPr altLang="zh-CN" dirty="0" sz="2400" lang="en-US"/>
              <a:t>package pack1;</a:t>
            </a:r>
          </a:p>
          <a:p>
            <a:pPr indent="0" marL="0">
              <a:spcBef>
                <a:spcPts val="600"/>
              </a:spcBef>
              <a:buNone/>
            </a:pPr>
            <a:r>
              <a:rPr altLang="zh-CN" dirty="0" sz="2400" lang="en-US"/>
              <a:t>class </a:t>
            </a:r>
            <a:r>
              <a:rPr altLang="zh-CN" dirty="0" sz="2400" lang="en-US" err="1"/>
              <a:t>SamePackage</a:t>
            </a:r>
            <a:r>
              <a:rPr altLang="zh-CN" dirty="0" sz="2400" lang="en-US"/>
              <a:t>{</a:t>
            </a:r>
          </a:p>
          <a:p>
            <a:pPr indent="0" marL="0">
              <a:spcBef>
                <a:spcPts val="600"/>
              </a:spcBef>
              <a:buNone/>
            </a:pPr>
            <a:r>
              <a:rPr altLang="zh-CN" dirty="0" sz="2400" lang="en-US"/>
              <a:t>	void access(){</a:t>
            </a:r>
          </a:p>
          <a:p>
            <a:pPr indent="0" marL="0">
              <a:spcBef>
                <a:spcPts val="600"/>
              </a:spcBef>
              <a:buNone/>
            </a:pPr>
            <a:r>
              <a:rPr altLang="zh-CN" dirty="0" sz="2400" lang="en-US"/>
              <a:t>	  Original o = new Original();</a:t>
            </a:r>
          </a:p>
          <a:p>
            <a:pPr indent="0" marL="0">
              <a:spcBef>
                <a:spcPts val="600"/>
              </a:spcBef>
              <a:buNone/>
            </a:pPr>
            <a:r>
              <a:rPr altLang="zh-CN" dirty="0" sz="2400" lang="en-US"/>
              <a:t>	  </a:t>
            </a:r>
            <a:r>
              <a:rPr altLang="zh-CN" dirty="0" sz="2400" lang="en-US" err="1"/>
              <a:t>System.out.println</a:t>
            </a:r>
            <a:r>
              <a:rPr altLang="zh-CN" dirty="0" sz="2400" lang="en-US"/>
              <a:t>("**</a:t>
            </a:r>
            <a:r>
              <a:rPr altLang="en-US" dirty="0" sz="2400" lang="zh-CN"/>
              <a:t>在同包中</a:t>
            </a:r>
            <a:r>
              <a:rPr altLang="zh-CN" dirty="0" sz="2400" lang="en-US"/>
              <a:t>,</a:t>
            </a:r>
            <a:r>
              <a:rPr altLang="en-US" dirty="0" sz="2400" lang="zh-CN"/>
              <a:t>其对象可访问的成员</a:t>
            </a:r>
            <a:r>
              <a:rPr altLang="zh-CN" dirty="0" sz="2400" lang="en-US"/>
              <a:t>:**");</a:t>
            </a:r>
          </a:p>
          <a:p>
            <a:pPr indent="0" marL="0">
              <a:spcBef>
                <a:spcPts val="600"/>
              </a:spcBef>
              <a:buNone/>
            </a:pPr>
            <a:r>
              <a:rPr altLang="zh-CN" dirty="0" sz="2400" lang="en-US"/>
              <a:t>//</a:t>
            </a:r>
            <a:r>
              <a:rPr altLang="zh-CN" dirty="0" sz="2400" lang="en-US" err="1"/>
              <a:t>System.out.println</a:t>
            </a:r>
            <a:r>
              <a:rPr altLang="zh-CN" dirty="0" sz="2400" lang="en-US"/>
              <a:t>(“Private member = ”+</a:t>
            </a:r>
            <a:r>
              <a:rPr altLang="zh-CN" dirty="0" sz="2400" lang="en-US" err="1"/>
              <a:t>o.nPrivate</a:t>
            </a:r>
            <a:r>
              <a:rPr altLang="zh-CN" dirty="0" sz="2400" lang="en-US"/>
              <a:t>);  //</a:t>
            </a:r>
            <a:r>
              <a:rPr altLang="en-US" dirty="0" sz="2400" lang="zh-CN"/>
              <a:t>无法访问</a:t>
            </a:r>
            <a:endParaRPr altLang="zh-CN" dirty="0" sz="2400" lang="en-US"/>
          </a:p>
          <a:p>
            <a:pPr indent="0" marL="0">
              <a:spcBef>
                <a:spcPts val="600"/>
              </a:spcBef>
              <a:buNone/>
            </a:pPr>
            <a:r>
              <a:rPr altLang="zh-CN" dirty="0" sz="2400" lang="en-US"/>
              <a:t>	  </a:t>
            </a:r>
            <a:r>
              <a:rPr altLang="zh-CN" dirty="0" sz="2400" lang="en-US" err="1"/>
              <a:t>System.out.println</a:t>
            </a:r>
            <a:r>
              <a:rPr altLang="zh-CN" dirty="0" sz="2400" lang="en-US"/>
              <a:t>("Default member = "+</a:t>
            </a:r>
            <a:r>
              <a:rPr altLang="zh-CN" dirty="0" sz="2400" lang="en-US" err="1"/>
              <a:t>o.nDefault</a:t>
            </a:r>
            <a:r>
              <a:rPr altLang="zh-CN" dirty="0" sz="2400" lang="en-US"/>
              <a:t>);</a:t>
            </a:r>
          </a:p>
          <a:p>
            <a:pPr indent="0" marL="0">
              <a:spcBef>
                <a:spcPts val="600"/>
              </a:spcBef>
              <a:buNone/>
            </a:pPr>
            <a:r>
              <a:rPr altLang="zh-CN" dirty="0" sz="2400" lang="en-US"/>
              <a:t>	  </a:t>
            </a:r>
            <a:r>
              <a:rPr altLang="zh-CN" dirty="0" sz="2400" lang="en-US" err="1"/>
              <a:t>System.out.println</a:t>
            </a:r>
            <a:r>
              <a:rPr altLang="zh-CN" dirty="0" sz="2400" lang="en-US"/>
              <a:t>("Protected member="+</a:t>
            </a:r>
            <a:r>
              <a:rPr altLang="zh-CN" dirty="0" sz="2400" lang="en-US" err="1"/>
              <a:t>o.nProtected</a:t>
            </a:r>
            <a:r>
              <a:rPr altLang="zh-CN" dirty="0" sz="2400" lang="en-US"/>
              <a:t>);</a:t>
            </a:r>
          </a:p>
          <a:p>
            <a:pPr indent="0" marL="0">
              <a:spcBef>
                <a:spcPts val="600"/>
              </a:spcBef>
              <a:buNone/>
            </a:pPr>
            <a:r>
              <a:rPr altLang="zh-CN" dirty="0" sz="2400" lang="en-US"/>
              <a:t>	  </a:t>
            </a:r>
            <a:r>
              <a:rPr altLang="zh-CN" dirty="0" sz="2400" lang="en-US" err="1"/>
              <a:t>System.out.println</a:t>
            </a:r>
            <a:r>
              <a:rPr altLang="zh-CN" dirty="0" sz="2400" lang="en-US"/>
              <a:t>("Public member = "+</a:t>
            </a:r>
            <a:r>
              <a:rPr altLang="zh-CN" dirty="0" sz="2400" lang="en-US" err="1"/>
              <a:t>o.nPublic</a:t>
            </a:r>
            <a:r>
              <a:rPr altLang="zh-CN" dirty="0" sz="2400" lang="en-US"/>
              <a:t>);</a:t>
            </a:r>
          </a:p>
          <a:p>
            <a:pPr indent="0" marL="0">
              <a:spcBef>
                <a:spcPts val="600"/>
              </a:spcBef>
              <a:buNone/>
            </a:pPr>
            <a:r>
              <a:rPr altLang="zh-CN" dirty="0" sz="2400" lang="en-US"/>
              <a:t>	}</a:t>
            </a:r>
          </a:p>
          <a:p>
            <a:pPr indent="0" marL="0">
              <a:spcBef>
                <a:spcPts val="600"/>
              </a:spcBef>
              <a:buNone/>
            </a:pPr>
            <a:r>
              <a:rPr altLang="zh-CN" dirty="0" sz="240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19" name="标题 2"/>
          <p:cNvSpPr>
            <a:spLocks noGrp="1"/>
          </p:cNvSpPr>
          <p:nvPr>
            <p:ph type="title"/>
          </p:nvPr>
        </p:nvSpPr>
        <p:spPr/>
        <p:txBody>
          <a:bodyPr/>
          <a:p>
            <a:r>
              <a:rPr altLang="en-US" dirty="0" lang="zh-CN"/>
              <a:t>访问控制示例</a:t>
            </a:r>
          </a:p>
        </p:txBody>
      </p:sp>
      <p:sp>
        <p:nvSpPr>
          <p:cNvPr id="1048620" name="内容占位符 1"/>
          <p:cNvSpPr>
            <a:spLocks noGrp="1"/>
          </p:cNvSpPr>
          <p:nvPr>
            <p:ph sz="quarter" idx="10"/>
          </p:nvPr>
        </p:nvSpPr>
        <p:spPr/>
        <p:txBody>
          <a:bodyPr/>
          <a:p>
            <a:pPr indent="0" marL="0">
              <a:spcBef>
                <a:spcPts val="600"/>
              </a:spcBef>
              <a:buNone/>
            </a:pPr>
            <a:r>
              <a:rPr altLang="zh-CN" dirty="0" sz="2400" lang="en-US"/>
              <a:t>//</a:t>
            </a:r>
            <a:r>
              <a:rPr altLang="en-US" dirty="0" sz="2400" lang="zh-CN"/>
              <a:t>在同一个包</a:t>
            </a:r>
            <a:r>
              <a:rPr altLang="zh-CN" dirty="0" sz="2400" lang="en-US"/>
              <a:t>pack1</a:t>
            </a:r>
            <a:r>
              <a:rPr altLang="en-US" dirty="0" sz="2400" lang="zh-CN"/>
              <a:t>中，类</a:t>
            </a:r>
            <a:r>
              <a:rPr altLang="zh-CN" dirty="0" sz="2400" lang="en-US"/>
              <a:t>AccessControl1</a:t>
            </a:r>
            <a:r>
              <a:rPr altLang="en-US" dirty="0" sz="2400" lang="zh-CN"/>
              <a:t>。</a:t>
            </a:r>
          </a:p>
          <a:p>
            <a:pPr indent="0" marL="0">
              <a:spcBef>
                <a:spcPts val="600"/>
              </a:spcBef>
              <a:buNone/>
            </a:pPr>
            <a:r>
              <a:rPr altLang="zh-CN" dirty="0" sz="2400" lang="en-US"/>
              <a:t>package pack1;</a:t>
            </a:r>
          </a:p>
          <a:p>
            <a:pPr indent="0" marL="0">
              <a:spcBef>
                <a:spcPts val="600"/>
              </a:spcBef>
              <a:buNone/>
            </a:pPr>
            <a:r>
              <a:rPr altLang="zh-CN" dirty="0" sz="2400" lang="en-US"/>
              <a:t>public class AccessControl1{</a:t>
            </a:r>
          </a:p>
          <a:p>
            <a:pPr indent="0" marL="0">
              <a:spcBef>
                <a:spcPts val="600"/>
              </a:spcBef>
              <a:buNone/>
            </a:pPr>
            <a:r>
              <a:rPr altLang="zh-CN" dirty="0" sz="2400" lang="en-US"/>
              <a:t>	  public static void main(String[] </a:t>
            </a:r>
            <a:r>
              <a:rPr altLang="zh-CN" dirty="0" sz="2400" lang="en-US" err="1"/>
              <a:t>args</a:t>
            </a:r>
            <a:r>
              <a:rPr altLang="zh-CN" dirty="0" sz="2400" lang="en-US"/>
              <a:t>){</a:t>
            </a:r>
          </a:p>
          <a:p>
            <a:pPr indent="0" marL="0">
              <a:spcBef>
                <a:spcPts val="600"/>
              </a:spcBef>
              <a:buNone/>
            </a:pPr>
            <a:r>
              <a:rPr altLang="zh-CN" dirty="0" sz="2400" lang="en-US"/>
              <a:t>	    Original o = new Original();</a:t>
            </a:r>
          </a:p>
          <a:p>
            <a:pPr indent="0" marL="0">
              <a:spcBef>
                <a:spcPts val="600"/>
              </a:spcBef>
              <a:buNone/>
            </a:pPr>
            <a:r>
              <a:rPr altLang="zh-CN" dirty="0" sz="2400" lang="en-US"/>
              <a:t>	    </a:t>
            </a:r>
            <a:r>
              <a:rPr altLang="zh-CN" dirty="0" sz="2400" lang="en-US" err="1"/>
              <a:t>o.access</a:t>
            </a:r>
            <a:r>
              <a:rPr altLang="zh-CN" dirty="0" sz="2400" lang="en-US"/>
              <a:t>();</a:t>
            </a:r>
          </a:p>
          <a:p>
            <a:pPr indent="0" marL="0">
              <a:spcBef>
                <a:spcPts val="600"/>
              </a:spcBef>
              <a:buNone/>
            </a:pPr>
            <a:r>
              <a:rPr altLang="zh-CN" dirty="0" sz="2400" lang="en-US"/>
              <a:t>	    Derived d = new Derived();</a:t>
            </a:r>
          </a:p>
          <a:p>
            <a:pPr indent="0" marL="0">
              <a:spcBef>
                <a:spcPts val="600"/>
              </a:spcBef>
              <a:buNone/>
            </a:pPr>
            <a:r>
              <a:rPr altLang="zh-CN" dirty="0" sz="2400" lang="en-US"/>
              <a:t>	    </a:t>
            </a:r>
            <a:r>
              <a:rPr altLang="zh-CN" dirty="0" sz="2400" lang="en-US" err="1"/>
              <a:t>d.access</a:t>
            </a:r>
            <a:r>
              <a:rPr altLang="zh-CN" dirty="0" sz="2400" lang="en-US"/>
              <a:t>();</a:t>
            </a:r>
          </a:p>
          <a:p>
            <a:pPr indent="0" marL="0">
              <a:spcBef>
                <a:spcPts val="600"/>
              </a:spcBef>
              <a:buNone/>
            </a:pPr>
            <a:r>
              <a:rPr altLang="zh-CN" dirty="0" sz="2400" lang="en-US"/>
              <a:t>	    </a:t>
            </a:r>
            <a:r>
              <a:rPr altLang="zh-CN" dirty="0" sz="2400" lang="en-US" err="1"/>
              <a:t>SamePackage</a:t>
            </a:r>
            <a:r>
              <a:rPr altLang="zh-CN" dirty="0" sz="2400" lang="en-US"/>
              <a:t> s = new </a:t>
            </a:r>
            <a:r>
              <a:rPr altLang="zh-CN" dirty="0" sz="2400" lang="en-US" err="1"/>
              <a:t>SamePackage</a:t>
            </a:r>
            <a:r>
              <a:rPr altLang="zh-CN" dirty="0" sz="2400" lang="en-US"/>
              <a:t>();</a:t>
            </a:r>
          </a:p>
          <a:p>
            <a:pPr indent="0" marL="0">
              <a:spcBef>
                <a:spcPts val="600"/>
              </a:spcBef>
              <a:buNone/>
            </a:pPr>
            <a:r>
              <a:rPr altLang="zh-CN" dirty="0" sz="2400" lang="en-US"/>
              <a:t>	    </a:t>
            </a:r>
            <a:r>
              <a:rPr altLang="zh-CN" dirty="0" sz="2400" lang="en-US" err="1"/>
              <a:t>s.access</a:t>
            </a:r>
            <a:r>
              <a:rPr altLang="zh-CN" dirty="0" sz="2400" lang="en-US"/>
              <a:t>();</a:t>
            </a:r>
          </a:p>
          <a:p>
            <a:pPr indent="0" marL="0">
              <a:spcBef>
                <a:spcPts val="600"/>
              </a:spcBef>
              <a:buNone/>
            </a:pPr>
            <a:r>
              <a:rPr altLang="zh-CN" dirty="0" sz="2400" lang="en-US"/>
              <a:t>	  }</a:t>
            </a:r>
          </a:p>
          <a:p>
            <a:pPr indent="0" marL="0">
              <a:spcBef>
                <a:spcPts val="600"/>
              </a:spcBef>
              <a:buNone/>
            </a:pPr>
            <a:r>
              <a:rPr altLang="zh-CN" dirty="0" sz="2400" lang="en-US"/>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21" name="标题 2"/>
          <p:cNvSpPr>
            <a:spLocks noGrp="1"/>
          </p:cNvSpPr>
          <p:nvPr>
            <p:ph type="title"/>
          </p:nvPr>
        </p:nvSpPr>
        <p:spPr/>
        <p:txBody>
          <a:bodyPr/>
          <a:p>
            <a:r>
              <a:rPr altLang="en-US" dirty="0" lang="zh-CN"/>
              <a:t>访问控制示例</a:t>
            </a:r>
          </a:p>
        </p:txBody>
      </p:sp>
      <p:sp>
        <p:nvSpPr>
          <p:cNvPr id="1048622" name="内容占位符 1"/>
          <p:cNvSpPr>
            <a:spLocks noGrp="1"/>
          </p:cNvSpPr>
          <p:nvPr>
            <p:ph sz="quarter" idx="10"/>
          </p:nvPr>
        </p:nvSpPr>
        <p:spPr/>
        <p:txBody>
          <a:bodyPr/>
          <a:p>
            <a:pPr indent="0" marL="0">
              <a:spcBef>
                <a:spcPts val="600"/>
              </a:spcBef>
              <a:buNone/>
            </a:pPr>
            <a:r>
              <a:rPr altLang="zh-CN" dirty="0" sz="2400" lang="en-US"/>
              <a:t>//</a:t>
            </a:r>
            <a:r>
              <a:rPr altLang="en-US" dirty="0" sz="2400" lang="zh-CN"/>
              <a:t>在不同包</a:t>
            </a:r>
            <a:r>
              <a:rPr altLang="zh-CN" dirty="0" sz="2400" lang="en-US"/>
              <a:t>pack2</a:t>
            </a:r>
            <a:r>
              <a:rPr altLang="en-US" dirty="0" sz="2400" lang="zh-CN"/>
              <a:t>中，也有继承关系的子类</a:t>
            </a:r>
            <a:r>
              <a:rPr altLang="zh-CN" dirty="0" sz="2400" lang="en-US"/>
              <a:t>Derived</a:t>
            </a:r>
            <a:r>
              <a:rPr altLang="en-US" dirty="0" sz="2400" lang="zh-CN"/>
              <a:t>。</a:t>
            </a:r>
          </a:p>
          <a:p>
            <a:pPr indent="0" marL="0">
              <a:spcBef>
                <a:spcPts val="600"/>
              </a:spcBef>
              <a:buNone/>
            </a:pPr>
            <a:r>
              <a:rPr altLang="zh-CN" dirty="0" sz="2400" lang="en-US"/>
              <a:t>package pack2;</a:t>
            </a:r>
          </a:p>
          <a:p>
            <a:pPr indent="0" marL="0">
              <a:spcBef>
                <a:spcPts val="600"/>
              </a:spcBef>
              <a:buNone/>
            </a:pPr>
            <a:r>
              <a:rPr altLang="zh-CN" dirty="0" sz="2400" lang="en-US"/>
              <a:t>import pack1.Original;</a:t>
            </a:r>
          </a:p>
          <a:p>
            <a:pPr indent="0" marL="0">
              <a:spcBef>
                <a:spcPts val="600"/>
              </a:spcBef>
              <a:buNone/>
            </a:pPr>
            <a:r>
              <a:rPr altLang="zh-CN" dirty="0" sz="2400" lang="en-US"/>
              <a:t>class Derived extends Original{</a:t>
            </a:r>
          </a:p>
          <a:p>
            <a:pPr indent="0" marL="0">
              <a:spcBef>
                <a:spcPts val="600"/>
              </a:spcBef>
              <a:buNone/>
            </a:pPr>
            <a:r>
              <a:rPr altLang="zh-CN" dirty="0" sz="2400" lang="en-US"/>
              <a:t>	void access(){</a:t>
            </a:r>
          </a:p>
          <a:p>
            <a:pPr indent="0" marL="0">
              <a:spcBef>
                <a:spcPts val="600"/>
              </a:spcBef>
              <a:buNone/>
            </a:pPr>
            <a:r>
              <a:rPr altLang="zh-CN" dirty="0" sz="2400" lang="en-US"/>
              <a:t>	  </a:t>
            </a:r>
            <a:r>
              <a:rPr altLang="zh-CN" dirty="0" sz="2400" lang="en-US" err="1"/>
              <a:t>System.out.println</a:t>
            </a:r>
            <a:r>
              <a:rPr altLang="zh-CN" dirty="0" sz="2400" lang="en-US"/>
              <a:t>("**</a:t>
            </a:r>
            <a:r>
              <a:rPr altLang="en-US" dirty="0" sz="2400" lang="zh-CN"/>
              <a:t>在不同包的子类中</a:t>
            </a:r>
            <a:r>
              <a:rPr altLang="zh-CN" dirty="0" sz="2400" lang="en-US"/>
              <a:t>,</a:t>
            </a:r>
            <a:r>
              <a:rPr altLang="en-US" dirty="0" sz="2400" lang="zh-CN"/>
              <a:t>可访问的成员</a:t>
            </a:r>
            <a:r>
              <a:rPr altLang="zh-CN" dirty="0" sz="2400" lang="en-US"/>
              <a:t>:**");</a:t>
            </a:r>
          </a:p>
          <a:p>
            <a:pPr indent="0" marL="0">
              <a:spcBef>
                <a:spcPts val="600"/>
              </a:spcBef>
              <a:buNone/>
            </a:pPr>
            <a:r>
              <a:rPr altLang="zh-CN" dirty="0" sz="2400" lang="en-US"/>
              <a:t>// </a:t>
            </a:r>
            <a:r>
              <a:rPr altLang="zh-CN" dirty="0" sz="2400" lang="en-US" err="1"/>
              <a:t>System.out.println</a:t>
            </a:r>
            <a:r>
              <a:rPr altLang="zh-CN" dirty="0" sz="2400" lang="en-US"/>
              <a:t>("Private member = "+</a:t>
            </a:r>
            <a:r>
              <a:rPr altLang="zh-CN" dirty="0" sz="2400" lang="en-US" err="1"/>
              <a:t>nPrivate</a:t>
            </a:r>
            <a:r>
              <a:rPr altLang="zh-CN" dirty="0" sz="2400" lang="en-US"/>
              <a:t>);</a:t>
            </a:r>
          </a:p>
          <a:p>
            <a:pPr indent="0" marL="0">
              <a:spcBef>
                <a:spcPts val="600"/>
              </a:spcBef>
              <a:buNone/>
            </a:pPr>
            <a:r>
              <a:rPr altLang="zh-CN" dirty="0" sz="2400" lang="en-US"/>
              <a:t>// </a:t>
            </a:r>
            <a:r>
              <a:rPr altLang="zh-CN" dirty="0" sz="2400" lang="en-US" err="1"/>
              <a:t>System.out.println</a:t>
            </a:r>
            <a:r>
              <a:rPr altLang="zh-CN" dirty="0" sz="2400" lang="en-US"/>
              <a:t>(“Default member = ”+</a:t>
            </a:r>
            <a:r>
              <a:rPr altLang="zh-CN" dirty="0" sz="2400" lang="en-US" err="1"/>
              <a:t>nDefault</a:t>
            </a:r>
            <a:r>
              <a:rPr altLang="zh-CN" dirty="0" sz="2400" lang="en-US"/>
              <a:t>);	 </a:t>
            </a:r>
            <a:r>
              <a:rPr altLang="en-US" dirty="0" sz="2400" lang="zh-CN"/>
              <a:t>跨包以后，缺省也不能用了</a:t>
            </a:r>
            <a:endParaRPr altLang="zh-CN" dirty="0" sz="2400" lang="en-US"/>
          </a:p>
          <a:p>
            <a:pPr indent="0" marL="0">
              <a:spcBef>
                <a:spcPts val="600"/>
              </a:spcBef>
              <a:buNone/>
            </a:pPr>
            <a:r>
              <a:rPr altLang="zh-CN" dirty="0" sz="2400" lang="en-US"/>
              <a:t>	  </a:t>
            </a:r>
            <a:r>
              <a:rPr altLang="zh-CN" dirty="0" sz="2400" lang="en-US" err="1"/>
              <a:t>System.out.println</a:t>
            </a:r>
            <a:r>
              <a:rPr altLang="zh-CN" dirty="0" sz="2400" lang="en-US"/>
              <a:t>("Protected member = "+</a:t>
            </a:r>
            <a:r>
              <a:rPr altLang="zh-CN" dirty="0" sz="2400" lang="en-US" err="1"/>
              <a:t>nProtected</a:t>
            </a:r>
            <a:r>
              <a:rPr altLang="zh-CN" dirty="0" sz="2400" lang="en-US"/>
              <a:t>);</a:t>
            </a:r>
          </a:p>
          <a:p>
            <a:pPr indent="0" marL="0">
              <a:spcBef>
                <a:spcPts val="600"/>
              </a:spcBef>
              <a:buNone/>
            </a:pPr>
            <a:r>
              <a:rPr altLang="zh-CN" dirty="0" sz="2400" lang="en-US"/>
              <a:t>	  </a:t>
            </a:r>
            <a:r>
              <a:rPr altLang="zh-CN" dirty="0" sz="2400" lang="en-US" err="1"/>
              <a:t>System.out.println</a:t>
            </a:r>
            <a:r>
              <a:rPr altLang="zh-CN" dirty="0" sz="2400" lang="en-US"/>
              <a:t>("Public member = "+</a:t>
            </a:r>
            <a:r>
              <a:rPr altLang="zh-CN" dirty="0" sz="2400" lang="en-US" err="1"/>
              <a:t>nPublic</a:t>
            </a:r>
            <a:r>
              <a:rPr altLang="zh-CN" dirty="0" sz="2400" lang="en-US"/>
              <a:t>);</a:t>
            </a:r>
          </a:p>
          <a:p>
            <a:pPr indent="0" marL="0">
              <a:spcBef>
                <a:spcPts val="600"/>
              </a:spcBef>
              <a:buNone/>
            </a:pPr>
            <a:r>
              <a:rPr altLang="zh-CN" dirty="0" sz="2400" lang="en-US"/>
              <a:t>	}</a:t>
            </a:r>
          </a:p>
          <a:p>
            <a:pPr indent="0" marL="0">
              <a:spcBef>
                <a:spcPts val="600"/>
              </a:spcBef>
              <a:buNone/>
            </a:pPr>
            <a:r>
              <a:rPr altLang="zh-CN" dirty="0" sz="2400" lang="en-US"/>
              <a:t>}</a:t>
            </a:r>
          </a:p>
          <a:p>
            <a:pPr indent="0" marL="0">
              <a:spcBef>
                <a:spcPts val="600"/>
              </a:spcBef>
              <a:buNone/>
            </a:pPr>
            <a:endParaRPr altLang="en-US"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586" name="标题 2"/>
          <p:cNvSpPr>
            <a:spLocks noGrp="1"/>
          </p:cNvSpPr>
          <p:nvPr>
            <p:ph type="title"/>
          </p:nvPr>
        </p:nvSpPr>
        <p:spPr/>
        <p:txBody>
          <a:bodyPr/>
          <a:p>
            <a:r>
              <a:rPr altLang="en-US" dirty="0" lang="zh-CN"/>
              <a:t>第</a:t>
            </a:r>
            <a:r>
              <a:rPr altLang="zh-CN" dirty="0" lang="en-US"/>
              <a:t>6</a:t>
            </a:r>
            <a:r>
              <a:rPr altLang="en-US" dirty="0" lang="zh-CN"/>
              <a:t>章 包、访问控制和接口</a:t>
            </a:r>
          </a:p>
        </p:txBody>
      </p:sp>
      <p:graphicFrame>
        <p:nvGraphicFramePr>
          <p:cNvPr id="4194304"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23" name="标题 2"/>
          <p:cNvSpPr>
            <a:spLocks noGrp="1"/>
          </p:cNvSpPr>
          <p:nvPr>
            <p:ph type="title"/>
          </p:nvPr>
        </p:nvSpPr>
        <p:spPr/>
        <p:txBody>
          <a:bodyPr/>
          <a:p>
            <a:r>
              <a:rPr altLang="en-US" dirty="0" lang="zh-CN"/>
              <a:t>访问控制示例</a:t>
            </a:r>
          </a:p>
        </p:txBody>
      </p:sp>
      <p:sp>
        <p:nvSpPr>
          <p:cNvPr id="1048624" name="内容占位符 1"/>
          <p:cNvSpPr>
            <a:spLocks noGrp="1"/>
          </p:cNvSpPr>
          <p:nvPr>
            <p:ph sz="quarter" idx="10"/>
          </p:nvPr>
        </p:nvSpPr>
        <p:spPr/>
        <p:txBody>
          <a:bodyPr/>
          <a:p>
            <a:pPr indent="0" marL="0">
              <a:spcBef>
                <a:spcPts val="600"/>
              </a:spcBef>
              <a:buNone/>
            </a:pPr>
            <a:r>
              <a:rPr altLang="zh-CN" dirty="0" sz="2400" lang="en-US"/>
              <a:t>//</a:t>
            </a:r>
            <a:r>
              <a:rPr altLang="en-US" dirty="0" sz="2400" lang="zh-CN"/>
              <a:t>在不同包</a:t>
            </a:r>
            <a:r>
              <a:rPr altLang="zh-CN" dirty="0" sz="2400" lang="en-US"/>
              <a:t>pack2</a:t>
            </a:r>
            <a:r>
              <a:rPr altLang="en-US" dirty="0" sz="2400" lang="zh-CN"/>
              <a:t>中，类</a:t>
            </a:r>
            <a:r>
              <a:rPr altLang="zh-CN" dirty="0" sz="2400" lang="en-US" err="1"/>
              <a:t>AnotherPackage</a:t>
            </a:r>
            <a:r>
              <a:rPr altLang="en-US" dirty="0" sz="2400" lang="zh-CN"/>
              <a:t>。</a:t>
            </a:r>
          </a:p>
          <a:p>
            <a:pPr indent="0" marL="0">
              <a:spcBef>
                <a:spcPts val="600"/>
              </a:spcBef>
              <a:buNone/>
            </a:pPr>
            <a:r>
              <a:rPr altLang="zh-CN" dirty="0" sz="2400" lang="en-US"/>
              <a:t>package pack2;</a:t>
            </a:r>
          </a:p>
          <a:p>
            <a:pPr indent="0" marL="0">
              <a:spcBef>
                <a:spcPts val="600"/>
              </a:spcBef>
              <a:buNone/>
            </a:pPr>
            <a:r>
              <a:rPr altLang="zh-CN" dirty="0" sz="2400" lang="en-US"/>
              <a:t>import pack1.Original;</a:t>
            </a:r>
          </a:p>
          <a:p>
            <a:pPr indent="0" marL="0">
              <a:spcBef>
                <a:spcPts val="600"/>
              </a:spcBef>
              <a:buNone/>
            </a:pPr>
            <a:r>
              <a:rPr altLang="zh-CN" dirty="0" sz="2400" lang="en-US"/>
              <a:t>class </a:t>
            </a:r>
            <a:r>
              <a:rPr altLang="zh-CN" dirty="0" sz="2400" lang="en-US" err="1"/>
              <a:t>AnotherPackage</a:t>
            </a:r>
            <a:r>
              <a:rPr altLang="zh-CN" dirty="0" sz="2400" lang="en-US"/>
              <a:t>{</a:t>
            </a:r>
          </a:p>
          <a:p>
            <a:pPr indent="0" marL="0">
              <a:spcBef>
                <a:spcPts val="600"/>
              </a:spcBef>
              <a:buNone/>
            </a:pPr>
            <a:r>
              <a:rPr altLang="zh-CN" dirty="0" sz="2400" lang="en-US"/>
              <a:t>	void access(){</a:t>
            </a:r>
          </a:p>
          <a:p>
            <a:pPr indent="0" marL="0">
              <a:spcBef>
                <a:spcPts val="600"/>
              </a:spcBef>
              <a:buNone/>
            </a:pPr>
            <a:r>
              <a:rPr altLang="zh-CN" dirty="0" sz="2400" lang="en-US"/>
              <a:t>	  Original o = new Original();</a:t>
            </a:r>
          </a:p>
          <a:p>
            <a:pPr indent="0" marL="0">
              <a:spcBef>
                <a:spcPts val="600"/>
              </a:spcBef>
              <a:buNone/>
            </a:pPr>
            <a:r>
              <a:rPr altLang="zh-CN" dirty="0" sz="2400" lang="en-US"/>
              <a:t>	  </a:t>
            </a:r>
            <a:r>
              <a:rPr altLang="zh-CN" dirty="0" sz="2400" lang="en-US" err="1"/>
              <a:t>System.out.println</a:t>
            </a:r>
            <a:r>
              <a:rPr altLang="zh-CN" dirty="0" sz="2400" lang="en-US"/>
              <a:t>("**</a:t>
            </a:r>
            <a:r>
              <a:rPr altLang="en-US" dirty="0" sz="2400" lang="zh-CN"/>
              <a:t>在不同包的类中</a:t>
            </a:r>
            <a:r>
              <a:rPr altLang="zh-CN" dirty="0" sz="2400" lang="en-US"/>
              <a:t>,</a:t>
            </a:r>
            <a:r>
              <a:rPr altLang="en-US" dirty="0" sz="2400" lang="zh-CN"/>
              <a:t>可访问的成员</a:t>
            </a:r>
            <a:r>
              <a:rPr altLang="zh-CN" dirty="0" sz="2400" lang="en-US"/>
              <a:t>::**");</a:t>
            </a:r>
          </a:p>
          <a:p>
            <a:pPr indent="0" marL="0">
              <a:spcBef>
                <a:spcPts val="600"/>
              </a:spcBef>
              <a:buNone/>
            </a:pPr>
            <a:r>
              <a:rPr altLang="zh-CN" dirty="0" sz="2400" lang="en-US"/>
              <a:t>//  </a:t>
            </a:r>
            <a:r>
              <a:rPr altLang="zh-CN" dirty="0" sz="2400" lang="en-US" err="1"/>
              <a:t>System.out.println</a:t>
            </a:r>
            <a:r>
              <a:rPr altLang="zh-CN" dirty="0" sz="2400" lang="en-US"/>
              <a:t>("Private member = "+</a:t>
            </a:r>
            <a:r>
              <a:rPr altLang="zh-CN" dirty="0" sz="2400" lang="en-US" err="1"/>
              <a:t>o.nPrivate</a:t>
            </a:r>
            <a:r>
              <a:rPr altLang="zh-CN" dirty="0" sz="2400" lang="en-US"/>
              <a:t>);</a:t>
            </a:r>
          </a:p>
          <a:p>
            <a:pPr indent="0" marL="0">
              <a:spcBef>
                <a:spcPts val="600"/>
              </a:spcBef>
              <a:buNone/>
            </a:pPr>
            <a:r>
              <a:rPr altLang="zh-CN" dirty="0" sz="2400" lang="en-US"/>
              <a:t>//  </a:t>
            </a:r>
            <a:r>
              <a:rPr altLang="zh-CN" dirty="0" sz="2400" lang="en-US" err="1"/>
              <a:t>System.out.println</a:t>
            </a:r>
            <a:r>
              <a:rPr altLang="zh-CN" dirty="0" sz="2400" lang="en-US"/>
              <a:t>("Default member = "+</a:t>
            </a:r>
            <a:r>
              <a:rPr altLang="zh-CN" dirty="0" sz="2400" lang="en-US" err="1"/>
              <a:t>o.nDefault</a:t>
            </a:r>
            <a:r>
              <a:rPr altLang="zh-CN" dirty="0" sz="2400" lang="en-US"/>
              <a:t>);</a:t>
            </a:r>
          </a:p>
          <a:p>
            <a:pPr indent="0" marL="0">
              <a:spcBef>
                <a:spcPts val="600"/>
              </a:spcBef>
              <a:buNone/>
            </a:pPr>
            <a:r>
              <a:rPr altLang="zh-CN" dirty="0" sz="2400" lang="en-US"/>
              <a:t>//  </a:t>
            </a:r>
            <a:r>
              <a:rPr altLang="zh-CN" dirty="0" sz="2400" lang="en-US" err="1"/>
              <a:t>System.out.println</a:t>
            </a:r>
            <a:r>
              <a:rPr altLang="zh-CN" dirty="0" sz="2400" lang="en-US"/>
              <a:t>(“Protected member=”+</a:t>
            </a:r>
            <a:r>
              <a:rPr altLang="zh-CN" dirty="0" sz="2400" lang="en-US" err="1"/>
              <a:t>o.nProtected</a:t>
            </a:r>
            <a:r>
              <a:rPr altLang="zh-CN" dirty="0" sz="2400" lang="en-US"/>
              <a:t>); </a:t>
            </a:r>
            <a:r>
              <a:rPr altLang="en-US" dirty="0" sz="2400" lang="zh-CN"/>
              <a:t>没有父子关系，</a:t>
            </a:r>
            <a:r>
              <a:rPr altLang="zh-CN" dirty="0" sz="2400" lang="en-US"/>
              <a:t>protected</a:t>
            </a:r>
            <a:r>
              <a:rPr altLang="en-US" dirty="0" sz="2400" lang="zh-CN"/>
              <a:t>也不能用了</a:t>
            </a:r>
            <a:endParaRPr altLang="zh-CN" dirty="0" sz="2400" lang="en-US"/>
          </a:p>
          <a:p>
            <a:pPr indent="0" marL="0">
              <a:spcBef>
                <a:spcPts val="600"/>
              </a:spcBef>
              <a:buNone/>
            </a:pPr>
            <a:r>
              <a:rPr altLang="zh-CN" dirty="0" sz="2400" lang="en-US"/>
              <a:t>	  </a:t>
            </a:r>
            <a:r>
              <a:rPr altLang="zh-CN" dirty="0" sz="2400" lang="en-US" err="1"/>
              <a:t>System.out.println</a:t>
            </a:r>
            <a:r>
              <a:rPr altLang="zh-CN" dirty="0" sz="2400" lang="en-US"/>
              <a:t>("Public member = "+</a:t>
            </a:r>
            <a:r>
              <a:rPr altLang="zh-CN" dirty="0" sz="2400" lang="en-US" err="1"/>
              <a:t>o.nPublic</a:t>
            </a:r>
            <a:r>
              <a:rPr altLang="zh-CN" dirty="0" sz="2400" lang="en-US"/>
              <a:t>);</a:t>
            </a:r>
          </a:p>
          <a:p>
            <a:pPr indent="0" marL="0">
              <a:spcBef>
                <a:spcPts val="600"/>
              </a:spcBef>
              <a:buNone/>
            </a:pPr>
            <a:r>
              <a:rPr altLang="zh-CN" dirty="0" sz="2400" lang="en-US"/>
              <a:t>	}</a:t>
            </a:r>
          </a:p>
          <a:p>
            <a:pPr indent="0" marL="0">
              <a:spcBef>
                <a:spcPts val="600"/>
              </a:spcBef>
              <a:buNone/>
            </a:pPr>
            <a:r>
              <a:rPr altLang="zh-CN" dirty="0" sz="2400" lang="en-US"/>
              <a:t>}</a:t>
            </a:r>
          </a:p>
          <a:p>
            <a:pPr indent="0" marL="0">
              <a:spcBef>
                <a:spcPts val="600"/>
              </a:spcBef>
              <a:buNone/>
            </a:pPr>
            <a:endParaRPr altLang="en-US"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25" name="标题 2"/>
          <p:cNvSpPr>
            <a:spLocks noGrp="1"/>
          </p:cNvSpPr>
          <p:nvPr>
            <p:ph type="title"/>
          </p:nvPr>
        </p:nvSpPr>
        <p:spPr/>
        <p:txBody>
          <a:bodyPr/>
          <a:p>
            <a:r>
              <a:rPr altLang="en-US" dirty="0" lang="zh-CN"/>
              <a:t>访问控制示例</a:t>
            </a:r>
          </a:p>
        </p:txBody>
      </p:sp>
      <p:sp>
        <p:nvSpPr>
          <p:cNvPr id="1048626" name="内容占位符 1"/>
          <p:cNvSpPr>
            <a:spLocks noGrp="1"/>
          </p:cNvSpPr>
          <p:nvPr>
            <p:ph sz="quarter" idx="10"/>
          </p:nvPr>
        </p:nvSpPr>
        <p:spPr/>
        <p:txBody>
          <a:bodyPr/>
          <a:p>
            <a:pPr indent="0" marL="0">
              <a:spcBef>
                <a:spcPts val="600"/>
              </a:spcBef>
              <a:buNone/>
            </a:pPr>
            <a:r>
              <a:rPr altLang="zh-CN" dirty="0" sz="2400" lang="en-US"/>
              <a:t>//</a:t>
            </a:r>
            <a:r>
              <a:rPr altLang="en-US" dirty="0" sz="2400" lang="zh-CN"/>
              <a:t>在不同包</a:t>
            </a:r>
            <a:r>
              <a:rPr altLang="zh-CN" dirty="0" sz="2400" lang="en-US"/>
              <a:t>pack2</a:t>
            </a:r>
            <a:r>
              <a:rPr altLang="en-US" dirty="0" sz="2400" lang="zh-CN"/>
              <a:t>中，类</a:t>
            </a:r>
            <a:r>
              <a:rPr altLang="zh-CN" dirty="0" sz="2400" lang="en-US"/>
              <a:t>AccessControl2</a:t>
            </a:r>
            <a:r>
              <a:rPr altLang="en-US" dirty="0" sz="2400" lang="zh-CN"/>
              <a:t>。</a:t>
            </a:r>
          </a:p>
          <a:p>
            <a:pPr indent="0" marL="0">
              <a:spcBef>
                <a:spcPts val="600"/>
              </a:spcBef>
              <a:buNone/>
            </a:pPr>
            <a:r>
              <a:rPr altLang="zh-CN" dirty="0" sz="2400" lang="en-US"/>
              <a:t>package pack2;</a:t>
            </a:r>
          </a:p>
          <a:p>
            <a:pPr indent="0" marL="0">
              <a:spcBef>
                <a:spcPts val="600"/>
              </a:spcBef>
              <a:buNone/>
            </a:pPr>
            <a:r>
              <a:rPr altLang="zh-CN" dirty="0" sz="2400" lang="en-US"/>
              <a:t>import pack1.Original;</a:t>
            </a:r>
          </a:p>
          <a:p>
            <a:pPr indent="0" marL="0">
              <a:spcBef>
                <a:spcPts val="600"/>
              </a:spcBef>
              <a:buNone/>
            </a:pPr>
            <a:r>
              <a:rPr altLang="zh-CN" dirty="0" sz="2400" lang="en-US"/>
              <a:t>public class AccessControl2{</a:t>
            </a:r>
          </a:p>
          <a:p>
            <a:pPr indent="0" marL="0">
              <a:spcBef>
                <a:spcPts val="600"/>
              </a:spcBef>
              <a:buNone/>
            </a:pPr>
            <a:r>
              <a:rPr altLang="zh-CN" dirty="0" sz="2400" lang="en-US"/>
              <a:t>	  public static void main(String[] </a:t>
            </a:r>
            <a:r>
              <a:rPr altLang="zh-CN" dirty="0" sz="2400" lang="en-US" err="1"/>
              <a:t>args</a:t>
            </a:r>
            <a:r>
              <a:rPr altLang="zh-CN" dirty="0" sz="2400" lang="en-US"/>
              <a:t>){</a:t>
            </a:r>
          </a:p>
          <a:p>
            <a:pPr indent="0" marL="0">
              <a:spcBef>
                <a:spcPts val="600"/>
              </a:spcBef>
              <a:buNone/>
            </a:pPr>
            <a:r>
              <a:rPr altLang="zh-CN" dirty="0" sz="2400" lang="en-US"/>
              <a:t>	    Derived d = new Derived();</a:t>
            </a:r>
          </a:p>
          <a:p>
            <a:pPr indent="0" marL="0">
              <a:spcBef>
                <a:spcPts val="600"/>
              </a:spcBef>
              <a:buNone/>
            </a:pPr>
            <a:r>
              <a:rPr altLang="zh-CN" dirty="0" sz="2400" lang="en-US"/>
              <a:t>	    </a:t>
            </a:r>
            <a:r>
              <a:rPr altLang="zh-CN" dirty="0" sz="2400" lang="en-US" err="1"/>
              <a:t>d.access</a:t>
            </a:r>
            <a:r>
              <a:rPr altLang="zh-CN" dirty="0" sz="2400" lang="en-US"/>
              <a:t>();</a:t>
            </a:r>
          </a:p>
          <a:p>
            <a:pPr indent="0" marL="0">
              <a:spcBef>
                <a:spcPts val="600"/>
              </a:spcBef>
              <a:buNone/>
            </a:pPr>
            <a:r>
              <a:rPr altLang="zh-CN" dirty="0" sz="2400" lang="en-US"/>
              <a:t>	    </a:t>
            </a:r>
            <a:r>
              <a:rPr altLang="zh-CN" dirty="0" sz="2400" lang="en-US" err="1"/>
              <a:t>AnotherPackage</a:t>
            </a:r>
            <a:r>
              <a:rPr altLang="zh-CN" dirty="0" sz="2400" lang="en-US"/>
              <a:t> s = new </a:t>
            </a:r>
            <a:r>
              <a:rPr altLang="zh-CN" dirty="0" sz="2400" lang="en-US" err="1"/>
              <a:t>AnotherPackage</a:t>
            </a:r>
            <a:r>
              <a:rPr altLang="zh-CN" dirty="0" sz="2400" lang="en-US"/>
              <a:t>();</a:t>
            </a:r>
          </a:p>
          <a:p>
            <a:pPr indent="0" marL="0">
              <a:spcBef>
                <a:spcPts val="600"/>
              </a:spcBef>
              <a:buNone/>
            </a:pPr>
            <a:r>
              <a:rPr altLang="zh-CN" dirty="0" sz="2400" lang="en-US"/>
              <a:t>	    </a:t>
            </a:r>
            <a:r>
              <a:rPr altLang="zh-CN" dirty="0" sz="2400" lang="en-US" err="1"/>
              <a:t>s.access</a:t>
            </a:r>
            <a:r>
              <a:rPr altLang="zh-CN" dirty="0" sz="2400" lang="en-US"/>
              <a:t>();</a:t>
            </a:r>
          </a:p>
          <a:p>
            <a:pPr indent="0" marL="0">
              <a:spcBef>
                <a:spcPts val="600"/>
              </a:spcBef>
              <a:buNone/>
            </a:pPr>
            <a:r>
              <a:rPr altLang="zh-CN" dirty="0" sz="2400" lang="en-US"/>
              <a:t>	  }</a:t>
            </a:r>
          </a:p>
          <a:p>
            <a:pPr indent="0" marL="0">
              <a:spcBef>
                <a:spcPts val="600"/>
              </a:spcBef>
              <a:buNone/>
            </a:pPr>
            <a:r>
              <a:rPr altLang="zh-CN" dirty="0" sz="2400" lang="en-US"/>
              <a:t>	}</a:t>
            </a:r>
          </a:p>
          <a:p>
            <a:pPr indent="0" marL="0">
              <a:spcBef>
                <a:spcPts val="600"/>
              </a:spcBef>
              <a:buNone/>
            </a:pPr>
            <a:endParaRPr altLang="en-US"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27" name="标题 2"/>
          <p:cNvSpPr>
            <a:spLocks noGrp="1"/>
          </p:cNvSpPr>
          <p:nvPr>
            <p:ph type="title"/>
          </p:nvPr>
        </p:nvSpPr>
        <p:spPr/>
        <p:txBody>
          <a:bodyPr/>
          <a:p>
            <a:r>
              <a:rPr altLang="en-US" lang="zh-CN"/>
              <a:t>第</a:t>
            </a:r>
            <a:r>
              <a:rPr altLang="zh-CN" lang="en-US"/>
              <a:t>6</a:t>
            </a:r>
            <a:r>
              <a:rPr altLang="en-US" lang="zh-CN"/>
              <a:t>章 包、访问控制和接口</a:t>
            </a:r>
            <a:endParaRPr altLang="en-US" dirty="0" lang="zh-CN"/>
          </a:p>
        </p:txBody>
      </p:sp>
      <p:graphicFrame>
        <p:nvGraphicFramePr>
          <p:cNvPr id="4194307"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28" name="标题 2"/>
          <p:cNvSpPr>
            <a:spLocks noGrp="1"/>
          </p:cNvSpPr>
          <p:nvPr>
            <p:ph type="title"/>
          </p:nvPr>
        </p:nvSpPr>
        <p:spPr/>
        <p:txBody>
          <a:bodyPr/>
          <a:p>
            <a:r>
              <a:rPr altLang="en-US" dirty="0" lang="zh-CN"/>
              <a:t>接口</a:t>
            </a:r>
          </a:p>
        </p:txBody>
      </p:sp>
      <p:sp>
        <p:nvSpPr>
          <p:cNvPr id="1048629" name="内容占位符 1"/>
          <p:cNvSpPr>
            <a:spLocks noGrp="1"/>
          </p:cNvSpPr>
          <p:nvPr>
            <p:ph sz="quarter" idx="10"/>
          </p:nvPr>
        </p:nvSpPr>
        <p:spPr/>
        <p:txBody>
          <a:bodyPr/>
          <a:p>
            <a:r>
              <a:rPr altLang="zh-CN" dirty="0" lang="en-US"/>
              <a:t>Java</a:t>
            </a:r>
            <a:r>
              <a:rPr altLang="en-US" dirty="0" lang="zh-CN"/>
              <a:t>是通过接口使得处于不同类层次，甚至互不相关的类可以具有相同的行为。</a:t>
            </a:r>
          </a:p>
          <a:p>
            <a:r>
              <a:rPr altLang="en-US" dirty="0" lang="zh-CN"/>
              <a:t>接口是方法定义（没有实现）和常数变量的集合。</a:t>
            </a:r>
            <a:endParaRPr altLang="zh-CN" dirty="0" lang="en-US"/>
          </a:p>
          <a:p>
            <a:r>
              <a:rPr altLang="en-US" dirty="0" lang="zh-CN"/>
              <a:t>用接口，你可以指定一个类必须做什么，而不是规定它如何去做。</a:t>
            </a:r>
          </a:p>
          <a:p>
            <a:r>
              <a:rPr altLang="en-US" dirty="0" lang="zh-CN"/>
              <a:t>在类层次的任何地方都可以使用接口定义一个行为的协议实现它。</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30" name="标题 2"/>
          <p:cNvSpPr>
            <a:spLocks noGrp="1"/>
          </p:cNvSpPr>
          <p:nvPr>
            <p:ph type="title"/>
          </p:nvPr>
        </p:nvSpPr>
        <p:spPr/>
        <p:txBody>
          <a:bodyPr/>
          <a:p>
            <a:r>
              <a:rPr altLang="en-US" dirty="0" lang="zh-CN"/>
              <a:t>接口</a:t>
            </a:r>
          </a:p>
        </p:txBody>
      </p:sp>
      <p:sp>
        <p:nvSpPr>
          <p:cNvPr id="1048631" name="内容占位符 1"/>
          <p:cNvSpPr>
            <a:spLocks noGrp="1"/>
          </p:cNvSpPr>
          <p:nvPr>
            <p:ph sz="quarter" idx="10"/>
          </p:nvPr>
        </p:nvSpPr>
        <p:spPr/>
        <p:txBody>
          <a:bodyPr/>
          <a:p>
            <a:r>
              <a:rPr altLang="zh-CN" dirty="0" lang="en-US"/>
              <a:t>Java</a:t>
            </a:r>
            <a:r>
              <a:rPr altLang="en-US" dirty="0" lang="zh-CN"/>
              <a:t>接口主要用于：</a:t>
            </a:r>
          </a:p>
          <a:p>
            <a:pPr lvl="1"/>
            <a:r>
              <a:rPr altLang="en-US" dirty="0" lang="zh-CN"/>
              <a:t>通过接口可以指明多个类需要实现的方法。</a:t>
            </a:r>
          </a:p>
          <a:p>
            <a:pPr lvl="1"/>
            <a:r>
              <a:rPr altLang="en-US" dirty="0" lang="zh-CN"/>
              <a:t>通过接口可以了解对象的交互界面，而不需要了解对象所对应的类。</a:t>
            </a:r>
          </a:p>
          <a:p>
            <a:pPr lvl="1"/>
            <a:r>
              <a:rPr altLang="en-US" dirty="0" lang="zh-CN"/>
              <a:t>通过接口可以实现不相关类的相同行为，而不需要考虑这些类之间的层次关系。</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32" name="标题 2"/>
          <p:cNvSpPr>
            <a:spLocks noGrp="1"/>
          </p:cNvSpPr>
          <p:nvPr>
            <p:ph type="title"/>
          </p:nvPr>
        </p:nvSpPr>
        <p:spPr/>
        <p:txBody>
          <a:bodyPr/>
          <a:p>
            <a:r>
              <a:rPr altLang="en-US" dirty="0" lang="zh-CN"/>
              <a:t>接口的定义</a:t>
            </a:r>
          </a:p>
        </p:txBody>
      </p:sp>
      <p:sp>
        <p:nvSpPr>
          <p:cNvPr id="1048633" name="内容占位符 1"/>
          <p:cNvSpPr>
            <a:spLocks noGrp="1"/>
          </p:cNvSpPr>
          <p:nvPr>
            <p:ph sz="quarter" idx="10"/>
          </p:nvPr>
        </p:nvSpPr>
        <p:spPr/>
        <p:txBody>
          <a:bodyPr/>
          <a:p>
            <a:r>
              <a:rPr altLang="en-US" dirty="0" lang="zh-CN"/>
              <a:t>接口的定义格式与类相似，具有成员变量和成员方法。但是接口中的所有方法都是</a:t>
            </a:r>
            <a:r>
              <a:rPr altLang="zh-CN" dirty="0" lang="en-US"/>
              <a:t>abstract</a:t>
            </a:r>
            <a:r>
              <a:rPr altLang="en-US" dirty="0" lang="zh-CN"/>
              <a:t>方法，这些方法是没有语句。</a:t>
            </a:r>
          </a:p>
          <a:p>
            <a:pPr indent="0" lvl="1" marL="274320">
              <a:buNone/>
            </a:pPr>
            <a:r>
              <a:rPr altLang="en-US" dirty="0" lang="zh-CN"/>
              <a:t>	  </a:t>
            </a:r>
            <a:r>
              <a:rPr altLang="zh-CN" dirty="0" lang="en-US" err="1"/>
              <a:t>interfaceDeclaration</a:t>
            </a:r>
            <a:r>
              <a:rPr altLang="zh-CN" dirty="0" lang="en-US"/>
              <a:t>{</a:t>
            </a:r>
          </a:p>
          <a:p>
            <a:pPr indent="0" lvl="1" marL="274320">
              <a:buNone/>
            </a:pPr>
            <a:r>
              <a:rPr altLang="zh-CN" dirty="0" lang="en-US"/>
              <a:t>	    </a:t>
            </a:r>
            <a:r>
              <a:rPr altLang="zh-CN" dirty="0" lang="en-US" err="1"/>
              <a:t>interfaceBody</a:t>
            </a:r>
            <a:endParaRPr altLang="zh-CN" dirty="0" lang="en-US"/>
          </a:p>
          <a:p>
            <a:pPr indent="0" lvl="1" marL="274320">
              <a:buNone/>
            </a:pPr>
            <a:r>
              <a:rPr altLang="zh-CN" dirty="0" lang="en-US"/>
              <a:t>	  }</a:t>
            </a:r>
          </a:p>
          <a:p>
            <a:pPr indent="0" marL="0">
              <a:buNone/>
            </a:pPr>
            <a:r>
              <a:rPr altLang="zh-CN" dirty="0" lang="en-US"/>
              <a:t>	</a:t>
            </a:r>
            <a:r>
              <a:rPr altLang="en-US" dirty="0" lang="zh-CN"/>
              <a:t>其中：</a:t>
            </a:r>
            <a:r>
              <a:rPr altLang="zh-CN" dirty="0" lang="en-US"/>
              <a:t>	</a:t>
            </a:r>
            <a:r>
              <a:rPr altLang="zh-CN" dirty="0" lang="en-US" err="1"/>
              <a:t>interfaceDeclaration</a:t>
            </a:r>
            <a:r>
              <a:rPr altLang="en-US" dirty="0" lang="zh-CN"/>
              <a:t>为接口声明部分；</a:t>
            </a:r>
          </a:p>
          <a:p>
            <a:pPr indent="0" marL="0">
              <a:buNone/>
            </a:pPr>
            <a:r>
              <a:rPr altLang="en-US" dirty="0" lang="zh-CN"/>
              <a:t>	 </a:t>
            </a:r>
            <a:r>
              <a:rPr altLang="zh-CN" dirty="0" lang="en-US"/>
              <a:t>		</a:t>
            </a:r>
            <a:r>
              <a:rPr altLang="zh-CN" dirty="0" lang="en-US" err="1"/>
              <a:t>interfaceBody</a:t>
            </a:r>
            <a:r>
              <a:rPr altLang="en-US" dirty="0" lang="zh-CN"/>
              <a:t>为接口体部分。</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34" name="标题 2"/>
          <p:cNvSpPr>
            <a:spLocks noGrp="1"/>
          </p:cNvSpPr>
          <p:nvPr>
            <p:ph type="title"/>
          </p:nvPr>
        </p:nvSpPr>
        <p:spPr/>
        <p:txBody>
          <a:bodyPr/>
          <a:p>
            <a:r>
              <a:rPr altLang="en-US" dirty="0" lang="zh-CN"/>
              <a:t>接口的定义</a:t>
            </a:r>
          </a:p>
        </p:txBody>
      </p:sp>
      <p:sp>
        <p:nvSpPr>
          <p:cNvPr id="1048635" name="内容占位符 1"/>
          <p:cNvSpPr>
            <a:spLocks noGrp="1"/>
          </p:cNvSpPr>
          <p:nvPr>
            <p:ph sz="quarter" idx="10"/>
          </p:nvPr>
        </p:nvSpPr>
        <p:spPr/>
        <p:txBody>
          <a:bodyPr/>
          <a:p>
            <a:r>
              <a:rPr altLang="en-US" dirty="0" sz="2800" lang="zh-CN"/>
              <a:t>接口体中包括常量定义和方法定义。</a:t>
            </a:r>
            <a:endParaRPr altLang="zh-CN" dirty="0" sz="2800" lang="en-US"/>
          </a:p>
          <a:p>
            <a:pPr indent="0" lvl="1" marL="274320">
              <a:buNone/>
            </a:pPr>
            <a:r>
              <a:rPr altLang="zh-CN" dirty="0" sz="2400" lang="en-US"/>
              <a:t>type </a:t>
            </a:r>
            <a:r>
              <a:rPr altLang="zh-CN" dirty="0" sz="2400" lang="en-US" err="1"/>
              <a:t>constantName</a:t>
            </a:r>
            <a:r>
              <a:rPr altLang="zh-CN" dirty="0" sz="2400" lang="en-US"/>
              <a:t> = value;</a:t>
            </a:r>
          </a:p>
          <a:p>
            <a:pPr indent="0" lvl="1" marL="274320">
              <a:buNone/>
            </a:pPr>
            <a:r>
              <a:rPr altLang="zh-CN" dirty="0" sz="2400" lang="en-US" err="1"/>
              <a:t>returnType</a:t>
            </a:r>
            <a:r>
              <a:rPr altLang="zh-CN" dirty="0" sz="2400" lang="en-US"/>
              <a:t> </a:t>
            </a:r>
            <a:r>
              <a:rPr altLang="zh-CN" dirty="0" sz="2400" lang="en-US" err="1"/>
              <a:t>methodName</a:t>
            </a:r>
            <a:r>
              <a:rPr altLang="zh-CN" dirty="0" sz="2400" lang="en-US"/>
              <a:t>([</a:t>
            </a:r>
            <a:r>
              <a:rPr altLang="zh-CN" dirty="0" sz="2400" lang="en-US" err="1"/>
              <a:t>paramList</a:t>
            </a:r>
            <a:r>
              <a:rPr altLang="zh-CN" dirty="0" sz="2400" lang="en-US"/>
              <a:t>]);</a:t>
            </a:r>
          </a:p>
          <a:p>
            <a:r>
              <a:rPr altLang="en-US" dirty="0" sz="2800" lang="zh-CN"/>
              <a:t>其中：</a:t>
            </a:r>
          </a:p>
          <a:p>
            <a:pPr lvl="1"/>
            <a:r>
              <a:rPr altLang="zh-CN" dirty="0" sz="2400" lang="en-US"/>
              <a:t>type </a:t>
            </a:r>
            <a:r>
              <a:rPr altLang="zh-CN" dirty="0" sz="2400" lang="en-US" err="1"/>
              <a:t>constantName</a:t>
            </a:r>
            <a:r>
              <a:rPr altLang="zh-CN" dirty="0" sz="2400" lang="en-US"/>
              <a:t>=Value</a:t>
            </a:r>
            <a:r>
              <a:rPr altLang="en-US" dirty="0" sz="2400" lang="zh-CN"/>
              <a:t>；语句为常量定义部分。在接口中定义的成员变量都是常量，具有</a:t>
            </a:r>
            <a:r>
              <a:rPr altLang="zh-CN" dirty="0" sz="2400" lang="en-US" err="1"/>
              <a:t>pubilc</a:t>
            </a:r>
            <a:r>
              <a:rPr altLang="en-US" dirty="0" sz="2400" lang="zh-CN"/>
              <a:t>，</a:t>
            </a:r>
            <a:r>
              <a:rPr altLang="zh-CN" dirty="0" sz="2400" lang="en-US"/>
              <a:t>final</a:t>
            </a:r>
            <a:r>
              <a:rPr altLang="en-US" dirty="0" sz="2400" lang="zh-CN"/>
              <a:t>和</a:t>
            </a:r>
            <a:r>
              <a:rPr altLang="zh-CN" dirty="0" sz="2400" lang="en-US"/>
              <a:t>static</a:t>
            </a:r>
            <a:r>
              <a:rPr altLang="en-US" dirty="0" sz="2400" lang="zh-CN"/>
              <a:t>属性，在创建这些变量时可以省略这些修饰符。没有构造函数，所以常量必须立即赋初值。</a:t>
            </a:r>
          </a:p>
          <a:p>
            <a:pPr lvl="1"/>
            <a:r>
              <a:rPr altLang="zh-CN" dirty="0" sz="2400" lang="en-US" err="1"/>
              <a:t>returnType</a:t>
            </a:r>
            <a:r>
              <a:rPr altLang="zh-CN" dirty="0" sz="2400" lang="en-US"/>
              <a:t> </a:t>
            </a:r>
            <a:r>
              <a:rPr altLang="zh-CN" dirty="0" sz="2400" lang="en-US" err="1"/>
              <a:t>methodName</a:t>
            </a:r>
            <a:r>
              <a:rPr altLang="zh-CN" dirty="0" sz="2400" lang="en-US"/>
              <a:t>([</a:t>
            </a:r>
            <a:r>
              <a:rPr altLang="zh-CN" dirty="0" sz="2400" lang="en-US" err="1"/>
              <a:t>parameterList</a:t>
            </a:r>
            <a:r>
              <a:rPr altLang="zh-CN" dirty="0" sz="2400" lang="en-US"/>
              <a:t>])</a:t>
            </a:r>
            <a:r>
              <a:rPr altLang="en-US" dirty="0" sz="2400" lang="zh-CN"/>
              <a:t>；为方法定义部分。接口中方法是抽象方法，只有方法声明，而无方法实现，所以它的方法定义是没有方法体，由；直接结束。接口中声明的方法具有</a:t>
            </a:r>
            <a:r>
              <a:rPr altLang="zh-CN" dirty="0" sz="2400" lang="en-US"/>
              <a:t>public</a:t>
            </a:r>
            <a:r>
              <a:rPr altLang="en-US" dirty="0" sz="2400" lang="zh-CN"/>
              <a:t>，</a:t>
            </a:r>
            <a:r>
              <a:rPr altLang="zh-CN" dirty="0" sz="2400" lang="en-US"/>
              <a:t>abstract</a:t>
            </a:r>
            <a:r>
              <a:rPr altLang="en-US" dirty="0" sz="2400" lang="zh-CN"/>
              <a:t>属性。</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36" name="标题 2"/>
          <p:cNvSpPr>
            <a:spLocks noGrp="1"/>
          </p:cNvSpPr>
          <p:nvPr>
            <p:ph type="title"/>
          </p:nvPr>
        </p:nvSpPr>
        <p:spPr/>
        <p:txBody>
          <a:bodyPr/>
          <a:p>
            <a:r>
              <a:rPr altLang="en-US" dirty="0" lang="zh-CN"/>
              <a:t>接口定义示例</a:t>
            </a:r>
          </a:p>
        </p:txBody>
      </p:sp>
      <p:sp>
        <p:nvSpPr>
          <p:cNvPr id="1048637" name="内容占位符 1"/>
          <p:cNvSpPr>
            <a:spLocks noGrp="1"/>
          </p:cNvSpPr>
          <p:nvPr>
            <p:ph sz="quarter" idx="10"/>
          </p:nvPr>
        </p:nvSpPr>
        <p:spPr/>
        <p:txBody>
          <a:bodyPr/>
          <a:p>
            <a:pPr indent="0" marL="0">
              <a:buNone/>
            </a:pPr>
            <a:r>
              <a:rPr altLang="zh-CN" dirty="0" lang="en-US"/>
              <a:t>interface Collection {</a:t>
            </a:r>
          </a:p>
          <a:p>
            <a:pPr indent="0" marL="0">
              <a:buNone/>
            </a:pPr>
            <a:r>
              <a:rPr altLang="zh-CN" dirty="0" lang="en-US"/>
              <a:t>	</a:t>
            </a:r>
            <a:r>
              <a:rPr altLang="zh-CN" dirty="0" lang="en-US" err="1"/>
              <a:t>int</a:t>
            </a:r>
            <a:r>
              <a:rPr altLang="zh-CN" dirty="0" lang="en-US"/>
              <a:t> MAX_NUM=100;</a:t>
            </a:r>
          </a:p>
          <a:p>
            <a:pPr indent="0" marL="0">
              <a:buNone/>
            </a:pPr>
            <a:r>
              <a:rPr altLang="zh-CN" dirty="0" lang="en-US"/>
              <a:t>	void add (Object </a:t>
            </a:r>
            <a:r>
              <a:rPr altLang="zh-CN" dirty="0" lang="en-US" err="1"/>
              <a:t>objAdd</a:t>
            </a:r>
            <a:r>
              <a:rPr altLang="zh-CN" dirty="0" lang="en-US"/>
              <a:t>);</a:t>
            </a:r>
          </a:p>
          <a:p>
            <a:pPr indent="0" marL="0">
              <a:buNone/>
            </a:pPr>
            <a:r>
              <a:rPr altLang="zh-CN" dirty="0" lang="en-US"/>
              <a:t>	void delete (Object </a:t>
            </a:r>
            <a:r>
              <a:rPr altLang="zh-CN" dirty="0" lang="en-US" err="1"/>
              <a:t>objDelet</a:t>
            </a:r>
            <a:r>
              <a:rPr altLang="zh-CN" dirty="0" lang="en-US"/>
              <a:t>);</a:t>
            </a:r>
          </a:p>
          <a:p>
            <a:pPr indent="0" marL="0">
              <a:buNone/>
            </a:pPr>
            <a:r>
              <a:rPr altLang="zh-CN" dirty="0" lang="en-US"/>
              <a:t>	Object find (Object </a:t>
            </a:r>
            <a:r>
              <a:rPr altLang="zh-CN" dirty="0" lang="en-US" err="1"/>
              <a:t>objFind</a:t>
            </a:r>
            <a:r>
              <a:rPr altLang="zh-CN" dirty="0" lang="en-US"/>
              <a:t>);</a:t>
            </a:r>
          </a:p>
          <a:p>
            <a:pPr indent="0" marL="0">
              <a:buNone/>
            </a:pPr>
            <a:r>
              <a:rPr altLang="zh-CN" dirty="0" lang="en-US"/>
              <a:t>	</a:t>
            </a:r>
            <a:r>
              <a:rPr altLang="zh-CN" dirty="0" lang="en-US" err="1"/>
              <a:t>int</a:t>
            </a:r>
            <a:r>
              <a:rPr altLang="zh-CN" dirty="0" lang="en-US"/>
              <a:t> </a:t>
            </a:r>
            <a:r>
              <a:rPr altLang="zh-CN" dirty="0" lang="en-US" err="1"/>
              <a:t>currentCount</a:t>
            </a:r>
            <a:r>
              <a:rPr altLang="zh-CN" dirty="0" lang="en-US"/>
              <a:t>();</a:t>
            </a:r>
          </a:p>
          <a:p>
            <a:pPr indent="0" marL="0">
              <a:buNone/>
            </a:pPr>
            <a:r>
              <a:rPr altLang="zh-CN" dirty="0" lang="en-US"/>
              <a:t>}</a:t>
            </a:r>
          </a:p>
          <a:p>
            <a:pPr indent="0" marL="0">
              <a:buNone/>
            </a:pP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38" name="标题 2"/>
          <p:cNvSpPr>
            <a:spLocks noGrp="1"/>
          </p:cNvSpPr>
          <p:nvPr>
            <p:ph type="title"/>
          </p:nvPr>
        </p:nvSpPr>
        <p:spPr/>
        <p:txBody>
          <a:bodyPr/>
          <a:p>
            <a:r>
              <a:rPr altLang="en-US" dirty="0" lang="zh-CN"/>
              <a:t>接口的实现</a:t>
            </a:r>
          </a:p>
        </p:txBody>
      </p:sp>
      <p:sp>
        <p:nvSpPr>
          <p:cNvPr id="1048639" name="内容占位符 1"/>
          <p:cNvSpPr>
            <a:spLocks noGrp="1"/>
          </p:cNvSpPr>
          <p:nvPr>
            <p:ph sz="quarter" idx="10"/>
          </p:nvPr>
        </p:nvSpPr>
        <p:spPr/>
        <p:txBody>
          <a:bodyPr/>
          <a:p>
            <a:r>
              <a:rPr altLang="en-US" dirty="0" lang="zh-CN"/>
              <a:t>接口的方法必须由</a:t>
            </a:r>
            <a:r>
              <a:rPr altLang="zh-CN" dirty="0" lang="en-US"/>
              <a:t>(</a:t>
            </a:r>
            <a:r>
              <a:rPr altLang="en-US" dirty="0" lang="zh-CN"/>
              <a:t>非抽象的</a:t>
            </a:r>
            <a:r>
              <a:rPr altLang="zh-CN" dirty="0" lang="en-US"/>
              <a:t>)</a:t>
            </a:r>
            <a:r>
              <a:rPr altLang="en-US" dirty="0" lang="zh-CN"/>
              <a:t>类非抽象实现。</a:t>
            </a:r>
            <a:endParaRPr altLang="zh-CN" dirty="0" lang="en-US"/>
          </a:p>
          <a:p>
            <a:pPr lvl="1"/>
            <a:r>
              <a:rPr altLang="en-US" dirty="0" lang="zh-CN"/>
              <a:t>可以由抽象类抽象的实现</a:t>
            </a:r>
          </a:p>
          <a:p>
            <a:r>
              <a:rPr altLang="en-US" dirty="0" lang="zh-CN"/>
              <a:t>在类的声明中，如果用</a:t>
            </a:r>
            <a:r>
              <a:rPr altLang="zh-CN" dirty="0" lang="en-US"/>
              <a:t>implements</a:t>
            </a:r>
            <a:r>
              <a:rPr altLang="en-US" dirty="0" lang="zh-CN"/>
              <a:t>子句就可以声明这个类对接口的实现。</a:t>
            </a:r>
          </a:p>
          <a:p>
            <a:r>
              <a:rPr altLang="en-US" dirty="0" lang="zh-CN"/>
              <a:t>关键字</a:t>
            </a:r>
            <a:r>
              <a:rPr altLang="zh-CN" dirty="0" lang="en-US"/>
              <a:t>implements</a:t>
            </a:r>
            <a:r>
              <a:rPr altLang="en-US" dirty="0" lang="zh-CN"/>
              <a:t>不同于</a:t>
            </a:r>
            <a:r>
              <a:rPr altLang="zh-CN" dirty="0" lang="en-US"/>
              <a:t>extends</a:t>
            </a:r>
            <a:r>
              <a:rPr altLang="en-US" dirty="0" lang="zh-CN"/>
              <a:t>，它表示类对接口的实现而不是继承，并且一个类可以实现多个接口。</a:t>
            </a:r>
          </a:p>
          <a:p>
            <a:r>
              <a:rPr altLang="en-US" dirty="0" lang="zh-CN"/>
              <a:t>类实现接口，则必须实现接口中的所有方法。</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40" name="标题 2"/>
          <p:cNvSpPr>
            <a:spLocks noGrp="1"/>
          </p:cNvSpPr>
          <p:nvPr>
            <p:ph type="title"/>
          </p:nvPr>
        </p:nvSpPr>
        <p:spPr/>
        <p:txBody>
          <a:bodyPr/>
          <a:p>
            <a:r>
              <a:rPr altLang="en-US" dirty="0" lang="zh-CN"/>
              <a:t>接口实现示例</a:t>
            </a:r>
          </a:p>
        </p:txBody>
      </p:sp>
      <p:sp>
        <p:nvSpPr>
          <p:cNvPr id="1048641" name="内容占位符 1"/>
          <p:cNvSpPr>
            <a:spLocks noGrp="1"/>
          </p:cNvSpPr>
          <p:nvPr>
            <p:ph sz="quarter" idx="10"/>
          </p:nvPr>
        </p:nvSpPr>
        <p:spPr/>
        <p:txBody>
          <a:bodyPr/>
          <a:p>
            <a:pPr indent="0" marL="0">
              <a:spcBef>
                <a:spcPts val="0"/>
              </a:spcBef>
              <a:buNone/>
            </a:pPr>
            <a:r>
              <a:rPr altLang="zh-CN" dirty="0" sz="2400" lang="en-US"/>
              <a:t>class </a:t>
            </a:r>
            <a:r>
              <a:rPr altLang="zh-CN" dirty="0" sz="2400" lang="en-US" err="1"/>
              <a:t>FIFOQueue</a:t>
            </a:r>
            <a:r>
              <a:rPr altLang="zh-CN" dirty="0" sz="2400" lang="en-US"/>
              <a:t> implements Collection {</a:t>
            </a:r>
          </a:p>
          <a:p>
            <a:pPr indent="0" marL="0">
              <a:spcBef>
                <a:spcPts val="0"/>
              </a:spcBef>
              <a:buNone/>
            </a:pPr>
            <a:r>
              <a:rPr altLang="zh-CN" dirty="0" sz="2400" lang="en-US"/>
              <a:t>	public void add (Object </a:t>
            </a:r>
            <a:r>
              <a:rPr altLang="zh-CN" dirty="0" sz="2400" lang="en-US" err="1"/>
              <a:t>objAdd</a:t>
            </a:r>
            <a:r>
              <a:rPr altLang="zh-CN" dirty="0" sz="2400" lang="en-US"/>
              <a:t>){</a:t>
            </a:r>
          </a:p>
          <a:p>
            <a:pPr indent="0" marL="0">
              <a:spcBef>
                <a:spcPts val="0"/>
              </a:spcBef>
              <a:buNone/>
            </a:pPr>
            <a:r>
              <a:rPr altLang="zh-CN" dirty="0" sz="2400" lang="en-US"/>
              <a:t>	   //add object code</a:t>
            </a:r>
          </a:p>
          <a:p>
            <a:pPr indent="0" marL="0">
              <a:spcBef>
                <a:spcPts val="0"/>
              </a:spcBef>
              <a:buNone/>
            </a:pPr>
            <a:r>
              <a:rPr altLang="zh-CN" dirty="0" sz="2400" lang="en-US"/>
              <a:t>	}</a:t>
            </a:r>
          </a:p>
          <a:p>
            <a:pPr indent="0" marL="0">
              <a:spcBef>
                <a:spcPts val="0"/>
              </a:spcBef>
              <a:buNone/>
            </a:pPr>
            <a:r>
              <a:rPr altLang="zh-CN" dirty="0" sz="2400" lang="en-US"/>
              <a:t>	public void delete (Object </a:t>
            </a:r>
            <a:r>
              <a:rPr altLang="zh-CN" dirty="0" sz="2400" lang="en-US" err="1"/>
              <a:t>objDelet</a:t>
            </a:r>
            <a:r>
              <a:rPr altLang="zh-CN" dirty="0" sz="2400" lang="en-US"/>
              <a:t>){</a:t>
            </a:r>
          </a:p>
          <a:p>
            <a:pPr indent="0" marL="0">
              <a:spcBef>
                <a:spcPts val="0"/>
              </a:spcBef>
              <a:buNone/>
            </a:pPr>
            <a:r>
              <a:rPr altLang="zh-CN" dirty="0" sz="2400" lang="en-US"/>
              <a:t>	   //delete object code</a:t>
            </a:r>
          </a:p>
          <a:p>
            <a:pPr indent="0" marL="0">
              <a:spcBef>
                <a:spcPts val="0"/>
              </a:spcBef>
              <a:buNone/>
            </a:pPr>
            <a:r>
              <a:rPr altLang="zh-CN" dirty="0" sz="2400" lang="en-US"/>
              <a:t>	}</a:t>
            </a:r>
          </a:p>
          <a:p>
            <a:pPr indent="0" marL="0">
              <a:spcBef>
                <a:spcPts val="0"/>
              </a:spcBef>
              <a:buNone/>
            </a:pPr>
            <a:r>
              <a:rPr altLang="zh-CN" dirty="0" sz="2400" lang="en-US"/>
              <a:t>	public Object find (Object </a:t>
            </a:r>
            <a:r>
              <a:rPr altLang="zh-CN" dirty="0" sz="2400" lang="en-US" err="1"/>
              <a:t>objFind</a:t>
            </a:r>
            <a:r>
              <a:rPr altLang="zh-CN" dirty="0" sz="2400" lang="en-US"/>
              <a:t>){</a:t>
            </a:r>
          </a:p>
          <a:p>
            <a:pPr indent="0" marL="0">
              <a:spcBef>
                <a:spcPts val="0"/>
              </a:spcBef>
              <a:buNone/>
            </a:pPr>
            <a:r>
              <a:rPr altLang="zh-CN" dirty="0" sz="2400" lang="en-US"/>
              <a:t>	   //find object code</a:t>
            </a:r>
          </a:p>
          <a:p>
            <a:pPr indent="0" marL="0">
              <a:spcBef>
                <a:spcPts val="0"/>
              </a:spcBef>
              <a:buNone/>
            </a:pPr>
            <a:r>
              <a:rPr altLang="zh-CN" dirty="0" sz="2400" lang="en-US"/>
              <a:t>	}</a:t>
            </a:r>
          </a:p>
          <a:p>
            <a:pPr indent="0" marL="0">
              <a:spcBef>
                <a:spcPts val="0"/>
              </a:spcBef>
              <a:buNone/>
            </a:pPr>
            <a:r>
              <a:rPr altLang="zh-CN" dirty="0" sz="2400" lang="en-US"/>
              <a:t>	public </a:t>
            </a:r>
            <a:r>
              <a:rPr altLang="zh-CN" dirty="0" sz="2400" lang="en-US" err="1"/>
              <a:t>int</a:t>
            </a:r>
            <a:r>
              <a:rPr altLang="zh-CN" dirty="0" sz="2400" lang="en-US"/>
              <a:t> </a:t>
            </a:r>
            <a:r>
              <a:rPr altLang="zh-CN" dirty="0" sz="2400" lang="en-US" err="1"/>
              <a:t>currentCount</a:t>
            </a:r>
            <a:r>
              <a:rPr altLang="zh-CN" dirty="0" sz="2400" lang="en-US"/>
              <a:t>(){</a:t>
            </a:r>
          </a:p>
          <a:p>
            <a:pPr indent="0" marL="0">
              <a:spcBef>
                <a:spcPts val="0"/>
              </a:spcBef>
              <a:buNone/>
            </a:pPr>
            <a:r>
              <a:rPr altLang="zh-CN" dirty="0" sz="2400" lang="en-US"/>
              <a:t>	   //count object code</a:t>
            </a:r>
          </a:p>
          <a:p>
            <a:pPr indent="0" marL="0">
              <a:spcBef>
                <a:spcPts val="0"/>
              </a:spcBef>
              <a:buNone/>
            </a:pPr>
            <a:r>
              <a:rPr altLang="zh-CN" dirty="0" sz="2400" lang="en-US"/>
              <a:t>	}</a:t>
            </a:r>
          </a:p>
          <a:p>
            <a:pPr indent="0" marL="0">
              <a:spcBef>
                <a:spcPts val="0"/>
              </a:spcBef>
              <a:buNone/>
            </a:pPr>
            <a:r>
              <a:rPr altLang="zh-CN" dirty="0" sz="2400" lang="en-US"/>
              <a:t>}</a:t>
            </a:r>
          </a:p>
          <a:p>
            <a:pPr indent="0" marL="0">
              <a:spcBef>
                <a:spcPts val="0"/>
              </a:spcBef>
              <a:buNone/>
            </a:pPr>
            <a:endParaRPr altLang="en-US" dirty="0" sz="2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587" name="标题 2"/>
          <p:cNvSpPr>
            <a:spLocks noGrp="1"/>
          </p:cNvSpPr>
          <p:nvPr>
            <p:ph type="title"/>
          </p:nvPr>
        </p:nvSpPr>
        <p:spPr/>
        <p:txBody>
          <a:bodyPr/>
          <a:p>
            <a:r>
              <a:rPr altLang="zh-CN" lang="en-US"/>
              <a:t>package-</a:t>
            </a:r>
            <a:r>
              <a:rPr altLang="en-US" lang="zh-CN"/>
              <a:t>包语句</a:t>
            </a:r>
            <a:endParaRPr altLang="en-US" dirty="0" lang="zh-CN"/>
          </a:p>
        </p:txBody>
      </p:sp>
      <p:sp>
        <p:nvSpPr>
          <p:cNvPr id="1048588" name="内容占位符 1"/>
          <p:cNvSpPr>
            <a:spLocks noGrp="1"/>
          </p:cNvSpPr>
          <p:nvPr>
            <p:ph sz="quarter" idx="10"/>
          </p:nvPr>
        </p:nvSpPr>
        <p:spPr/>
        <p:txBody>
          <a:bodyPr/>
          <a:p>
            <a:r>
              <a:rPr altLang="en-US" dirty="0" lang="zh-CN"/>
              <a:t>包：包实际上是一组类组成的集合，也称之为类库。</a:t>
            </a:r>
          </a:p>
          <a:p>
            <a:r>
              <a:rPr altLang="en-US" dirty="0" lang="zh-CN"/>
              <a:t>包的层次结构与文件系统的文件目录结构是相似的。包名是</a:t>
            </a:r>
            <a:r>
              <a:rPr altLang="zh-CN" dirty="0" lang="en-US"/>
              <a:t>Java</a:t>
            </a:r>
            <a:r>
              <a:rPr altLang="en-US" dirty="0" lang="zh-CN"/>
              <a:t>的合法标识符，一般都用小写的字母单词表示。</a:t>
            </a:r>
          </a:p>
          <a:p>
            <a:r>
              <a:rPr altLang="zh-CN" dirty="0" lang="en-US"/>
              <a:t>Java</a:t>
            </a:r>
            <a:r>
              <a:rPr altLang="en-US" dirty="0" lang="zh-CN"/>
              <a:t>语言提供了一些常用的基本类包，如</a:t>
            </a:r>
            <a:r>
              <a:rPr altLang="zh-CN" dirty="0" lang="en-US" err="1"/>
              <a:t>java.io</a:t>
            </a:r>
            <a:r>
              <a:rPr altLang="en-US" dirty="0" lang="zh-CN"/>
              <a:t>和</a:t>
            </a:r>
            <a:r>
              <a:rPr altLang="zh-CN" dirty="0" lang="en-US" err="1"/>
              <a:t>java.lang</a:t>
            </a:r>
            <a:r>
              <a:rPr altLang="en-US" dirty="0" lang="zh-CN"/>
              <a:t>。</a:t>
            </a:r>
          </a:p>
          <a:p>
            <a:endParaRPr altLang="en-US" dirty="0" lang="zh-CN"/>
          </a:p>
        </p:txBody>
      </p:sp>
      <mc:AlternateContent xmlns:mc="http://schemas.openxmlformats.org/markup-compatibility/2006">
        <mc:Choice xmlns:p14="http://schemas.microsoft.com/office/powerpoint/2010/main" Requires="p14">
          <p:contentPart p14:bwMode="auto" r:id="rId1">
            <p14:nvContentPartPr>
              <p14:cNvPr id="1048709" name=""/>
              <p14:cNvContentPartPr/>
              <p14:nvPr/>
            </p14:nvContentPartPr>
            <p14:xfrm>
              <a:off x="9187928" y="1479192"/>
              <a:ext cx="916358" cy="117097"/>
            </p14:xfrm>
          </p:contentPart>
        </mc:Choice>
        <mc:Fallback>
          <p:sp>
            <p:nvSpPr>
              <p:cNvPr id="1048709" name=""/>
              <p:cNvSpPr/>
              <p:nvPr/>
            </p:nvSpPr>
            <p:spPr>
              <a:xfrm>
                <a:off x="9187928" y="1479192"/>
                <a:ext cx="916358" cy="117097"/>
              </a:xfrm>
            </p:spPr>
          </p:sp>
        </mc:Fallback>
      </mc:AlternateContent>
      <mc:AlternateContent xmlns:mc="http://schemas.openxmlformats.org/markup-compatibility/2006">
        <mc:Choice xmlns:p14="http://schemas.microsoft.com/office/powerpoint/2010/main" Requires="p14">
          <p:contentPart p14:bwMode="auto" r:id="rId2">
            <p14:nvContentPartPr>
              <p14:cNvPr id="1048710" name=""/>
              <p14:cNvContentPartPr/>
              <p14:nvPr/>
            </p14:nvContentPartPr>
            <p14:xfrm>
              <a:off x="6291753" y="1459902"/>
              <a:ext cx="750901" cy="125022"/>
            </p14:xfrm>
          </p:contentPart>
        </mc:Choice>
        <mc:Fallback>
          <p:sp>
            <p:nvSpPr>
              <p:cNvPr id="1048710" name=""/>
              <p:cNvSpPr/>
              <p:nvPr/>
            </p:nvSpPr>
            <p:spPr>
              <a:xfrm>
                <a:off x="6291753" y="1459902"/>
                <a:ext cx="750901" cy="125022"/>
              </a:xfrm>
            </p:spPr>
          </p:sp>
        </mc:Fallback>
      </mc:AlternateContent>
      <mc:AlternateContent xmlns:mc="http://schemas.openxmlformats.org/markup-compatibility/2006">
        <mc:Choice xmlns:p14="http://schemas.microsoft.com/office/powerpoint/2010/main" Requires="p14">
          <p:contentPart p14:bwMode="auto" r:id="rId3">
            <p14:nvContentPartPr>
              <p14:cNvPr id="1048711" name=""/>
              <p14:cNvContentPartPr/>
              <p14:nvPr/>
            </p14:nvContentPartPr>
            <p14:xfrm>
              <a:off x="6727989" y="2665758"/>
              <a:ext cx="818453" cy="92255"/>
            </p14:xfrm>
          </p:contentPart>
        </mc:Choice>
        <mc:Fallback>
          <p:sp>
            <p:nvSpPr>
              <p:cNvPr id="1048711" name=""/>
              <p:cNvSpPr/>
              <p:nvPr/>
            </p:nvSpPr>
            <p:spPr>
              <a:xfrm>
                <a:off x="6727989" y="2665758"/>
                <a:ext cx="818453" cy="92255"/>
              </a:xfrm>
            </p:spPr>
          </p:sp>
        </mc:Fallback>
      </mc:AlternateContent>
      <mc:AlternateContent xmlns:mc="http://schemas.openxmlformats.org/markup-compatibility/2006">
        <mc:Choice xmlns:p14="http://schemas.microsoft.com/office/powerpoint/2010/main" Requires="p14">
          <p:contentPart p14:bwMode="auto" r:id="rId4">
            <p14:nvContentPartPr>
              <p14:cNvPr id="1048712" name=""/>
              <p14:cNvContentPartPr/>
              <p14:nvPr/>
            </p14:nvContentPartPr>
            <p14:xfrm>
              <a:off x="6013813" y="3460254"/>
              <a:ext cx="1662091" cy="51145"/>
            </p14:xfrm>
          </p:contentPart>
        </mc:Choice>
        <mc:Fallback>
          <p:sp>
            <p:nvSpPr>
              <p:cNvPr id="1048712" name=""/>
              <p:cNvSpPr/>
              <p:nvPr/>
            </p:nvSpPr>
            <p:spPr>
              <a:xfrm>
                <a:off x="6013813" y="3460254"/>
                <a:ext cx="1662091" cy="51145"/>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42" name="标题 2"/>
          <p:cNvSpPr>
            <a:spLocks noGrp="1"/>
          </p:cNvSpPr>
          <p:nvPr>
            <p:ph type="title"/>
          </p:nvPr>
        </p:nvSpPr>
        <p:spPr/>
        <p:txBody>
          <a:bodyPr/>
          <a:p>
            <a:r>
              <a:rPr altLang="en-US" dirty="0" lang="zh-CN"/>
              <a:t>接口的类型</a:t>
            </a:r>
          </a:p>
        </p:txBody>
      </p:sp>
      <p:sp>
        <p:nvSpPr>
          <p:cNvPr id="1048643" name="内容占位符 1"/>
          <p:cNvSpPr>
            <a:spLocks noGrp="1"/>
          </p:cNvSpPr>
          <p:nvPr>
            <p:ph sz="quarter" idx="10"/>
          </p:nvPr>
        </p:nvSpPr>
        <p:spPr/>
        <p:txBody>
          <a:bodyPr/>
          <a:p>
            <a:r>
              <a:rPr altLang="en-US" dirty="0" lang="zh-CN"/>
              <a:t>接口可以作为一个引用类型来使用。任何实现该接口的类的实例都可以存储在该接口类型的变量中，通过这些变量可以访问类所实现接口中的方法。</a:t>
            </a:r>
          </a:p>
          <a:p>
            <a:r>
              <a:rPr altLang="en-US" dirty="0" lang="zh-CN"/>
              <a:t>在程序运行时，</a:t>
            </a:r>
            <a:r>
              <a:rPr altLang="zh-CN" dirty="0" lang="en-US"/>
              <a:t>Java</a:t>
            </a:r>
            <a:r>
              <a:rPr altLang="en-US" dirty="0" lang="zh-CN"/>
              <a:t>动态地确定需要使用那个类中的方法。</a:t>
            </a:r>
          </a:p>
          <a:p>
            <a:endParaRPr altLang="en-US" dirty="0" lang="zh-CN"/>
          </a:p>
          <a:p>
            <a:r>
              <a:rPr altLang="en-US" dirty="0" lang="zh-CN"/>
              <a:t>超类变量可以引用子类对象</a:t>
            </a:r>
            <a:endParaRPr altLang="zh-CN" dirty="0" lang="en-US"/>
          </a:p>
          <a:p>
            <a:r>
              <a:rPr altLang="en-US" dirty="0" lang="zh-CN"/>
              <a:t>接口变量可以引用子类对象</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44" name="标题 2"/>
          <p:cNvSpPr>
            <a:spLocks noGrp="1"/>
          </p:cNvSpPr>
          <p:nvPr>
            <p:ph type="title"/>
          </p:nvPr>
        </p:nvSpPr>
        <p:spPr/>
        <p:txBody>
          <a:bodyPr/>
          <a:p>
            <a:r>
              <a:rPr altLang="en-US" dirty="0" lang="zh-CN"/>
              <a:t>接口类型示例</a:t>
            </a:r>
          </a:p>
        </p:txBody>
      </p:sp>
      <p:sp>
        <p:nvSpPr>
          <p:cNvPr id="1048645" name="内容占位符 1"/>
          <p:cNvSpPr>
            <a:spLocks noGrp="1"/>
          </p:cNvSpPr>
          <p:nvPr>
            <p:ph sz="quarter" idx="10"/>
          </p:nvPr>
        </p:nvSpPr>
        <p:spPr/>
        <p:txBody>
          <a:bodyPr/>
          <a:p>
            <a:pPr indent="0" marL="0">
              <a:buNone/>
            </a:pPr>
            <a:r>
              <a:rPr altLang="zh-CN" dirty="0" sz="2400" lang="en-US"/>
              <a:t>{</a:t>
            </a:r>
          </a:p>
          <a:p>
            <a:pPr indent="0" marL="0">
              <a:buNone/>
            </a:pPr>
            <a:r>
              <a:rPr altLang="zh-CN" dirty="0" sz="2400" lang="en-US"/>
              <a:t>  public static void main(String </a:t>
            </a:r>
            <a:r>
              <a:rPr altLang="zh-CN" dirty="0" sz="2400" lang="en-US" err="1"/>
              <a:t>args</a:t>
            </a:r>
            <a:r>
              <a:rPr altLang="zh-CN" dirty="0" sz="2400" lang="en-US"/>
              <a:t>[]){</a:t>
            </a:r>
          </a:p>
          <a:p>
            <a:pPr indent="0" marL="0">
              <a:buNone/>
            </a:pPr>
            <a:r>
              <a:rPr altLang="zh-CN" dirty="0" sz="2400" lang="en-US"/>
              <a:t>	 Collection </a:t>
            </a:r>
            <a:r>
              <a:rPr altLang="zh-CN" dirty="0" sz="2400" lang="en-US" err="1"/>
              <a:t>cVar</a:t>
            </a:r>
            <a:r>
              <a:rPr altLang="zh-CN" dirty="0" sz="2400" lang="en-US"/>
              <a:t> = new </a:t>
            </a:r>
            <a:r>
              <a:rPr altLang="zh-CN" dirty="0" sz="2400" lang="en-US" err="1"/>
              <a:t>FIFOQueue</a:t>
            </a:r>
            <a:r>
              <a:rPr altLang="zh-CN" dirty="0" sz="2400" lang="en-US"/>
              <a:t>();</a:t>
            </a:r>
          </a:p>
          <a:p>
            <a:pPr indent="0" marL="0">
              <a:buNone/>
            </a:pPr>
            <a:r>
              <a:rPr altLang="zh-CN" dirty="0" sz="2400" lang="en-US"/>
              <a:t>	 Object </a:t>
            </a:r>
            <a:r>
              <a:rPr altLang="zh-CN" dirty="0" sz="2400" lang="en-US" err="1"/>
              <a:t>objAdd</a:t>
            </a:r>
            <a:r>
              <a:rPr altLang="zh-CN" dirty="0" sz="2400" lang="en-US"/>
              <a:t> = new Object();</a:t>
            </a:r>
          </a:p>
          <a:p>
            <a:pPr indent="0" marL="0">
              <a:buNone/>
            </a:pPr>
            <a:r>
              <a:rPr altLang="zh-CN" dirty="0" sz="2400" lang="en-US"/>
              <a:t>	 ...</a:t>
            </a:r>
          </a:p>
          <a:p>
            <a:pPr indent="0" marL="0">
              <a:buNone/>
            </a:pPr>
            <a:r>
              <a:rPr altLang="zh-CN" dirty="0" sz="2400" lang="en-US"/>
              <a:t>	 </a:t>
            </a:r>
            <a:r>
              <a:rPr altLang="zh-CN" dirty="0" sz="2400" lang="en-US" err="1"/>
              <a:t>cVar.add</a:t>
            </a:r>
            <a:r>
              <a:rPr altLang="zh-CN" dirty="0" sz="2400" lang="en-US"/>
              <a:t>(</a:t>
            </a:r>
            <a:r>
              <a:rPr altLang="zh-CN" dirty="0" sz="2400" lang="en-US" err="1"/>
              <a:t>objAdd</a:t>
            </a:r>
            <a:r>
              <a:rPr altLang="zh-CN" dirty="0" sz="2400" lang="en-US"/>
              <a:t>);</a:t>
            </a:r>
          </a:p>
          <a:p>
            <a:pPr indent="0" marL="0">
              <a:buNone/>
            </a:pPr>
            <a:r>
              <a:rPr altLang="zh-CN" dirty="0" sz="2400" lang="en-US"/>
              <a:t>	 ...</a:t>
            </a:r>
          </a:p>
          <a:p>
            <a:pPr indent="0" marL="0">
              <a:buNone/>
            </a:pPr>
            <a:r>
              <a:rPr altLang="zh-CN" dirty="0" sz="2400" lang="en-US"/>
              <a:t>  }</a:t>
            </a:r>
          </a:p>
          <a:p>
            <a:pPr indent="0" marL="0">
              <a:buNone/>
            </a:pPr>
            <a:r>
              <a:rPr altLang="zh-CN" dirty="0" sz="2400" lang="en-US"/>
              <a:t>}</a:t>
            </a:r>
          </a:p>
          <a:p>
            <a:pPr indent="0" marL="0">
              <a:buNone/>
            </a:pPr>
            <a:endParaRPr altLang="en-US" dirty="0" sz="2400" lang="zh-CN"/>
          </a:p>
        </p:txBody>
      </p:sp>
      <p:sp>
        <p:nvSpPr>
          <p:cNvPr id="1048646" name="矩形 4"/>
          <p:cNvSpPr/>
          <p:nvPr/>
        </p:nvSpPr>
        <p:spPr>
          <a:xfrm>
            <a:off x="10128448" y="6156642"/>
            <a:ext cx="787395" cy="369332"/>
          </a:xfrm>
          <a:prstGeom prst="rect"/>
        </p:spPr>
        <p:txBody>
          <a:bodyPr wrap="none">
            <a:spAutoFit/>
          </a:bodyPr>
          <a:p>
            <a:r>
              <a:rPr altLang="zh-CN" dirty="0" lang="en-US"/>
              <a:t>Stack</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47" name="标题 2"/>
          <p:cNvSpPr>
            <a:spLocks noGrp="1"/>
          </p:cNvSpPr>
          <p:nvPr>
            <p:ph type="title"/>
          </p:nvPr>
        </p:nvSpPr>
        <p:spPr/>
        <p:txBody>
          <a:bodyPr/>
          <a:p>
            <a:r>
              <a:rPr altLang="en-US" lang="zh-CN"/>
              <a:t>接口可以扩展</a:t>
            </a:r>
            <a:endParaRPr altLang="en-US" dirty="0" lang="zh-CN"/>
          </a:p>
        </p:txBody>
      </p:sp>
      <p:sp>
        <p:nvSpPr>
          <p:cNvPr id="1048648" name="内容占位符 1"/>
          <p:cNvSpPr>
            <a:spLocks noGrp="1"/>
          </p:cNvSpPr>
          <p:nvPr>
            <p:ph sz="quarter" idx="10"/>
          </p:nvPr>
        </p:nvSpPr>
        <p:spPr/>
        <p:txBody>
          <a:bodyPr/>
          <a:p>
            <a:r>
              <a:rPr altLang="en-US" dirty="0" lang="zh-CN"/>
              <a:t>接口可以通过运用关键字</a:t>
            </a:r>
            <a:r>
              <a:rPr altLang="zh-CN" dirty="0" lang="en-US"/>
              <a:t>extends</a:t>
            </a:r>
            <a:r>
              <a:rPr altLang="en-US" dirty="0" lang="zh-CN"/>
              <a:t>被其他接口继承。语法与继承类是一样的。</a:t>
            </a:r>
            <a:endParaRPr altLang="zh-CN" dirty="0" lang="en-US"/>
          </a:p>
          <a:p>
            <a:r>
              <a:rPr altLang="en-US" dirty="0" lang="zh-CN"/>
              <a:t>当一个类实现一个继承了另一个接口的接口时，它必须实现接口继承链表中定义的所有方法。</a:t>
            </a:r>
            <a:endParaRPr altLang="zh-CN" dirty="0" lang="en-US"/>
          </a:p>
          <a:p>
            <a:r>
              <a:rPr altLang="en-US" dirty="0" lang="zh-CN"/>
              <a:t>接口中的变量和方法的被隐藏和覆盖：</a:t>
            </a:r>
          </a:p>
          <a:p>
            <a:pPr lvl="1"/>
            <a:r>
              <a:rPr altLang="en-US" dirty="0" lang="zh-CN"/>
              <a:t>如果在子接口中定义了和超接口同名的常量或相同的方法，则超接口中的常量被隐藏，方法被覆盖。（但是超类中的常量仍然可以利用超类名访问）</a:t>
            </a:r>
          </a:p>
          <a:p>
            <a:endParaRPr altLang="en-US" dirty="0" lang="zh-CN"/>
          </a:p>
        </p:txBody>
      </p:sp>
      <p:sp>
        <p:nvSpPr>
          <p:cNvPr id="1048649" name="矩形 3"/>
          <p:cNvSpPr/>
          <p:nvPr/>
        </p:nvSpPr>
        <p:spPr>
          <a:xfrm>
            <a:off x="9624392" y="6199632"/>
            <a:ext cx="1715534" cy="369332"/>
          </a:xfrm>
          <a:prstGeom prst="rect"/>
        </p:spPr>
        <p:txBody>
          <a:bodyPr wrap="none">
            <a:spAutoFit/>
          </a:bodyPr>
          <a:p>
            <a:r>
              <a:rPr altLang="zh-CN" dirty="0" lang="en-US"/>
              <a:t>IFExtend.java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50" name="标题 2"/>
          <p:cNvSpPr>
            <a:spLocks noGrp="1"/>
          </p:cNvSpPr>
          <p:nvPr>
            <p:ph type="title"/>
          </p:nvPr>
        </p:nvSpPr>
        <p:spPr/>
        <p:txBody>
          <a:bodyPr/>
          <a:p>
            <a:r>
              <a:rPr altLang="en-US" lang="zh-CN"/>
              <a:t>接口的多重继承</a:t>
            </a:r>
            <a:endParaRPr altLang="en-US" dirty="0" lang="zh-CN"/>
          </a:p>
        </p:txBody>
      </p:sp>
      <p:sp>
        <p:nvSpPr>
          <p:cNvPr id="1048651" name="内容占位符 1"/>
          <p:cNvSpPr>
            <a:spLocks noGrp="1"/>
          </p:cNvSpPr>
          <p:nvPr>
            <p:ph sz="quarter" idx="10"/>
          </p:nvPr>
        </p:nvSpPr>
        <p:spPr/>
        <p:txBody>
          <a:bodyPr/>
          <a:p>
            <a:pPr indent="0" marL="0">
              <a:spcBef>
                <a:spcPts val="0"/>
              </a:spcBef>
              <a:buNone/>
            </a:pPr>
            <a:r>
              <a:rPr altLang="en-US" dirty="0" sz="2400" lang="zh-CN"/>
              <a:t>接口</a:t>
            </a:r>
            <a:r>
              <a:rPr altLang="zh-CN" dirty="0" sz="2400" lang="en-US"/>
              <a:t>A</a:t>
            </a:r>
            <a:r>
              <a:rPr altLang="en-US" dirty="0" sz="2400" lang="zh-CN"/>
              <a:t>：</a:t>
            </a:r>
            <a:r>
              <a:rPr altLang="zh-CN" dirty="0" sz="2400" lang="en-US"/>
              <a:t>Java</a:t>
            </a:r>
            <a:r>
              <a:rPr altLang="en-US" dirty="0" sz="2400" lang="zh-CN"/>
              <a:t>代码 </a:t>
            </a:r>
          </a:p>
          <a:p>
            <a:pPr indent="0" marL="0">
              <a:spcBef>
                <a:spcPts val="0"/>
              </a:spcBef>
              <a:buNone/>
            </a:pPr>
            <a:r>
              <a:rPr altLang="zh-CN" dirty="0" sz="2400" lang="en-US"/>
              <a:t>public interface </a:t>
            </a:r>
            <a:r>
              <a:rPr altLang="zh-CN" dirty="0" sz="2400" lang="en-US" err="1"/>
              <a:t>InterfaceA</a:t>
            </a:r>
            <a:r>
              <a:rPr altLang="zh-CN" dirty="0" sz="2400" lang="en-US"/>
              <a:t> { </a:t>
            </a:r>
          </a:p>
          <a:p>
            <a:pPr indent="0" marL="0">
              <a:spcBef>
                <a:spcPts val="0"/>
              </a:spcBef>
              <a:buNone/>
            </a:pPr>
            <a:r>
              <a:rPr altLang="en-US" dirty="0" sz="2400" lang="zh-CN"/>
              <a:t>      </a:t>
            </a:r>
            <a:r>
              <a:rPr altLang="zh-CN" dirty="0" sz="2400" lang="en-US" err="1"/>
              <a:t>int</a:t>
            </a:r>
            <a:r>
              <a:rPr altLang="zh-CN" dirty="0" sz="2400" lang="en-US"/>
              <a:t> </a:t>
            </a:r>
            <a:r>
              <a:rPr altLang="zh-CN" dirty="0" sz="2400" lang="en-US" err="1"/>
              <a:t>len</a:t>
            </a:r>
            <a:r>
              <a:rPr altLang="zh-CN" dirty="0" sz="2400" lang="en-US"/>
              <a:t> = 1 ; </a:t>
            </a:r>
          </a:p>
          <a:p>
            <a:pPr indent="0" marL="0">
              <a:spcBef>
                <a:spcPts val="0"/>
              </a:spcBef>
              <a:buNone/>
            </a:pPr>
            <a:r>
              <a:rPr altLang="en-US" dirty="0" sz="2400" lang="zh-CN"/>
              <a:t>      </a:t>
            </a:r>
            <a:r>
              <a:rPr altLang="zh-CN" dirty="0" sz="2400" lang="en-US"/>
              <a:t>void output(); </a:t>
            </a:r>
          </a:p>
          <a:p>
            <a:pPr indent="0" marL="0">
              <a:spcBef>
                <a:spcPts val="0"/>
              </a:spcBef>
              <a:buNone/>
            </a:pPr>
            <a:r>
              <a:rPr altLang="zh-CN" dirty="0" sz="2400" lang="en-US"/>
              <a:t>} </a:t>
            </a:r>
          </a:p>
          <a:p>
            <a:pPr indent="0" marL="0">
              <a:spcBef>
                <a:spcPts val="0"/>
              </a:spcBef>
              <a:buNone/>
            </a:pPr>
            <a:r>
              <a:rPr altLang="en-US" dirty="0" sz="2400" lang="zh-CN"/>
              <a:t>接口</a:t>
            </a:r>
            <a:r>
              <a:rPr altLang="zh-CN" dirty="0" sz="2400" lang="en-US"/>
              <a:t>B</a:t>
            </a:r>
            <a:r>
              <a:rPr altLang="en-US" dirty="0" sz="2400" lang="zh-CN"/>
              <a:t>：</a:t>
            </a:r>
            <a:r>
              <a:rPr altLang="zh-CN" dirty="0" sz="2400" lang="en-US"/>
              <a:t>Java</a:t>
            </a:r>
            <a:r>
              <a:rPr altLang="en-US" dirty="0" sz="2400" lang="zh-CN"/>
              <a:t>代码 </a:t>
            </a:r>
          </a:p>
          <a:p>
            <a:pPr indent="0" marL="0">
              <a:spcBef>
                <a:spcPts val="0"/>
              </a:spcBef>
              <a:buNone/>
            </a:pPr>
            <a:r>
              <a:rPr altLang="zh-CN" dirty="0" sz="2400" lang="en-US"/>
              <a:t>public interface </a:t>
            </a:r>
            <a:r>
              <a:rPr altLang="zh-CN" dirty="0" sz="2400" lang="en-US" err="1"/>
              <a:t>InterfaceB</a:t>
            </a:r>
            <a:r>
              <a:rPr altLang="zh-CN" dirty="0" sz="2400" lang="en-US"/>
              <a:t> { </a:t>
            </a:r>
          </a:p>
          <a:p>
            <a:pPr indent="0" marL="0">
              <a:spcBef>
                <a:spcPts val="0"/>
              </a:spcBef>
              <a:buNone/>
            </a:pPr>
            <a:r>
              <a:rPr altLang="en-US" dirty="0" sz="2400" lang="zh-CN"/>
              <a:t>      </a:t>
            </a:r>
            <a:r>
              <a:rPr altLang="zh-CN" dirty="0" sz="2400" lang="en-US" err="1"/>
              <a:t>int</a:t>
            </a:r>
            <a:r>
              <a:rPr altLang="zh-CN" dirty="0" sz="2400" lang="en-US"/>
              <a:t> </a:t>
            </a:r>
            <a:r>
              <a:rPr altLang="zh-CN" dirty="0" sz="2400" lang="en-US" err="1"/>
              <a:t>len</a:t>
            </a:r>
            <a:r>
              <a:rPr altLang="zh-CN" dirty="0" sz="2400" lang="en-US"/>
              <a:t> = 2 ; </a:t>
            </a:r>
          </a:p>
          <a:p>
            <a:pPr indent="0" marL="0">
              <a:spcBef>
                <a:spcPts val="0"/>
              </a:spcBef>
              <a:buNone/>
            </a:pPr>
            <a:r>
              <a:rPr altLang="en-US" dirty="0" sz="2400" lang="zh-CN"/>
              <a:t>      </a:t>
            </a:r>
            <a:r>
              <a:rPr altLang="zh-CN" dirty="0" sz="2400" lang="en-US"/>
              <a:t>void output(); </a:t>
            </a:r>
          </a:p>
          <a:p>
            <a:pPr indent="0" marL="0">
              <a:spcBef>
                <a:spcPts val="0"/>
              </a:spcBef>
              <a:buNone/>
            </a:pPr>
            <a:r>
              <a:rPr altLang="zh-CN" dirty="0" sz="2400" lang="en-US"/>
              <a:t>} </a:t>
            </a:r>
          </a:p>
          <a:p>
            <a:pPr indent="0" marL="0">
              <a:spcBef>
                <a:spcPts val="0"/>
              </a:spcBef>
              <a:buNone/>
            </a:pPr>
            <a:r>
              <a:rPr altLang="en-US" dirty="0" sz="2400" lang="zh-CN"/>
              <a:t>接口</a:t>
            </a:r>
            <a:r>
              <a:rPr altLang="zh-CN" dirty="0" sz="2400" lang="en-US"/>
              <a:t>Sub</a:t>
            </a:r>
            <a:r>
              <a:rPr altLang="en-US" dirty="0" sz="2400" lang="zh-CN"/>
              <a:t>继承接口</a:t>
            </a:r>
            <a:r>
              <a:rPr altLang="zh-CN" dirty="0" sz="2400" lang="en-US"/>
              <a:t>A</a:t>
            </a:r>
            <a:r>
              <a:rPr altLang="en-US" dirty="0" sz="2400" lang="zh-CN"/>
              <a:t>和接口</a:t>
            </a:r>
            <a:r>
              <a:rPr altLang="zh-CN" dirty="0" sz="2400" lang="en-US"/>
              <a:t>B</a:t>
            </a:r>
            <a:r>
              <a:rPr altLang="en-US" dirty="0" sz="2400" lang="zh-CN"/>
              <a:t>：</a:t>
            </a:r>
            <a:r>
              <a:rPr altLang="zh-CN" dirty="0" sz="2400" lang="en-US"/>
              <a:t>Java</a:t>
            </a:r>
            <a:r>
              <a:rPr altLang="en-US" dirty="0" sz="2400" lang="zh-CN"/>
              <a:t>代码 </a:t>
            </a:r>
          </a:p>
          <a:p>
            <a:pPr indent="0" marL="0">
              <a:spcBef>
                <a:spcPts val="0"/>
              </a:spcBef>
              <a:buNone/>
            </a:pPr>
            <a:r>
              <a:rPr altLang="zh-CN" dirty="0" sz="2400" lang="en-US"/>
              <a:t>public interface </a:t>
            </a:r>
            <a:r>
              <a:rPr altLang="zh-CN" dirty="0" sz="2400" lang="en-US" err="1"/>
              <a:t>InterfaceSub</a:t>
            </a:r>
            <a:r>
              <a:rPr altLang="zh-CN" dirty="0" sz="2400" lang="en-US"/>
              <a:t> extends </a:t>
            </a:r>
            <a:r>
              <a:rPr altLang="zh-CN" dirty="0" sz="2400" lang="en-US" err="1"/>
              <a:t>InterfaceA</a:t>
            </a:r>
            <a:r>
              <a:rPr altLang="zh-CN" dirty="0" sz="2400" lang="en-US"/>
              <a:t>, </a:t>
            </a:r>
            <a:r>
              <a:rPr altLang="zh-CN" dirty="0" sz="2400" lang="en-US" err="1"/>
              <a:t>interfaceB</a:t>
            </a:r>
            <a:r>
              <a:rPr altLang="zh-CN" dirty="0" sz="2400" lang="en-US"/>
              <a:t> { } </a:t>
            </a:r>
            <a:r>
              <a:rPr altLang="en-US" dirty="0" sz="2400" lang="zh-CN"/>
              <a:t> </a:t>
            </a:r>
            <a:endParaRPr altLang="zh-CN" dirty="0" sz="24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2" name="标题 1"/>
          <p:cNvSpPr>
            <a:spLocks noGrp="1"/>
          </p:cNvSpPr>
          <p:nvPr>
            <p:ph type="title"/>
          </p:nvPr>
        </p:nvSpPr>
        <p:spPr/>
        <p:txBody>
          <a:bodyPr/>
          <a:p>
            <a:r>
              <a:rPr altLang="en-US" dirty="0" lang="zh-CN"/>
              <a:t>接口的多重继承</a:t>
            </a:r>
          </a:p>
        </p:txBody>
      </p:sp>
      <p:sp>
        <p:nvSpPr>
          <p:cNvPr id="1048653" name="内容占位符 2"/>
          <p:cNvSpPr>
            <a:spLocks noGrp="1"/>
          </p:cNvSpPr>
          <p:nvPr>
            <p:ph sz="quarter" idx="10"/>
          </p:nvPr>
        </p:nvSpPr>
        <p:spPr/>
        <p:txBody>
          <a:bodyPr/>
          <a:p>
            <a:pPr indent="0" marL="0">
              <a:spcBef>
                <a:spcPts val="0"/>
              </a:spcBef>
              <a:buFont typeface="Arial" pitchFamily="34" charset="0"/>
              <a:buNone/>
            </a:pPr>
            <a:r>
              <a:rPr altLang="zh-CN" b="1" dirty="0" sz="2000" lang="en-US"/>
              <a:t>public class </a:t>
            </a:r>
            <a:r>
              <a:rPr altLang="zh-CN" b="1" dirty="0" sz="2000" lang="en-US" err="1"/>
              <a:t>Xyz</a:t>
            </a:r>
            <a:r>
              <a:rPr altLang="zh-CN" b="1" dirty="0" sz="2000" lang="en-US"/>
              <a:t> implements </a:t>
            </a:r>
            <a:r>
              <a:rPr altLang="zh-CN" b="1" dirty="0" sz="2000" lang="en-US" err="1"/>
              <a:t>InterfaceSub</a:t>
            </a:r>
            <a:r>
              <a:rPr altLang="zh-CN" b="1" dirty="0" sz="2000" lang="en-US"/>
              <a:t> { </a:t>
            </a:r>
          </a:p>
          <a:p>
            <a:pPr indent="0" marL="0">
              <a:spcBef>
                <a:spcPts val="0"/>
              </a:spcBef>
              <a:buFont typeface="Arial" pitchFamily="34" charset="0"/>
              <a:buNone/>
            </a:pPr>
            <a:r>
              <a:rPr altLang="en-US" b="1" dirty="0" sz="2000" lang="zh-CN"/>
              <a:t>      </a:t>
            </a:r>
            <a:r>
              <a:rPr altLang="zh-CN" b="1" dirty="0" sz="2000" lang="en-US"/>
              <a:t>public void output() { </a:t>
            </a:r>
            <a:r>
              <a:rPr altLang="en-US" b="1" dirty="0" sz="2000" lang="zh-CN"/>
              <a:t> </a:t>
            </a:r>
            <a:r>
              <a:rPr altLang="zh-CN" b="1" dirty="0" sz="2000" lang="en-US" err="1"/>
              <a:t>System.out.println</a:t>
            </a:r>
            <a:r>
              <a:rPr altLang="zh-CN" b="1" dirty="0" sz="2000" lang="en-US"/>
              <a:t>( “output in class </a:t>
            </a:r>
            <a:r>
              <a:rPr altLang="zh-CN" b="1" dirty="0" sz="2000" lang="en-US" err="1"/>
              <a:t>Xyz</a:t>
            </a:r>
            <a:r>
              <a:rPr altLang="zh-CN" b="1" dirty="0" sz="2000" lang="en-US"/>
              <a:t>.” ); </a:t>
            </a:r>
            <a:r>
              <a:rPr altLang="en-US" b="1" dirty="0" sz="2000" lang="zh-CN"/>
              <a:t> </a:t>
            </a:r>
            <a:r>
              <a:rPr altLang="zh-CN" b="1" dirty="0" sz="2000" lang="en-US"/>
              <a:t>} </a:t>
            </a:r>
          </a:p>
          <a:p>
            <a:pPr indent="0" marL="0">
              <a:spcBef>
                <a:spcPts val="0"/>
              </a:spcBef>
              <a:buFont typeface="Arial" pitchFamily="34" charset="0"/>
              <a:buNone/>
            </a:pPr>
            <a:r>
              <a:rPr altLang="en-US" b="1" dirty="0" sz="2000" lang="zh-CN"/>
              <a:t>      </a:t>
            </a:r>
            <a:r>
              <a:rPr altLang="zh-CN" b="1" dirty="0" sz="2000" lang="en-US"/>
              <a:t>public void </a:t>
            </a:r>
            <a:r>
              <a:rPr altLang="zh-CN" b="1" dirty="0" sz="2000" lang="en-US" err="1"/>
              <a:t>outputLen</a:t>
            </a:r>
            <a:r>
              <a:rPr altLang="zh-CN" b="1" dirty="0" sz="2000" lang="en-US"/>
              <a:t>( int type) { </a:t>
            </a:r>
          </a:p>
          <a:p>
            <a:pPr indent="0" marL="0">
              <a:spcBef>
                <a:spcPts val="0"/>
              </a:spcBef>
              <a:buFont typeface="Arial" pitchFamily="34" charset="0"/>
              <a:buNone/>
            </a:pPr>
            <a:r>
              <a:rPr altLang="en-US" b="1" dirty="0" sz="2000" lang="zh-CN"/>
              <a:t>            </a:t>
            </a:r>
            <a:r>
              <a:rPr altLang="zh-CN" b="1" dirty="0" sz="2000" lang="en-US"/>
              <a:t>switch (type) { </a:t>
            </a:r>
          </a:p>
          <a:p>
            <a:pPr indent="0" marL="0">
              <a:spcBef>
                <a:spcPts val="0"/>
              </a:spcBef>
              <a:buFont typeface="Arial" pitchFamily="34" charset="0"/>
              <a:buNone/>
            </a:pPr>
            <a:r>
              <a:rPr altLang="en-US" b="1" dirty="0" sz="2000" lang="zh-CN"/>
              <a:t>                   </a:t>
            </a:r>
            <a:r>
              <a:rPr altLang="zh-CN" b="1" dirty="0" sz="2000" lang="en-US"/>
              <a:t>case </a:t>
            </a:r>
            <a:r>
              <a:rPr altLang="zh-CN" b="1" dirty="0" sz="2000" lang="en-US" err="1"/>
              <a:t>InterfaceA.len</a:t>
            </a:r>
            <a:r>
              <a:rPr altLang="zh-CN" b="1" dirty="0" sz="2000" lang="en-US"/>
              <a:t>: </a:t>
            </a:r>
            <a:r>
              <a:rPr altLang="en-US" b="1" dirty="0" sz="2000" lang="zh-CN"/>
              <a:t>   </a:t>
            </a:r>
            <a:r>
              <a:rPr altLang="zh-CN" b="1" dirty="0" sz="2000" lang="en-US" err="1"/>
              <a:t>System.out.println</a:t>
            </a:r>
            <a:r>
              <a:rPr altLang="zh-CN" b="1" dirty="0" sz="2000" lang="en-US"/>
              <a:t>( "</a:t>
            </a:r>
            <a:r>
              <a:rPr altLang="zh-CN" b="1" dirty="0" sz="2000" lang="en-US" err="1"/>
              <a:t>len</a:t>
            </a:r>
            <a:r>
              <a:rPr altLang="zh-CN" b="1" dirty="0" sz="2000" lang="en-US"/>
              <a:t> of </a:t>
            </a:r>
            <a:r>
              <a:rPr altLang="zh-CN" b="1" dirty="0" sz="2000" lang="en-US" err="1"/>
              <a:t>InterfaceA</a:t>
            </a:r>
            <a:r>
              <a:rPr altLang="zh-CN" b="1" dirty="0" sz="2000" lang="en-US"/>
              <a:t>=." +type); 	       break ; </a:t>
            </a:r>
          </a:p>
          <a:p>
            <a:pPr indent="0" marL="0">
              <a:spcBef>
                <a:spcPts val="0"/>
              </a:spcBef>
              <a:buFont typeface="Arial" pitchFamily="34" charset="0"/>
              <a:buNone/>
            </a:pPr>
            <a:r>
              <a:rPr altLang="en-US" b="1" dirty="0" sz="2000" lang="zh-CN"/>
              <a:t>                   </a:t>
            </a:r>
            <a:r>
              <a:rPr altLang="zh-CN" b="1" dirty="0" sz="2000" lang="en-US"/>
              <a:t>case </a:t>
            </a:r>
            <a:r>
              <a:rPr altLang="zh-CN" b="1" dirty="0" sz="2000" lang="en-US" err="1"/>
              <a:t>InterfaceB.len</a:t>
            </a:r>
            <a:r>
              <a:rPr altLang="zh-CN" b="1" dirty="0" sz="2000" lang="en-US"/>
              <a:t>: </a:t>
            </a:r>
            <a:r>
              <a:rPr altLang="en-US" b="1" dirty="0" sz="2000" lang="zh-CN"/>
              <a:t> </a:t>
            </a:r>
            <a:r>
              <a:rPr altLang="zh-CN" b="1" dirty="0" sz="2000" lang="en-US" err="1"/>
              <a:t>System.out.println</a:t>
            </a:r>
            <a:r>
              <a:rPr altLang="zh-CN" b="1" dirty="0" sz="2000" lang="en-US"/>
              <a:t>( “</a:t>
            </a:r>
            <a:r>
              <a:rPr altLang="zh-CN" b="1" dirty="0" sz="2000" lang="en-US" err="1"/>
              <a:t>len</a:t>
            </a:r>
            <a:r>
              <a:rPr altLang="zh-CN" b="1" dirty="0" sz="2000" lang="en-US"/>
              <a:t> of </a:t>
            </a:r>
            <a:r>
              <a:rPr altLang="zh-CN" b="1" dirty="0" sz="2000" lang="en-US" err="1"/>
              <a:t>InterfaceB</a:t>
            </a:r>
            <a:r>
              <a:rPr altLang="zh-CN" b="1" dirty="0" sz="2000" lang="en-US"/>
              <a:t>=.” +type); 	       break ; </a:t>
            </a:r>
            <a:r>
              <a:rPr altLang="en-US" b="1" dirty="0" sz="2000" lang="zh-CN"/>
              <a:t> </a:t>
            </a:r>
            <a:endParaRPr altLang="zh-CN" b="1" dirty="0" sz="2000" lang="en-US"/>
          </a:p>
          <a:p>
            <a:pPr indent="0" marL="0">
              <a:spcBef>
                <a:spcPts val="0"/>
              </a:spcBef>
              <a:buFont typeface="Arial" pitchFamily="34" charset="0"/>
              <a:buNone/>
            </a:pPr>
            <a:r>
              <a:rPr altLang="zh-CN" dirty="0" sz="2000" lang="en-US"/>
              <a:t>	</a:t>
            </a:r>
            <a:r>
              <a:rPr altLang="zh-CN" b="1" dirty="0" sz="2000" lang="en-US"/>
              <a:t>} </a:t>
            </a:r>
            <a:r>
              <a:rPr altLang="en-US" b="1" dirty="0" sz="2000" lang="zh-CN"/>
              <a:t> </a:t>
            </a:r>
            <a:endParaRPr altLang="zh-CN" b="1" dirty="0" sz="2000" lang="en-US"/>
          </a:p>
          <a:p>
            <a:pPr indent="0" marL="0">
              <a:spcBef>
                <a:spcPts val="0"/>
              </a:spcBef>
              <a:buFont typeface="Arial" pitchFamily="34" charset="0"/>
              <a:buNone/>
            </a:pPr>
            <a:r>
              <a:rPr altLang="en-US" b="1" dirty="0" sz="2000" lang="zh-CN"/>
              <a:t>        </a:t>
            </a:r>
            <a:r>
              <a:rPr altLang="zh-CN" b="1" dirty="0" sz="2000" lang="en-US"/>
              <a:t>} </a:t>
            </a:r>
          </a:p>
          <a:p>
            <a:pPr indent="0" marL="0">
              <a:spcBef>
                <a:spcPts val="0"/>
              </a:spcBef>
              <a:buFont typeface="Arial" pitchFamily="34" charset="0"/>
              <a:buNone/>
            </a:pPr>
            <a:r>
              <a:rPr altLang="en-US" b="1" dirty="0" sz="2000" lang="zh-CN"/>
              <a:t>        </a:t>
            </a:r>
            <a:r>
              <a:rPr altLang="zh-CN" b="1" dirty="0" sz="2000" lang="en-US"/>
              <a:t>public static void main(String[] </a:t>
            </a:r>
            <a:r>
              <a:rPr altLang="zh-CN" b="1" dirty="0" sz="2000" lang="en-US" err="1"/>
              <a:t>args</a:t>
            </a:r>
            <a:r>
              <a:rPr altLang="zh-CN" b="1" dirty="0" sz="2000" lang="en-US"/>
              <a:t>) { </a:t>
            </a:r>
          </a:p>
          <a:p>
            <a:pPr indent="0" marL="0">
              <a:spcBef>
                <a:spcPts val="0"/>
              </a:spcBef>
              <a:buFont typeface="Arial" pitchFamily="34" charset="0"/>
              <a:buNone/>
            </a:pPr>
            <a:r>
              <a:rPr altLang="en-US" b="1" dirty="0" sz="2000" lang="zh-CN"/>
              <a:t>               </a:t>
            </a:r>
            <a:r>
              <a:rPr altLang="zh-CN" b="1" dirty="0" sz="2000" lang="en-US" err="1"/>
              <a:t>Xyz</a:t>
            </a:r>
            <a:r>
              <a:rPr altLang="zh-CN" b="1" dirty="0" sz="2000" lang="en-US"/>
              <a:t> </a:t>
            </a:r>
            <a:r>
              <a:rPr altLang="zh-CN" b="1" dirty="0" sz="2000" lang="en-US" err="1"/>
              <a:t>xyz</a:t>
            </a:r>
            <a:r>
              <a:rPr altLang="zh-CN" b="1" dirty="0" sz="2000" lang="en-US"/>
              <a:t>= new </a:t>
            </a:r>
            <a:r>
              <a:rPr altLang="zh-CN" b="1" dirty="0" sz="2000" lang="en-US" err="1"/>
              <a:t>Xyz</a:t>
            </a:r>
            <a:r>
              <a:rPr altLang="zh-CN" b="1" dirty="0" sz="2000" lang="en-US"/>
              <a:t> (); </a:t>
            </a:r>
          </a:p>
          <a:p>
            <a:pPr indent="0" marL="0">
              <a:spcBef>
                <a:spcPts val="0"/>
              </a:spcBef>
              <a:buFont typeface="Arial" pitchFamily="34" charset="0"/>
              <a:buNone/>
            </a:pPr>
            <a:r>
              <a:rPr altLang="en-US" b="1" dirty="0" sz="2000" lang="zh-CN"/>
              <a:t>               </a:t>
            </a:r>
            <a:r>
              <a:rPr altLang="zh-CN" b="1" dirty="0" sz="2000" lang="en-US" err="1"/>
              <a:t>xyz</a:t>
            </a:r>
            <a:r>
              <a:rPr altLang="zh-CN" b="1" dirty="0" sz="2000" lang="en-US"/>
              <a:t> .output(); </a:t>
            </a:r>
          </a:p>
          <a:p>
            <a:pPr indent="0" marL="0">
              <a:spcBef>
                <a:spcPts val="0"/>
              </a:spcBef>
              <a:buFont typeface="Arial" pitchFamily="34" charset="0"/>
              <a:buNone/>
            </a:pPr>
            <a:r>
              <a:rPr altLang="en-US" b="1" dirty="0" sz="2000" lang="zh-CN"/>
              <a:t>               </a:t>
            </a:r>
            <a:r>
              <a:rPr altLang="zh-CN" b="1" dirty="0" sz="2000" lang="en-US" err="1"/>
              <a:t>xyz</a:t>
            </a:r>
            <a:r>
              <a:rPr altLang="zh-CN" b="1" dirty="0" sz="2000" lang="en-US"/>
              <a:t> .</a:t>
            </a:r>
            <a:r>
              <a:rPr altLang="zh-CN" b="1" dirty="0" sz="2000" lang="en-US" err="1"/>
              <a:t>outputLen</a:t>
            </a:r>
            <a:r>
              <a:rPr altLang="zh-CN" b="1" dirty="0" sz="2000" lang="en-US"/>
              <a:t>(1); </a:t>
            </a:r>
          </a:p>
          <a:p>
            <a:pPr indent="0" marL="0">
              <a:spcBef>
                <a:spcPts val="0"/>
              </a:spcBef>
              <a:buFont typeface="Arial" pitchFamily="34" charset="0"/>
              <a:buNone/>
            </a:pPr>
            <a:r>
              <a:rPr altLang="en-US" b="1" dirty="0" sz="2000" lang="zh-CN"/>
              <a:t>         </a:t>
            </a:r>
            <a:r>
              <a:rPr altLang="zh-CN" b="1" dirty="0" sz="2000" lang="en-US"/>
              <a:t>} </a:t>
            </a:r>
          </a:p>
          <a:p>
            <a:pPr indent="0" marL="0">
              <a:spcBef>
                <a:spcPts val="0"/>
              </a:spcBef>
              <a:buFont typeface="Arial" pitchFamily="34" charset="0"/>
              <a:buNone/>
            </a:pPr>
            <a:r>
              <a:rPr altLang="zh-CN" b="1" dirty="0" sz="2000" lang="en-US"/>
              <a:t>}</a:t>
            </a:r>
            <a:endParaRPr altLang="en-US" dirty="0" sz="2000" lang="zh-CN"/>
          </a:p>
        </p:txBody>
      </p:sp>
      <p:sp>
        <p:nvSpPr>
          <p:cNvPr id="1048654" name="内容占位符 3"/>
          <p:cNvSpPr txBox="1"/>
          <p:nvPr/>
        </p:nvSpPr>
        <p:spPr>
          <a:xfrm>
            <a:off x="7021177" y="-92075"/>
            <a:ext cx="5827712" cy="3978275"/>
          </a:xfrm>
        </p:spPr>
        <p:txBody>
          <a:bodyPr>
            <a:noAutofit/>
          </a:bodyPr>
          <a:lstStyle>
            <a:lvl1pPr algn="l" defTabSz="914400" eaLnBrk="1" hangingPunct="1" indent="-228600" latinLnBrk="0" marL="228600" rtl="0">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algn="l" defTabSz="914400" eaLnBrk="1" hangingPunct="1" indent="-182880" latinLnBrk="0" marL="457200" rtl="0">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algn="l" defTabSz="914400" eaLnBrk="1" hangingPunct="1" indent="-179388" latinLnBrk="0" marL="685800" rtl="0">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algn="l" defTabSz="914400" eaLnBrk="1" hangingPunct="1" indent="-182880" latinLnBrk="0" marL="914400" rtl="0">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algn="l" defTabSz="914400" eaLnBrk="1" hangingPunct="1" indent="-179388" latinLnBrk="0" marL="11430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algn="l" defTabSz="914400" eaLnBrk="1" hangingPunct="1" indent="-182880" latinLnBrk="0" marL="13716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algn="l" defTabSz="914400" eaLnBrk="1" hangingPunct="1" indent="-179388" latinLnBrk="0" marL="16002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algn="l" defTabSz="914400" eaLnBrk="1" hangingPunct="1" indent="-182880" latinLnBrk="0" marL="1828800" rtl="0">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algn="l" defTabSz="914400" eaLnBrk="1" hangingPunct="1" indent="0" latinLnBrk="0" marL="1878012" rtl="0">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indent="0" marL="0">
              <a:buFont typeface="Arial" pitchFamily="34" charset="0"/>
              <a:buNone/>
            </a:pPr>
            <a:endParaRPr altLang="en-US" b="1" dirty="0" sz="8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55" name="标题 2"/>
          <p:cNvSpPr>
            <a:spLocks noGrp="1"/>
          </p:cNvSpPr>
          <p:nvPr>
            <p:ph type="title"/>
          </p:nvPr>
        </p:nvSpPr>
        <p:spPr/>
        <p:txBody>
          <a:bodyPr/>
          <a:p>
            <a:r>
              <a:rPr altLang="en-US" lang="zh-CN"/>
              <a:t>接口中的变量</a:t>
            </a:r>
            <a:endParaRPr altLang="en-US" dirty="0" lang="zh-CN"/>
          </a:p>
        </p:txBody>
      </p:sp>
      <p:sp>
        <p:nvSpPr>
          <p:cNvPr id="1048656" name="内容占位符 1"/>
          <p:cNvSpPr>
            <a:spLocks noGrp="1"/>
          </p:cNvSpPr>
          <p:nvPr>
            <p:ph sz="quarter" idx="10"/>
          </p:nvPr>
        </p:nvSpPr>
        <p:spPr/>
        <p:txBody>
          <a:bodyPr/>
          <a:p>
            <a:r>
              <a:rPr altLang="en-US" lang="zh-CN"/>
              <a:t>可以使用接口来引入多个类的共享常量，这样做只需要简单的声明包含变量初始化想要的值的接口就可以了。</a:t>
            </a:r>
            <a:endParaRPr altLang="zh-CN" lang="en-US"/>
          </a:p>
          <a:p>
            <a:r>
              <a:rPr altLang="en-US" lang="zh-CN"/>
              <a:t>如果一个类中包含那个接口（就是说当实现了接口时），所有的这些变量名都将作为常量看待。</a:t>
            </a:r>
            <a:endParaRPr altLang="en-US" dirty="0" lang="zh-CN"/>
          </a:p>
        </p:txBody>
      </p:sp>
      <p:sp>
        <p:nvSpPr>
          <p:cNvPr id="1048657" name="矩形 3"/>
          <p:cNvSpPr/>
          <p:nvPr/>
        </p:nvSpPr>
        <p:spPr>
          <a:xfrm>
            <a:off x="9240686" y="6488668"/>
            <a:ext cx="1441420" cy="369332"/>
          </a:xfrm>
          <a:prstGeom prst="rect"/>
        </p:spPr>
        <p:txBody>
          <a:bodyPr wrap="none">
            <a:spAutoFit/>
          </a:bodyPr>
          <a:p>
            <a:r>
              <a:rPr altLang="zh-CN" dirty="0" lang="en-US"/>
              <a:t>AskMe.java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58" name="标题 2"/>
          <p:cNvSpPr>
            <a:spLocks noGrp="1"/>
          </p:cNvSpPr>
          <p:nvPr>
            <p:ph type="title"/>
          </p:nvPr>
        </p:nvSpPr>
        <p:spPr/>
        <p:txBody>
          <a:bodyPr/>
          <a:p>
            <a:r>
              <a:rPr altLang="en-US" lang="zh-CN"/>
              <a:t>常数分组</a:t>
            </a:r>
            <a:endParaRPr altLang="en-US" dirty="0" lang="zh-CN"/>
          </a:p>
        </p:txBody>
      </p:sp>
      <p:sp>
        <p:nvSpPr>
          <p:cNvPr id="1048659" name="内容占位符 1"/>
          <p:cNvSpPr>
            <a:spLocks noGrp="1"/>
          </p:cNvSpPr>
          <p:nvPr>
            <p:ph sz="quarter" idx="10"/>
          </p:nvPr>
        </p:nvSpPr>
        <p:spPr/>
        <p:txBody>
          <a:bodyPr/>
          <a:p>
            <a:r>
              <a:rPr altLang="en-US" dirty="0" lang="zh-CN"/>
              <a:t>由于置入一个接口的所有字段都自动具有</a:t>
            </a:r>
            <a:r>
              <a:rPr altLang="zh-CN" dirty="0" lang="en-US"/>
              <a:t>static </a:t>
            </a:r>
            <a:r>
              <a:rPr altLang="en-US" dirty="0" lang="zh-CN"/>
              <a:t>和</a:t>
            </a:r>
            <a:r>
              <a:rPr altLang="zh-CN" dirty="0" lang="en-US"/>
              <a:t>final </a:t>
            </a:r>
            <a:r>
              <a:rPr altLang="en-US" dirty="0" lang="zh-CN"/>
              <a:t>属性，所以接口是对常数值进行分组的一个好工具，它具有与</a:t>
            </a:r>
            <a:r>
              <a:rPr altLang="zh-CN" dirty="0" lang="en-US"/>
              <a:t>C </a:t>
            </a:r>
            <a:r>
              <a:rPr altLang="en-US" dirty="0" lang="zh-CN"/>
              <a:t>或</a:t>
            </a:r>
            <a:r>
              <a:rPr altLang="zh-CN" dirty="0" lang="en-US"/>
              <a:t>C++</a:t>
            </a:r>
            <a:r>
              <a:rPr altLang="en-US" dirty="0" lang="zh-CN"/>
              <a:t>的</a:t>
            </a:r>
            <a:r>
              <a:rPr altLang="zh-CN" dirty="0" lang="en-US" err="1"/>
              <a:t>enum</a:t>
            </a:r>
            <a:r>
              <a:rPr altLang="zh-CN" dirty="0" lang="en-US"/>
              <a:t> </a:t>
            </a:r>
            <a:r>
              <a:rPr altLang="en-US" dirty="0" lang="zh-CN"/>
              <a:t>非常相似的效果</a:t>
            </a:r>
          </a:p>
          <a:p>
            <a:pPr indent="0" lvl="1" marL="274320">
              <a:buNone/>
            </a:pPr>
            <a:r>
              <a:rPr altLang="zh-CN" dirty="0" lang="en-US"/>
              <a:t>public interface Months {</a:t>
            </a:r>
          </a:p>
          <a:p>
            <a:pPr indent="0" lvl="1" marL="274320">
              <a:buNone/>
            </a:pPr>
            <a:r>
              <a:rPr altLang="zh-CN" dirty="0" lang="en-US"/>
              <a:t>    </a:t>
            </a:r>
            <a:r>
              <a:rPr altLang="zh-CN" dirty="0" lang="en-US" err="1"/>
              <a:t>int</a:t>
            </a:r>
            <a:r>
              <a:rPr altLang="zh-CN" dirty="0" lang="en-US"/>
              <a:t> JANUARY = 1, FEBRUARY = 2, MARCH = 3,</a:t>
            </a:r>
          </a:p>
          <a:p>
            <a:pPr indent="0" lvl="1" marL="274320">
              <a:buNone/>
            </a:pPr>
            <a:r>
              <a:rPr altLang="zh-CN" dirty="0" lang="en-US"/>
              <a:t>        APRIL = 4, MAY = 5, JUNE = 6, JULY = 7,</a:t>
            </a:r>
          </a:p>
          <a:p>
            <a:pPr indent="0" lvl="1" marL="274320">
              <a:buNone/>
            </a:pPr>
            <a:r>
              <a:rPr altLang="zh-CN" dirty="0" lang="en-US"/>
              <a:t>        AUGUST = 8, SEPTEMBER = 9, OCTOBER = 10,</a:t>
            </a:r>
          </a:p>
          <a:p>
            <a:pPr indent="0" lvl="1" marL="274320">
              <a:buNone/>
            </a:pPr>
            <a:r>
              <a:rPr altLang="zh-CN" dirty="0" lang="en-US"/>
              <a:t>        NOVEMBER = 11, DECEMBER = 12;</a:t>
            </a:r>
          </a:p>
          <a:p>
            <a:pPr indent="0" lvl="1" marL="274320">
              <a:buNone/>
            </a:pPr>
            <a:r>
              <a:rPr altLang="zh-CN" dirty="0" lang="en-US"/>
              <a:t>}</a:t>
            </a:r>
          </a:p>
          <a:p>
            <a:endParaRPr altLang="zh-CN" dirty="0" lang="en-US"/>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60" name="标题 2"/>
          <p:cNvSpPr>
            <a:spLocks noGrp="1"/>
          </p:cNvSpPr>
          <p:nvPr>
            <p:ph type="title"/>
          </p:nvPr>
        </p:nvSpPr>
        <p:spPr/>
        <p:txBody>
          <a:bodyPr/>
          <a:p>
            <a:r>
              <a:rPr altLang="en-US" dirty="0" lang="zh-CN"/>
              <a:t>接口</a:t>
            </a:r>
          </a:p>
        </p:txBody>
      </p:sp>
      <p:sp>
        <p:nvSpPr>
          <p:cNvPr id="1048661" name="内容占位符 1"/>
          <p:cNvSpPr>
            <a:spLocks noGrp="1"/>
          </p:cNvSpPr>
          <p:nvPr>
            <p:ph sz="quarter" idx="10"/>
          </p:nvPr>
        </p:nvSpPr>
        <p:spPr/>
        <p:txBody>
          <a:bodyPr/>
          <a:p>
            <a:r>
              <a:rPr altLang="en-US" dirty="0" lang="zh-CN"/>
              <a:t>接口与抽象类的比较：</a:t>
            </a:r>
          </a:p>
          <a:p>
            <a:pPr lvl="1"/>
            <a:r>
              <a:rPr altLang="en-US" dirty="0" lang="zh-CN"/>
              <a:t>接口中的方法都是由</a:t>
            </a:r>
            <a:r>
              <a:rPr altLang="zh-CN" dirty="0" lang="en-US"/>
              <a:t>public</a:t>
            </a:r>
            <a:r>
              <a:rPr altLang="en-US" dirty="0" lang="zh-CN"/>
              <a:t>、</a:t>
            </a:r>
            <a:r>
              <a:rPr altLang="zh-CN" dirty="0" lang="en-US"/>
              <a:t>abstract</a:t>
            </a:r>
            <a:r>
              <a:rPr altLang="en-US" dirty="0" lang="zh-CN"/>
              <a:t>修饰的抽象方法，而抽象类中则即可以有抽象方法，也可以含有非抽象方法；</a:t>
            </a:r>
          </a:p>
          <a:p>
            <a:pPr lvl="1"/>
            <a:r>
              <a:rPr altLang="en-US" dirty="0" lang="zh-CN"/>
              <a:t>接口中的变量都是由</a:t>
            </a:r>
            <a:r>
              <a:rPr altLang="zh-CN" dirty="0" lang="en-US"/>
              <a:t>public</a:t>
            </a:r>
            <a:r>
              <a:rPr altLang="en-US" dirty="0" lang="zh-CN"/>
              <a:t>、</a:t>
            </a:r>
            <a:r>
              <a:rPr altLang="zh-CN" dirty="0" lang="en-US"/>
              <a:t>final</a:t>
            </a:r>
            <a:r>
              <a:rPr altLang="en-US" dirty="0" lang="zh-CN"/>
              <a:t>和</a:t>
            </a:r>
            <a:r>
              <a:rPr altLang="zh-CN" dirty="0" lang="en-US"/>
              <a:t>static</a:t>
            </a:r>
            <a:r>
              <a:rPr altLang="en-US" dirty="0" lang="zh-CN"/>
              <a:t>修饰的常量，而抽象类中即可以有一般的成员变量，也可以自己声明的常量；</a:t>
            </a:r>
          </a:p>
          <a:p>
            <a:pPr lvl="1"/>
            <a:r>
              <a:rPr altLang="en-US" dirty="0" lang="zh-CN"/>
              <a:t>接口可以用</a:t>
            </a:r>
            <a:r>
              <a:rPr altLang="zh-CN" dirty="0" lang="en-US"/>
              <a:t>extends</a:t>
            </a:r>
            <a:r>
              <a:rPr altLang="en-US" dirty="0" lang="zh-CN"/>
              <a:t>关键字实现多重继承，而抽象类继承性是类的单一继承，同时也可以实现接口；</a:t>
            </a:r>
          </a:p>
          <a:p>
            <a:pPr lvl="1"/>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62" name="标题 2"/>
          <p:cNvSpPr>
            <a:spLocks noGrp="1"/>
          </p:cNvSpPr>
          <p:nvPr>
            <p:ph type="title"/>
          </p:nvPr>
        </p:nvSpPr>
        <p:spPr/>
        <p:txBody>
          <a:bodyPr/>
          <a:p>
            <a:r>
              <a:rPr altLang="en-US" dirty="0" lang="zh-CN"/>
              <a:t>接口</a:t>
            </a:r>
          </a:p>
        </p:txBody>
      </p:sp>
      <p:sp>
        <p:nvSpPr>
          <p:cNvPr id="1048663" name="内容占位符 1"/>
          <p:cNvSpPr>
            <a:spLocks noGrp="1"/>
          </p:cNvSpPr>
          <p:nvPr>
            <p:ph sz="quarter" idx="10"/>
          </p:nvPr>
        </p:nvSpPr>
        <p:spPr/>
        <p:txBody>
          <a:bodyPr/>
          <a:p>
            <a:r>
              <a:rPr altLang="en-US" dirty="0" lang="zh-CN"/>
              <a:t>接口与抽象类的比较：</a:t>
            </a:r>
          </a:p>
          <a:p>
            <a:pPr lvl="1"/>
            <a:r>
              <a:rPr altLang="en-US" dirty="0" lang="zh-CN"/>
              <a:t>接口实现的类由关键字</a:t>
            </a:r>
            <a:r>
              <a:rPr altLang="zh-CN" dirty="0" lang="en-US"/>
              <a:t>implements</a:t>
            </a:r>
            <a:r>
              <a:rPr altLang="en-US" dirty="0" lang="zh-CN"/>
              <a:t>声明，而抽象类的子类由关键字</a:t>
            </a:r>
            <a:r>
              <a:rPr altLang="zh-CN" dirty="0" lang="en-US"/>
              <a:t>extends</a:t>
            </a:r>
            <a:r>
              <a:rPr altLang="en-US" dirty="0" lang="zh-CN"/>
              <a:t>声明；</a:t>
            </a:r>
          </a:p>
          <a:p>
            <a:pPr lvl="1"/>
            <a:r>
              <a:rPr altLang="en-US" dirty="0" lang="zh-CN"/>
              <a:t>实现接口的类必须实现接口中的所有方法，而抽象类的子类</a:t>
            </a:r>
            <a:r>
              <a:rPr altLang="zh-CN" dirty="0" lang="en-US"/>
              <a:t>(</a:t>
            </a:r>
            <a:r>
              <a:rPr altLang="en-US" dirty="0" lang="zh-CN"/>
              <a:t>非抽象类</a:t>
            </a:r>
            <a:r>
              <a:rPr altLang="zh-CN" dirty="0" lang="en-US"/>
              <a:t>)</a:t>
            </a:r>
            <a:r>
              <a:rPr altLang="en-US" dirty="0" lang="zh-CN"/>
              <a:t>只必须实现抽象类中的全部的抽象方法；</a:t>
            </a:r>
          </a:p>
          <a:p>
            <a:pPr lvl="1"/>
            <a:r>
              <a:rPr altLang="en-US" dirty="0" lang="zh-CN"/>
              <a:t>接口中的变量</a:t>
            </a:r>
            <a:r>
              <a:rPr altLang="zh-CN" dirty="0" lang="en-US"/>
              <a:t>(</a:t>
            </a:r>
            <a:r>
              <a:rPr altLang="en-US" dirty="0" lang="zh-CN"/>
              <a:t>即常量</a:t>
            </a:r>
            <a:r>
              <a:rPr altLang="zh-CN" dirty="0" lang="en-US"/>
              <a:t>)</a:t>
            </a:r>
            <a:r>
              <a:rPr altLang="en-US" dirty="0" lang="zh-CN"/>
              <a:t>可以用接口名直接访问，而抽象类的变量则不完全可以用类名直接访问；</a:t>
            </a:r>
          </a:p>
          <a:p>
            <a:pPr lvl="1"/>
            <a:r>
              <a:rPr altLang="en-US" dirty="0" lang="zh-CN"/>
              <a:t>接口不是类分级结构的一部分。而没有联系的类可以执行相同的接口。</a:t>
            </a:r>
          </a:p>
          <a:p>
            <a:pPr lvl="1"/>
            <a:r>
              <a:rPr altLang="en-US" dirty="0" lang="zh-CN"/>
              <a:t>抽象类可以实现接口</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64" name="标题 2"/>
          <p:cNvSpPr>
            <a:spLocks noGrp="1"/>
          </p:cNvSpPr>
          <p:nvPr>
            <p:ph type="title"/>
          </p:nvPr>
        </p:nvSpPr>
        <p:spPr/>
        <p:txBody>
          <a:bodyPr/>
          <a:p>
            <a:r>
              <a:rPr altLang="en-US" dirty="0" lang="zh-CN"/>
              <a:t>内部类</a:t>
            </a:r>
          </a:p>
        </p:txBody>
      </p:sp>
      <p:sp>
        <p:nvSpPr>
          <p:cNvPr id="1048665" name="内容占位符 1"/>
          <p:cNvSpPr>
            <a:spLocks noGrp="1"/>
          </p:cNvSpPr>
          <p:nvPr>
            <p:ph sz="quarter" idx="10"/>
          </p:nvPr>
        </p:nvSpPr>
        <p:spPr/>
        <p:txBody>
          <a:bodyPr/>
          <a:p>
            <a:r>
              <a:rPr altLang="zh-CN" dirty="0" lang="en-US"/>
              <a:t>Java</a:t>
            </a:r>
            <a:r>
              <a:rPr altLang="en-US" dirty="0" lang="zh-CN"/>
              <a:t>支持在一个类中声明另一个类，这样的类称作内部类，而包含内部类的类成为内部类的外嵌类（相当于继承） </a:t>
            </a:r>
          </a:p>
          <a:p>
            <a:r>
              <a:rPr altLang="en-US" dirty="0" lang="zh-CN"/>
              <a:t>内部类可以调用外嵌类的成员变量和方法</a:t>
            </a:r>
          </a:p>
          <a:p>
            <a:r>
              <a:rPr altLang="en-US" dirty="0" lang="zh-CN"/>
              <a:t>内部类不可以声明类变量和类方法</a:t>
            </a:r>
          </a:p>
          <a:p>
            <a:endParaRPr altLang="en-US" dirty="0" lang="zh-CN"/>
          </a:p>
        </p:txBody>
      </p:sp>
      <p:sp>
        <p:nvSpPr>
          <p:cNvPr id="1048666" name="矩形 3"/>
          <p:cNvSpPr/>
          <p:nvPr/>
        </p:nvSpPr>
        <p:spPr>
          <a:xfrm>
            <a:off x="9371262" y="6172200"/>
            <a:ext cx="1756986" cy="369332"/>
          </a:xfrm>
          <a:prstGeom prst="rect"/>
        </p:spPr>
        <p:txBody>
          <a:bodyPr wrap="none">
            <a:spAutoFit/>
          </a:bodyPr>
          <a:p>
            <a:r>
              <a:rPr altLang="zh-CN" dirty="0" lang="en-US" err="1"/>
              <a:t>InnerTest.java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589" name="标题 2"/>
          <p:cNvSpPr>
            <a:spLocks noGrp="1"/>
          </p:cNvSpPr>
          <p:nvPr>
            <p:ph type="title"/>
          </p:nvPr>
        </p:nvSpPr>
        <p:spPr/>
        <p:txBody>
          <a:bodyPr/>
          <a:p>
            <a:r>
              <a:rPr altLang="en-US" lang="zh-CN"/>
              <a:t>包声明</a:t>
            </a:r>
            <a:endParaRPr altLang="en-US" dirty="0" lang="zh-CN"/>
          </a:p>
        </p:txBody>
      </p:sp>
      <p:sp>
        <p:nvSpPr>
          <p:cNvPr id="1048590" name="内容占位符 1"/>
          <p:cNvSpPr>
            <a:spLocks noGrp="1"/>
          </p:cNvSpPr>
          <p:nvPr>
            <p:ph sz="quarter" idx="10"/>
          </p:nvPr>
        </p:nvSpPr>
        <p:spPr/>
        <p:txBody>
          <a:bodyPr/>
          <a:p>
            <a:r>
              <a:rPr altLang="zh-CN" dirty="0" lang="en-US"/>
              <a:t>package</a:t>
            </a:r>
            <a:r>
              <a:rPr altLang="en-US" dirty="0" lang="zh-CN"/>
              <a:t>语句作为</a:t>
            </a:r>
            <a:r>
              <a:rPr altLang="zh-CN" dirty="0" lang="en-US"/>
              <a:t>Java</a:t>
            </a:r>
            <a:r>
              <a:rPr altLang="en-US" dirty="0" lang="zh-CN"/>
              <a:t>源文件的第一条语句，指明该文件中定义的类所在的包，若缺省该语句，则指定为无名包。</a:t>
            </a:r>
          </a:p>
          <a:p>
            <a:r>
              <a:rPr altLang="zh-CN" dirty="0" lang="en-US"/>
              <a:t>package pkgName1[.pkgName2[.pkgName3...]];</a:t>
            </a:r>
          </a:p>
          <a:p>
            <a:r>
              <a:rPr altLang="en-US" dirty="0" lang="zh-CN"/>
              <a:t>    其中：</a:t>
            </a:r>
            <a:r>
              <a:rPr altLang="zh-CN" dirty="0" lang="en-US"/>
              <a:t>pkgName1</a:t>
            </a:r>
            <a:r>
              <a:rPr altLang="en-US" dirty="0" lang="zh-CN"/>
              <a:t>～</a:t>
            </a:r>
            <a:r>
              <a:rPr altLang="zh-CN" dirty="0" lang="en-US" err="1"/>
              <a:t>pkgNameN</a:t>
            </a:r>
            <a:r>
              <a:rPr altLang="en-US" dirty="0" lang="zh-CN"/>
              <a:t>表示包的目录层次。它对应于文件系统的目录结构。</a:t>
            </a:r>
          </a:p>
          <a:p>
            <a:endParaRPr altLang="en-US" dirty="0" lang="zh-CN"/>
          </a:p>
        </p:txBody>
      </p:sp>
      <p:sp>
        <p:nvSpPr>
          <p:cNvPr id="1048591" name="矩形 3"/>
          <p:cNvSpPr/>
          <p:nvPr/>
        </p:nvSpPr>
        <p:spPr>
          <a:xfrm>
            <a:off x="9048328" y="6199632"/>
            <a:ext cx="2316481" cy="358140"/>
          </a:xfrm>
          <a:prstGeom prst="rect"/>
        </p:spPr>
        <p:txBody>
          <a:bodyPr wrap="none">
            <a:spAutoFit/>
          </a:bodyPr>
          <a:p>
            <a:r>
              <a:rPr altLang="zh-CN" dirty="0" lang="en-US"/>
              <a:t>AccountBalance.java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67" name="标题 2"/>
          <p:cNvSpPr>
            <a:spLocks noGrp="1"/>
          </p:cNvSpPr>
          <p:nvPr>
            <p:ph type="title"/>
          </p:nvPr>
        </p:nvSpPr>
        <p:spPr/>
        <p:txBody>
          <a:bodyPr/>
          <a:p>
            <a:r>
              <a:rPr altLang="en-US" dirty="0" lang="zh-CN"/>
              <a:t>匿名类</a:t>
            </a:r>
          </a:p>
        </p:txBody>
      </p:sp>
      <p:sp>
        <p:nvSpPr>
          <p:cNvPr id="1048668" name="内容占位符 1"/>
          <p:cNvSpPr>
            <a:spLocks noGrp="1"/>
          </p:cNvSpPr>
          <p:nvPr>
            <p:ph sz="quarter" idx="10"/>
          </p:nvPr>
        </p:nvSpPr>
        <p:spPr/>
        <p:txBody>
          <a:bodyPr/>
          <a:p>
            <a:r>
              <a:rPr altLang="en-US" dirty="0" lang="zh-CN"/>
              <a:t>和类有关的匿名类 </a:t>
            </a:r>
          </a:p>
          <a:p>
            <a:pPr lvl="1"/>
            <a:r>
              <a:rPr altLang="zh-CN" dirty="0" lang="en-US"/>
              <a:t>Java</a:t>
            </a:r>
            <a:r>
              <a:rPr altLang="en-US" dirty="0" lang="zh-CN"/>
              <a:t>允许我们直接使用一个类的子类的类体创建一个子类对象。</a:t>
            </a:r>
          </a:p>
          <a:p>
            <a:pPr lvl="1"/>
            <a:r>
              <a:rPr altLang="en-US" dirty="0" lang="zh-CN"/>
              <a:t>创建子类对象时，除了使用父类的构造方法外还有类体，此类体被认为是一个子类去掉类声明后的类体，称作匿名类。 匿名的子类不能</a:t>
            </a:r>
            <a:r>
              <a:rPr altLang="en-US" lang="zh-CN"/>
              <a:t>再定义变量和类方法</a:t>
            </a:r>
            <a:endParaRPr altLang="en-US" dirty="0" lang="zh-CN"/>
          </a:p>
          <a:p>
            <a:pPr lvl="1"/>
            <a:r>
              <a:rPr altLang="en-US" dirty="0" lang="zh-CN"/>
              <a:t>假设</a:t>
            </a:r>
            <a:r>
              <a:rPr altLang="zh-CN" dirty="0" lang="en-US"/>
              <a:t>People</a:t>
            </a:r>
            <a:r>
              <a:rPr altLang="en-US" dirty="0" lang="zh-CN"/>
              <a:t>是类，那么下列代码就是用</a:t>
            </a:r>
            <a:r>
              <a:rPr altLang="zh-CN" dirty="0" lang="en-US"/>
              <a:t>People</a:t>
            </a:r>
            <a:r>
              <a:rPr altLang="en-US" dirty="0" lang="zh-CN"/>
              <a:t>的一个子类（匿名类）创建对象：</a:t>
            </a:r>
          </a:p>
          <a:p>
            <a:pPr indent="0" lvl="2" marL="506412">
              <a:buNone/>
            </a:pPr>
            <a:r>
              <a:rPr altLang="zh-CN" dirty="0" lang="en-US"/>
              <a:t>new People () {</a:t>
            </a:r>
          </a:p>
          <a:p>
            <a:pPr indent="0" lvl="2" marL="506412">
              <a:buNone/>
            </a:pPr>
            <a:r>
              <a:rPr altLang="zh-CN" dirty="0" lang="en-US"/>
              <a:t>     </a:t>
            </a:r>
            <a:r>
              <a:rPr altLang="en-US" dirty="0" lang="zh-CN"/>
              <a:t>匿名类的类体</a:t>
            </a:r>
          </a:p>
          <a:p>
            <a:pPr indent="0" lvl="2" marL="506412">
              <a:buNone/>
            </a:pPr>
            <a:r>
              <a:rPr altLang="zh-CN" dirty="0" lang="en-US"/>
              <a:t>};</a:t>
            </a:r>
          </a:p>
          <a:p>
            <a:endParaRPr altLang="en-US" dirty="0" lang="zh-CN"/>
          </a:p>
        </p:txBody>
      </p:sp>
      <p:sp>
        <p:nvSpPr>
          <p:cNvPr id="1048669" name="矩形 3"/>
          <p:cNvSpPr/>
          <p:nvPr/>
        </p:nvSpPr>
        <p:spPr>
          <a:xfrm>
            <a:off x="7969504" y="6488668"/>
            <a:ext cx="2698496" cy="369332"/>
          </a:xfrm>
          <a:prstGeom prst="rect"/>
        </p:spPr>
        <p:txBody>
          <a:bodyPr wrap="none">
            <a:spAutoFit/>
          </a:bodyPr>
          <a:p>
            <a:r>
              <a:rPr altLang="zh-CN" dirty="0" lang="en-US"/>
              <a:t>AnonymousClass1.java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70" name="标题 2"/>
          <p:cNvSpPr>
            <a:spLocks noGrp="1"/>
          </p:cNvSpPr>
          <p:nvPr>
            <p:ph type="title"/>
          </p:nvPr>
        </p:nvSpPr>
        <p:spPr/>
        <p:txBody>
          <a:bodyPr/>
          <a:p>
            <a:r>
              <a:rPr altLang="en-US" dirty="0" lang="zh-CN"/>
              <a:t>匿名类</a:t>
            </a:r>
          </a:p>
        </p:txBody>
      </p:sp>
      <p:sp>
        <p:nvSpPr>
          <p:cNvPr id="1048671" name="内容占位符 1"/>
          <p:cNvSpPr>
            <a:spLocks noGrp="1"/>
          </p:cNvSpPr>
          <p:nvPr>
            <p:ph sz="quarter" idx="10"/>
          </p:nvPr>
        </p:nvSpPr>
        <p:spPr/>
        <p:txBody>
          <a:bodyPr/>
          <a:p>
            <a:r>
              <a:rPr altLang="en-US" dirty="0" lang="zh-CN"/>
              <a:t>和接口有关的匿名类 </a:t>
            </a:r>
          </a:p>
          <a:p>
            <a:pPr lvl="1"/>
            <a:r>
              <a:rPr altLang="en-US" dirty="0" lang="zh-CN"/>
              <a:t>假设</a:t>
            </a:r>
            <a:r>
              <a:rPr altLang="zh-CN" dirty="0" lang="en-US"/>
              <a:t>Computable</a:t>
            </a:r>
            <a:r>
              <a:rPr altLang="en-US" dirty="0" lang="zh-CN"/>
              <a:t>是一个接口，那么，</a:t>
            </a:r>
            <a:r>
              <a:rPr altLang="zh-CN" dirty="0" lang="en-US"/>
              <a:t>Java</a:t>
            </a:r>
            <a:r>
              <a:rPr altLang="en-US" dirty="0" lang="zh-CN"/>
              <a:t>允许直接用接口名和一个类体创建一个匿名对象，此类体被认为是实现了</a:t>
            </a:r>
            <a:r>
              <a:rPr altLang="zh-CN" dirty="0" lang="en-US"/>
              <a:t>Computable</a:t>
            </a:r>
            <a:r>
              <a:rPr altLang="en-US" dirty="0" lang="zh-CN"/>
              <a:t>接口的类去掉类声明后的类体，称作匿名类。</a:t>
            </a:r>
          </a:p>
          <a:p>
            <a:pPr lvl="1"/>
            <a:r>
              <a:rPr altLang="en-US" dirty="0" lang="zh-CN"/>
              <a:t>下列代码就是用实现了</a:t>
            </a:r>
            <a:r>
              <a:rPr altLang="zh-CN" dirty="0" lang="en-US"/>
              <a:t>Computable</a:t>
            </a:r>
            <a:r>
              <a:rPr altLang="en-US" dirty="0" lang="zh-CN"/>
              <a:t>接口的类（匿名类）创建对象：</a:t>
            </a:r>
          </a:p>
          <a:p>
            <a:pPr indent="0" lvl="1" marL="274320">
              <a:buNone/>
            </a:pPr>
            <a:r>
              <a:rPr altLang="en-US" dirty="0" lang="zh-CN"/>
              <a:t>      </a:t>
            </a:r>
            <a:r>
              <a:rPr altLang="zh-CN" dirty="0" lang="en-US"/>
              <a:t>new Computable() {</a:t>
            </a:r>
          </a:p>
          <a:p>
            <a:pPr indent="0" lvl="1" marL="274320">
              <a:buNone/>
            </a:pPr>
            <a:r>
              <a:rPr altLang="zh-CN" dirty="0" lang="en-US"/>
              <a:t>          </a:t>
            </a:r>
            <a:r>
              <a:rPr altLang="en-US" dirty="0" lang="zh-CN"/>
              <a:t>实现接口的匿名类的类体</a:t>
            </a:r>
          </a:p>
          <a:p>
            <a:pPr indent="0" lvl="1" marL="274320">
              <a:buNone/>
            </a:pPr>
            <a:r>
              <a:rPr altLang="en-US" dirty="0" lang="zh-CN"/>
              <a:t>      </a:t>
            </a:r>
            <a:r>
              <a:rPr altLang="zh-CN" dirty="0" lang="en-US"/>
              <a:t>}</a:t>
            </a:r>
          </a:p>
          <a:p>
            <a:endParaRPr altLang="en-US" dirty="0" lang="zh-CN"/>
          </a:p>
        </p:txBody>
      </p:sp>
      <p:sp>
        <p:nvSpPr>
          <p:cNvPr id="1048672" name="矩形 3"/>
          <p:cNvSpPr/>
          <p:nvPr/>
        </p:nvSpPr>
        <p:spPr>
          <a:xfrm>
            <a:off x="7969504" y="6488668"/>
            <a:ext cx="2698496" cy="369332"/>
          </a:xfrm>
          <a:prstGeom prst="rect"/>
        </p:spPr>
        <p:txBody>
          <a:bodyPr wrap="none">
            <a:spAutoFit/>
          </a:bodyPr>
          <a:p>
            <a:r>
              <a:rPr altLang="zh-CN" dirty="0" lang="en-US"/>
              <a:t>AnonymousClass2.java</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73" name="标题 2"/>
          <p:cNvSpPr>
            <a:spLocks noGrp="1"/>
          </p:cNvSpPr>
          <p:nvPr>
            <p:ph type="title"/>
          </p:nvPr>
        </p:nvSpPr>
        <p:spPr/>
        <p:txBody>
          <a:bodyPr/>
          <a:p>
            <a:r>
              <a:rPr altLang="en-US" dirty="0" lang="zh-CN"/>
              <a:t>完整的</a:t>
            </a:r>
            <a:r>
              <a:rPr altLang="zh-CN" dirty="0" lang="en-US"/>
              <a:t>Java</a:t>
            </a:r>
            <a:r>
              <a:rPr altLang="en-US" dirty="0" lang="zh-CN"/>
              <a:t>源文件</a:t>
            </a:r>
          </a:p>
        </p:txBody>
      </p:sp>
      <p:sp>
        <p:nvSpPr>
          <p:cNvPr id="1048674" name="内容占位符 1"/>
          <p:cNvSpPr>
            <a:spLocks noGrp="1"/>
          </p:cNvSpPr>
          <p:nvPr>
            <p:ph sz="quarter" idx="10"/>
          </p:nvPr>
        </p:nvSpPr>
        <p:spPr/>
        <p:txBody>
          <a:bodyPr/>
          <a:p>
            <a:r>
              <a:rPr altLang="zh-CN" dirty="0" lang="en-US"/>
              <a:t>Java</a:t>
            </a:r>
            <a:r>
              <a:rPr altLang="en-US" dirty="0" lang="zh-CN"/>
              <a:t>源程序包括有：</a:t>
            </a:r>
          </a:p>
          <a:p>
            <a:pPr lvl="1"/>
            <a:r>
              <a:rPr altLang="en-US" dirty="0" lang="zh-CN"/>
              <a:t>最多可以有一条</a:t>
            </a:r>
            <a:r>
              <a:rPr altLang="zh-CN" dirty="0" lang="en-US"/>
              <a:t>package</a:t>
            </a:r>
            <a:r>
              <a:rPr altLang="en-US" dirty="0" lang="zh-CN"/>
              <a:t>语句，并且放在除注解外的第一条语句的位置上；</a:t>
            </a:r>
          </a:p>
          <a:p>
            <a:pPr lvl="1"/>
            <a:r>
              <a:rPr altLang="en-US" dirty="0" lang="zh-CN"/>
              <a:t>可以有任意条</a:t>
            </a:r>
            <a:r>
              <a:rPr altLang="zh-CN" dirty="0" lang="en-US"/>
              <a:t>import</a:t>
            </a:r>
            <a:r>
              <a:rPr altLang="en-US" dirty="0" lang="zh-CN"/>
              <a:t>语句，并处在</a:t>
            </a:r>
            <a:r>
              <a:rPr altLang="zh-CN" dirty="0" lang="en-US"/>
              <a:t>package</a:t>
            </a:r>
            <a:r>
              <a:rPr altLang="en-US" dirty="0" lang="zh-CN"/>
              <a:t>语句之后</a:t>
            </a:r>
            <a:r>
              <a:rPr altLang="zh-CN" dirty="0" lang="en-US"/>
              <a:t>(</a:t>
            </a:r>
            <a:r>
              <a:rPr altLang="en-US" dirty="0" lang="zh-CN"/>
              <a:t>如果有</a:t>
            </a:r>
            <a:r>
              <a:rPr altLang="zh-CN" dirty="0" lang="en-US"/>
              <a:t>)</a:t>
            </a:r>
            <a:r>
              <a:rPr altLang="en-US" dirty="0" lang="zh-CN"/>
              <a:t>；</a:t>
            </a:r>
          </a:p>
          <a:p>
            <a:pPr lvl="1"/>
            <a:r>
              <a:rPr altLang="en-US" dirty="0" lang="zh-CN"/>
              <a:t>可以定义任意个类，如果没有接口时则至少有一个类的定义；</a:t>
            </a:r>
          </a:p>
          <a:p>
            <a:pPr lvl="1"/>
            <a:r>
              <a:rPr altLang="en-US" dirty="0" lang="zh-CN"/>
              <a:t>可以定义任意个接口，如果没有类时则至少有一个接口的定义；</a:t>
            </a:r>
          </a:p>
          <a:p>
            <a:pPr lvl="1"/>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75" name="标题 2"/>
          <p:cNvSpPr>
            <a:spLocks noGrp="1"/>
          </p:cNvSpPr>
          <p:nvPr>
            <p:ph type="title"/>
          </p:nvPr>
        </p:nvSpPr>
        <p:spPr/>
        <p:txBody>
          <a:bodyPr/>
          <a:p>
            <a:r>
              <a:rPr altLang="en-US" dirty="0" lang="zh-CN"/>
              <a:t>完整的</a:t>
            </a:r>
            <a:r>
              <a:rPr altLang="zh-CN" dirty="0" lang="en-US"/>
              <a:t>Java</a:t>
            </a:r>
            <a:r>
              <a:rPr altLang="en-US" dirty="0" lang="zh-CN"/>
              <a:t>源文件</a:t>
            </a:r>
          </a:p>
        </p:txBody>
      </p:sp>
      <p:sp>
        <p:nvSpPr>
          <p:cNvPr id="1048676" name="内容占位符 1"/>
          <p:cNvSpPr>
            <a:spLocks noGrp="1"/>
          </p:cNvSpPr>
          <p:nvPr>
            <p:ph sz="quarter" idx="10"/>
          </p:nvPr>
        </p:nvSpPr>
        <p:spPr/>
        <p:txBody>
          <a:bodyPr/>
          <a:p>
            <a:r>
              <a:rPr altLang="zh-CN" dirty="0" lang="en-US"/>
              <a:t>Java</a:t>
            </a:r>
            <a:r>
              <a:rPr altLang="en-US" dirty="0" lang="zh-CN"/>
              <a:t>源程序包括有：</a:t>
            </a:r>
          </a:p>
          <a:p>
            <a:pPr lvl="1"/>
            <a:r>
              <a:rPr altLang="en-US" dirty="0" lang="zh-CN"/>
              <a:t>如果在</a:t>
            </a:r>
            <a:r>
              <a:rPr altLang="zh-CN" dirty="0" lang="en-US" err="1"/>
              <a:t>Applicatoin</a:t>
            </a:r>
            <a:r>
              <a:rPr altLang="en-US" dirty="0" lang="zh-CN"/>
              <a:t>编程中，则把包括有</a:t>
            </a:r>
            <a:r>
              <a:rPr altLang="zh-CN" dirty="0" lang="en-US"/>
              <a:t>main()</a:t>
            </a:r>
            <a:r>
              <a:rPr altLang="en-US" dirty="0" lang="zh-CN"/>
              <a:t>方法的类声明为</a:t>
            </a:r>
            <a:r>
              <a:rPr altLang="zh-CN" dirty="0" lang="en-US"/>
              <a:t>public</a:t>
            </a:r>
            <a:r>
              <a:rPr altLang="en-US" dirty="0" lang="zh-CN"/>
              <a:t>；</a:t>
            </a:r>
          </a:p>
          <a:p>
            <a:pPr lvl="1"/>
            <a:r>
              <a:rPr altLang="en-US" dirty="0" lang="zh-CN"/>
              <a:t>在一个源程序中，只能有一个类可以被声明为</a:t>
            </a:r>
            <a:r>
              <a:rPr altLang="zh-CN" dirty="0" lang="en-US"/>
              <a:t>public</a:t>
            </a:r>
            <a:r>
              <a:rPr altLang="en-US" dirty="0" lang="zh-CN"/>
              <a:t>；</a:t>
            </a:r>
          </a:p>
          <a:p>
            <a:pPr lvl="1"/>
            <a:r>
              <a:rPr altLang="en-US" dirty="0" lang="zh-CN"/>
              <a:t>用</a:t>
            </a:r>
            <a:r>
              <a:rPr altLang="zh-CN" dirty="0" lang="en-US"/>
              <a:t>public</a:t>
            </a:r>
            <a:r>
              <a:rPr altLang="en-US" dirty="0" lang="zh-CN"/>
              <a:t>声明的类名作为源程序的文件名</a:t>
            </a:r>
            <a:r>
              <a:rPr altLang="zh-CN" dirty="0" lang="en-US"/>
              <a:t>(</a:t>
            </a:r>
            <a:r>
              <a:rPr altLang="en-US" dirty="0" lang="zh-CN"/>
              <a:t>注意大小写一致</a:t>
            </a:r>
            <a:r>
              <a:rPr altLang="zh-CN" dirty="0" lang="en-US"/>
              <a:t>)</a:t>
            </a:r>
            <a:r>
              <a:rPr altLang="en-US" dirty="0" lang="zh-CN"/>
              <a:t>且以</a:t>
            </a:r>
            <a:r>
              <a:rPr altLang="zh-CN" dirty="0" lang="en-US"/>
              <a:t>.java</a:t>
            </a:r>
            <a:r>
              <a:rPr altLang="en-US" dirty="0" lang="zh-CN"/>
              <a:t>作为后缀；</a:t>
            </a:r>
          </a:p>
          <a:p>
            <a:pPr lvl="1"/>
            <a:r>
              <a:rPr altLang="en-US" dirty="0" lang="zh-CN"/>
              <a:t>如果源程序中只有接口定义，则用接口名作源文件名；</a:t>
            </a:r>
          </a:p>
          <a:p>
            <a:pPr lvl="1"/>
            <a:r>
              <a:rPr altLang="en-US" dirty="0" lang="zh-CN"/>
              <a:t>在一个源程序中定义的所有类和接口，在成功编译后都将生成一个对应的字节码文件，这些字节码文件的名是类名或接口名，并以</a:t>
            </a:r>
            <a:r>
              <a:rPr altLang="zh-CN" dirty="0" lang="en-US"/>
              <a:t>.class</a:t>
            </a:r>
            <a:r>
              <a:rPr altLang="en-US" dirty="0" lang="zh-CN"/>
              <a:t>为扩展名。</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77" name="标题 2"/>
          <p:cNvSpPr>
            <a:spLocks noGrp="1"/>
          </p:cNvSpPr>
          <p:nvPr>
            <p:ph type="title"/>
          </p:nvPr>
        </p:nvSpPr>
        <p:spPr/>
        <p:txBody>
          <a:bodyPr/>
          <a:p>
            <a:r>
              <a:rPr altLang="en-US" dirty="0" lang="zh-CN"/>
              <a:t>思考</a:t>
            </a:r>
          </a:p>
        </p:txBody>
      </p:sp>
      <p:sp>
        <p:nvSpPr>
          <p:cNvPr id="1048678" name="内容占位符 1"/>
          <p:cNvSpPr>
            <a:spLocks noGrp="1"/>
          </p:cNvSpPr>
          <p:nvPr>
            <p:ph sz="quarter" idx="10"/>
          </p:nvPr>
        </p:nvSpPr>
        <p:spPr/>
        <p:txBody>
          <a:bodyPr/>
          <a:p>
            <a:r>
              <a:rPr altLang="zh-CN" dirty="0" lang="en-US"/>
              <a:t>Java</a:t>
            </a:r>
            <a:r>
              <a:rPr altLang="en-US" dirty="0" lang="zh-CN"/>
              <a:t>语言中的包是什么含义，它如何使用？</a:t>
            </a:r>
          </a:p>
          <a:p>
            <a:r>
              <a:rPr altLang="zh-CN" dirty="0" lang="en-US"/>
              <a:t>package</a:t>
            </a:r>
            <a:r>
              <a:rPr altLang="en-US" dirty="0" lang="zh-CN"/>
              <a:t>语句和</a:t>
            </a:r>
            <a:r>
              <a:rPr altLang="zh-CN" dirty="0" lang="en-US"/>
              <a:t>import</a:t>
            </a:r>
            <a:r>
              <a:rPr altLang="en-US" dirty="0" lang="zh-CN"/>
              <a:t>语句的作用是什么？举例说明。</a:t>
            </a:r>
          </a:p>
          <a:p>
            <a:r>
              <a:rPr altLang="zh-CN" dirty="0" lang="en-US"/>
              <a:t>Java</a:t>
            </a:r>
            <a:r>
              <a:rPr altLang="en-US" dirty="0" lang="zh-CN"/>
              <a:t>源程序的组成中至少要有一个什么定义？举例说明。</a:t>
            </a:r>
          </a:p>
          <a:p>
            <a:r>
              <a:rPr altLang="zh-CN" dirty="0" lang="en-US"/>
              <a:t>Java</a:t>
            </a:r>
            <a:r>
              <a:rPr altLang="en-US" dirty="0" lang="zh-CN"/>
              <a:t>语言中对成员的访问有几种情况？举例说明。</a:t>
            </a:r>
          </a:p>
          <a:p>
            <a:r>
              <a:rPr altLang="zh-CN" dirty="0" lang="en-US"/>
              <a:t>Java</a:t>
            </a:r>
            <a:r>
              <a:rPr altLang="en-US" dirty="0" lang="zh-CN"/>
              <a:t>语言中有几种对成员访问控制的修饰符，它们是如何使用的？</a:t>
            </a:r>
          </a:p>
          <a:p>
            <a:r>
              <a:rPr altLang="en-US" dirty="0" lang="zh-CN"/>
              <a:t>接口与抽象类的主要区别在哪些方面？</a:t>
            </a:r>
          </a:p>
          <a:p>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592" name="标题 2"/>
          <p:cNvSpPr>
            <a:spLocks noGrp="1"/>
          </p:cNvSpPr>
          <p:nvPr>
            <p:ph type="title"/>
          </p:nvPr>
        </p:nvSpPr>
        <p:spPr/>
        <p:txBody>
          <a:bodyPr/>
          <a:p>
            <a:r>
              <a:rPr altLang="en-US" dirty="0" lang="zh-CN"/>
              <a:t>包语句</a:t>
            </a:r>
          </a:p>
        </p:txBody>
      </p:sp>
      <p:sp>
        <p:nvSpPr>
          <p:cNvPr id="1048593" name="内容占位符 1"/>
          <p:cNvSpPr>
            <a:spLocks noGrp="1"/>
          </p:cNvSpPr>
          <p:nvPr>
            <p:ph sz="quarter" idx="10"/>
          </p:nvPr>
        </p:nvSpPr>
        <p:spPr>
          <a:xfrm>
            <a:off x="659423" y="1019908"/>
            <a:ext cx="4754563" cy="5046784"/>
          </a:xfrm>
        </p:spPr>
        <p:txBody>
          <a:bodyPr/>
          <a:p>
            <a:r>
              <a:rPr altLang="zh-CN" dirty="0" sz="2800" lang="en-US"/>
              <a:t>Java</a:t>
            </a:r>
            <a:r>
              <a:rPr altLang="en-US" dirty="0" sz="2800" lang="zh-CN"/>
              <a:t>语言的</a:t>
            </a:r>
            <a:r>
              <a:rPr altLang="zh-CN" dirty="0" sz="2800" lang="en-US"/>
              <a:t>JDK</a:t>
            </a:r>
            <a:r>
              <a:rPr altLang="en-US" dirty="0" sz="2800" lang="zh-CN"/>
              <a:t>提供的包有：</a:t>
            </a:r>
          </a:p>
          <a:p>
            <a:r>
              <a:rPr altLang="en-US" dirty="0" sz="2800" lang="zh-CN"/>
              <a:t>   </a:t>
            </a:r>
            <a:r>
              <a:rPr altLang="zh-CN" dirty="0" sz="2800" lang="en-US" err="1"/>
              <a:t>java.applet</a:t>
            </a:r>
            <a:r>
              <a:rPr altLang="zh-CN" dirty="0" sz="2800" lang="en-US"/>
              <a:t>   </a:t>
            </a:r>
            <a:r>
              <a:rPr altLang="zh-CN" dirty="0" sz="2800" lang="en-US" err="1"/>
              <a:t>java.awt</a:t>
            </a:r>
            <a:r>
              <a:rPr altLang="zh-CN" dirty="0" sz="2800" lang="en-US"/>
              <a:t>    </a:t>
            </a:r>
            <a:r>
              <a:rPr altLang="zh-CN" dirty="0" sz="2800" lang="en-US" err="1"/>
              <a:t>java.awt.image</a:t>
            </a:r>
            <a:r>
              <a:rPr altLang="zh-CN" dirty="0" sz="2800" lang="en-US"/>
              <a:t> </a:t>
            </a:r>
          </a:p>
          <a:p>
            <a:r>
              <a:rPr altLang="zh-CN" dirty="0" sz="2800" lang="en-US"/>
              <a:t>   </a:t>
            </a:r>
            <a:r>
              <a:rPr altLang="zh-CN" dirty="0" sz="2800" lang="en-US" err="1"/>
              <a:t>java.awt.peer</a:t>
            </a:r>
            <a:r>
              <a:rPr altLang="zh-CN" dirty="0" sz="2800" lang="en-US"/>
              <a:t> </a:t>
            </a:r>
            <a:r>
              <a:rPr altLang="zh-CN" dirty="0" sz="2800" lang="en-US" err="1"/>
              <a:t>java.io</a:t>
            </a:r>
            <a:r>
              <a:rPr altLang="zh-CN" dirty="0" sz="2800" lang="en-US"/>
              <a:t>     </a:t>
            </a:r>
            <a:r>
              <a:rPr altLang="zh-CN" dirty="0" sz="2800" lang="en-US" err="1"/>
              <a:t>java.lang</a:t>
            </a:r>
            <a:r>
              <a:rPr altLang="zh-CN" dirty="0" sz="2800" lang="en-US"/>
              <a:t> </a:t>
            </a:r>
          </a:p>
          <a:p>
            <a:r>
              <a:rPr altLang="zh-CN" dirty="0" sz="2800" lang="en-US"/>
              <a:t>   </a:t>
            </a:r>
            <a:r>
              <a:rPr altLang="zh-CN" dirty="0" sz="2800" lang="en-US" err="1"/>
              <a:t>java.net</a:t>
            </a:r>
            <a:r>
              <a:rPr altLang="zh-CN" dirty="0" sz="2800" lang="en-US"/>
              <a:t>      </a:t>
            </a:r>
            <a:r>
              <a:rPr altLang="zh-CN" dirty="0" sz="2800" lang="en-US" err="1"/>
              <a:t>java.util</a:t>
            </a:r>
            <a:r>
              <a:rPr altLang="zh-CN" dirty="0" sz="2800" lang="en-US"/>
              <a:t>   </a:t>
            </a:r>
            <a:r>
              <a:rPr altLang="zh-CN" dirty="0" sz="2800" lang="en-US" err="1"/>
              <a:t>sun.tools.debug</a:t>
            </a:r>
            <a:r>
              <a:rPr altLang="en-US" dirty="0" sz="2800" lang="zh-CN"/>
              <a:t> </a:t>
            </a:r>
          </a:p>
        </p:txBody>
      </p:sp>
      <p:sp>
        <p:nvSpPr>
          <p:cNvPr id="1048594" name="内容占位符 3"/>
          <p:cNvSpPr>
            <a:spLocks noGrp="1"/>
          </p:cNvSpPr>
          <p:nvPr>
            <p:ph sz="half" idx="4294967295"/>
          </p:nvPr>
        </p:nvSpPr>
        <p:spPr>
          <a:xfrm>
            <a:off x="5960918" y="1019908"/>
            <a:ext cx="5676900" cy="5153025"/>
          </a:xfrm>
        </p:spPr>
        <p:txBody>
          <a:bodyPr/>
          <a:p>
            <a:pPr>
              <a:lnSpc>
                <a:spcPct val="100000"/>
              </a:lnSpc>
              <a:buFont typeface="Wingdings" panose="05000000000000000000" pitchFamily="2" charset="2"/>
              <a:buChar char="Ø"/>
            </a:pPr>
            <a:r>
              <a:rPr altLang="en-US" b="1" dirty="0" sz="2800" lang="zh-CN"/>
              <a:t>在编译时，在</a:t>
            </a:r>
            <a:r>
              <a:rPr altLang="zh-CN" b="1" dirty="0" sz="2800" lang="en-US" err="1"/>
              <a:t>javac</a:t>
            </a:r>
            <a:r>
              <a:rPr altLang="en-US" b="1" dirty="0" sz="2800" lang="zh-CN"/>
              <a:t>上带</a:t>
            </a:r>
            <a:r>
              <a:rPr altLang="zh-CN" b="1" dirty="0" sz="2800" lang="en-US"/>
              <a:t>-d</a:t>
            </a:r>
            <a:r>
              <a:rPr altLang="en-US" b="1" dirty="0" sz="2800" lang="zh-CN"/>
              <a:t>选项。</a:t>
            </a:r>
          </a:p>
          <a:p>
            <a:pPr>
              <a:lnSpc>
                <a:spcPct val="100000"/>
              </a:lnSpc>
              <a:buFont typeface="Wingdings" panose="05000000000000000000" pitchFamily="2" charset="2"/>
              <a:buChar char="Ø"/>
            </a:pPr>
            <a:r>
              <a:rPr altLang="en-US" b="1" dirty="0" sz="2800" lang="zh-CN"/>
              <a:t>例如：</a:t>
            </a:r>
          </a:p>
          <a:p>
            <a:pPr lvl="1">
              <a:lnSpc>
                <a:spcPct val="100000"/>
              </a:lnSpc>
              <a:buFont typeface="Wingdings" panose="05000000000000000000" pitchFamily="2" charset="2"/>
              <a:buChar char="Ø"/>
            </a:pPr>
            <a:r>
              <a:rPr altLang="en-US" b="1" dirty="0" sz="2800" lang="zh-CN"/>
              <a:t>  </a:t>
            </a:r>
            <a:r>
              <a:rPr altLang="zh-CN" b="1" dirty="0" sz="2800" lang="en-US" err="1"/>
              <a:t>javac</a:t>
            </a:r>
            <a:r>
              <a:rPr altLang="zh-CN" b="1" dirty="0" sz="2800" lang="en-US"/>
              <a:t> -d . MyJavaPrg.java</a:t>
            </a:r>
          </a:p>
          <a:p>
            <a:pPr lvl="1">
              <a:lnSpc>
                <a:spcPct val="100000"/>
              </a:lnSpc>
              <a:buFont typeface="Wingdings" panose="05000000000000000000" pitchFamily="2" charset="2"/>
              <a:buChar char="Ø"/>
            </a:pPr>
            <a:r>
              <a:rPr altLang="en-US" b="1" dirty="0" sz="2800" lang="zh-CN"/>
              <a:t>生成的</a:t>
            </a:r>
            <a:r>
              <a:rPr altLang="zh-CN" b="1" dirty="0" sz="2800" lang="en-US" err="1"/>
              <a:t>MyJavaPrg.class</a:t>
            </a:r>
            <a:r>
              <a:rPr altLang="en-US" b="1" dirty="0" sz="2800" lang="zh-CN"/>
              <a:t>存在</a:t>
            </a:r>
            <a:r>
              <a:rPr altLang="zh-CN" b="1" dirty="0" sz="2800" lang="en-US" err="1"/>
              <a:t>user.java.sample</a:t>
            </a:r>
            <a:r>
              <a:rPr altLang="en-US" b="1" dirty="0" sz="2800" lang="zh-CN"/>
              <a:t>包中。</a:t>
            </a:r>
          </a:p>
          <a:p>
            <a:pPr>
              <a:lnSpc>
                <a:spcPct val="100000"/>
              </a:lnSpc>
              <a:buFont typeface="Wingdings" panose="05000000000000000000" pitchFamily="2" charset="2"/>
              <a:buChar char="Ø"/>
            </a:pPr>
            <a:endParaRPr altLang="en-US" b="1" dirty="0" sz="28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595" name="标题 1"/>
          <p:cNvSpPr>
            <a:spLocks noGrp="1"/>
          </p:cNvSpPr>
          <p:nvPr>
            <p:ph type="title"/>
          </p:nvPr>
        </p:nvSpPr>
        <p:spPr/>
        <p:txBody>
          <a:bodyPr/>
          <a:p>
            <a:r>
              <a:rPr altLang="en-US" dirty="0" lang="zh-CN"/>
              <a:t>包的作用</a:t>
            </a:r>
          </a:p>
        </p:txBody>
      </p:sp>
      <p:sp>
        <p:nvSpPr>
          <p:cNvPr id="1048596" name="内容占位符 2"/>
          <p:cNvSpPr>
            <a:spLocks noGrp="1"/>
          </p:cNvSpPr>
          <p:nvPr>
            <p:ph sz="quarter" idx="10"/>
          </p:nvPr>
        </p:nvSpPr>
        <p:spPr/>
        <p:txBody>
          <a:bodyPr/>
          <a:p>
            <a:r>
              <a:rPr altLang="en-US" dirty="0" lang="zh-CN"/>
              <a:t>对类进行管理</a:t>
            </a:r>
            <a:endParaRPr altLang="zh-CN" dirty="0" lang="en-US"/>
          </a:p>
          <a:p>
            <a:pPr lvl="1"/>
            <a:r>
              <a:rPr altLang="en-US" dirty="0" lang="zh-CN"/>
              <a:t>不同包里有相同的类不会发生冲突</a:t>
            </a:r>
            <a:endParaRPr altLang="zh-CN" dirty="0" lang="en-US"/>
          </a:p>
          <a:p>
            <a:pPr lvl="1"/>
            <a:r>
              <a:rPr altLang="en-US" dirty="0" lang="zh-CN"/>
              <a:t>相同功能的类放在同一个包里</a:t>
            </a:r>
            <a:endParaRPr altLang="zh-CN" dirty="0" lang="en-US"/>
          </a:p>
          <a:p>
            <a:r>
              <a:rPr altLang="en-US" dirty="0" lang="zh-CN"/>
              <a:t>规定了类的使用范围</a:t>
            </a:r>
            <a:endParaRPr altLang="zh-CN" dirty="0" lang="en-US"/>
          </a:p>
          <a:p>
            <a:pPr lvl="1"/>
            <a:r>
              <a:rPr altLang="en-US" dirty="0" lang="zh-CN"/>
              <a:t>同一个包里的类可以相互访问，不同包里的类不能直接相互访问。</a:t>
            </a:r>
            <a:endParaRPr altLang="zh-CN" dirty="0" lang="en-US"/>
          </a:p>
          <a:p>
            <a:endParaRPr altLang="en-US" dirty="0" lang="zh-CN"/>
          </a:p>
        </p:txBody>
      </p:sp>
      <mc:AlternateContent xmlns:mc="http://schemas.openxmlformats.org/markup-compatibility/2006">
        <mc:Choice xmlns:p14="http://schemas.microsoft.com/office/powerpoint/2010/main" Requires="p14">
          <p:contentPart p14:bwMode="auto" r:id="rId1">
            <p14:nvContentPartPr>
              <p14:cNvPr id="1048713" name=""/>
              <p14:cNvContentPartPr/>
              <p14:nvPr/>
            </p14:nvContentPartPr>
            <p14:xfrm>
              <a:off x="1540212" y="1450007"/>
              <a:ext cx="2121081" cy="157614"/>
            </p14:xfrm>
          </p:contentPart>
        </mc:Choice>
        <mc:Fallback>
          <p:sp>
            <p:nvSpPr>
              <p:cNvPr id="1048713" name=""/>
              <p:cNvSpPr/>
              <p:nvPr/>
            </p:nvSpPr>
            <p:spPr>
              <a:xfrm>
                <a:off x="1540212" y="1450007"/>
                <a:ext cx="2121081" cy="157614"/>
              </a:xfrm>
            </p:spPr>
          </p:sp>
        </mc:Fallback>
      </mc:AlternateContent>
      <mc:AlternateContent xmlns:mc="http://schemas.openxmlformats.org/markup-compatibility/2006">
        <mc:Choice xmlns:p14="http://schemas.microsoft.com/office/powerpoint/2010/main" Requires="p14">
          <p:contentPart p14:bwMode="auto" r:id="rId2">
            <p14:nvContentPartPr>
              <p14:cNvPr id="1048714" name=""/>
              <p14:cNvContentPartPr/>
              <p14:nvPr/>
            </p14:nvContentPartPr>
            <p14:xfrm>
              <a:off x="1320658" y="2011735"/>
              <a:ext cx="5284809" cy="161414"/>
            </p14:xfrm>
          </p:contentPart>
        </mc:Choice>
        <mc:Fallback>
          <p:sp>
            <p:nvSpPr>
              <p:cNvPr id="1048714" name=""/>
              <p:cNvSpPr/>
              <p:nvPr/>
            </p:nvSpPr>
            <p:spPr>
              <a:xfrm>
                <a:off x="1320658" y="2011735"/>
                <a:ext cx="5284809" cy="161414"/>
              </a:xfrm>
            </p:spPr>
          </p:sp>
        </mc:Fallback>
      </mc:AlternateContent>
      <mc:AlternateContent xmlns:mc="http://schemas.openxmlformats.org/markup-compatibility/2006">
        <mc:Choice xmlns:p14="http://schemas.microsoft.com/office/powerpoint/2010/main" Requires="p14">
          <p:contentPart p14:bwMode="auto" r:id="rId3">
            <p14:nvContentPartPr>
              <p14:cNvPr id="1048715" name=""/>
              <p14:cNvContentPartPr/>
              <p14:nvPr/>
            </p14:nvContentPartPr>
            <p14:xfrm>
              <a:off x="1337662" y="2563639"/>
              <a:ext cx="2279847" cy="186025"/>
            </p14:xfrm>
          </p:contentPart>
        </mc:Choice>
        <mc:Fallback>
          <p:sp>
            <p:nvSpPr>
              <p:cNvPr id="1048715" name=""/>
              <p:cNvSpPr/>
              <p:nvPr/>
            </p:nvSpPr>
            <p:spPr>
              <a:xfrm>
                <a:off x="1337662" y="2563639"/>
                <a:ext cx="2279847" cy="186025"/>
              </a:xfrm>
            </p:spPr>
          </p:sp>
        </mc:Fallback>
      </mc:AlternateContent>
      <mc:AlternateContent xmlns:mc="http://schemas.openxmlformats.org/markup-compatibility/2006">
        <mc:Choice xmlns:p14="http://schemas.microsoft.com/office/powerpoint/2010/main" Requires="p14">
          <p:contentPart p14:bwMode="auto" r:id="rId4">
            <p14:nvContentPartPr>
              <p14:cNvPr id="1048716" name=""/>
              <p14:cNvContentPartPr/>
              <p14:nvPr/>
            </p14:nvContentPartPr>
            <p14:xfrm>
              <a:off x="1391229" y="3954626"/>
              <a:ext cx="4393493" cy="147754"/>
            </p14:xfrm>
          </p:contentPart>
        </mc:Choice>
        <mc:Fallback>
          <p:sp>
            <p:nvSpPr>
              <p:cNvPr id="1048716" name=""/>
              <p:cNvSpPr/>
              <p:nvPr/>
            </p:nvSpPr>
            <p:spPr>
              <a:xfrm>
                <a:off x="1391229" y="3954626"/>
                <a:ext cx="4393493" cy="147754"/>
              </a:xfrm>
            </p:spPr>
          </p:sp>
        </mc:Fallback>
      </mc:AlternateContent>
      <mc:AlternateContent xmlns:mc="http://schemas.openxmlformats.org/markup-compatibility/2006">
        <mc:Choice xmlns:p14="http://schemas.microsoft.com/office/powerpoint/2010/main" Requires="p14">
          <p:contentPart p14:bwMode="auto" r:id="rId5">
            <p14:nvContentPartPr>
              <p14:cNvPr id="1048717" name=""/>
              <p14:cNvContentPartPr/>
              <p14:nvPr/>
            </p14:nvContentPartPr>
            <p14:xfrm>
              <a:off x="6376569" y="3839667"/>
              <a:ext cx="4808364" cy="233560"/>
            </p14:xfrm>
          </p:contentPart>
        </mc:Choice>
        <mc:Fallback>
          <p:sp>
            <p:nvSpPr>
              <p:cNvPr id="1048717" name=""/>
              <p:cNvSpPr/>
              <p:nvPr/>
            </p:nvSpPr>
            <p:spPr>
              <a:xfrm>
                <a:off x="6376569" y="3839667"/>
                <a:ext cx="4808364" cy="233560"/>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597" name="标题 2"/>
          <p:cNvSpPr>
            <a:spLocks noGrp="1"/>
          </p:cNvSpPr>
          <p:nvPr>
            <p:ph type="title"/>
          </p:nvPr>
        </p:nvSpPr>
        <p:spPr/>
        <p:txBody>
          <a:bodyPr/>
          <a:p>
            <a:r>
              <a:rPr altLang="en-US" lang="zh-CN"/>
              <a:t>第</a:t>
            </a:r>
            <a:r>
              <a:rPr altLang="zh-CN" lang="en-US"/>
              <a:t>6</a:t>
            </a:r>
            <a:r>
              <a:rPr altLang="en-US" lang="zh-CN"/>
              <a:t>章 包、访问控制和接口</a:t>
            </a:r>
            <a:endParaRPr altLang="en-US" dirty="0" lang="zh-CN"/>
          </a:p>
        </p:txBody>
      </p:sp>
      <p:graphicFrame>
        <p:nvGraphicFramePr>
          <p:cNvPr id="4194305" name="内容占位符 3"/>
          <p:cNvGraphicFramePr>
            <a:graphicFrameLocks noGrp="1"/>
          </p:cNvGraphicFramePr>
          <p:nvPr>
            <p:ph sz="quarter" idx="10"/>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598" name="标题 2"/>
          <p:cNvSpPr>
            <a:spLocks noGrp="1"/>
          </p:cNvSpPr>
          <p:nvPr>
            <p:ph type="title"/>
          </p:nvPr>
        </p:nvSpPr>
        <p:spPr/>
        <p:txBody>
          <a:bodyPr/>
          <a:p>
            <a:r>
              <a:rPr altLang="zh-CN" dirty="0" lang="en-US"/>
              <a:t>Import</a:t>
            </a:r>
            <a:r>
              <a:rPr altLang="en-US" dirty="0" lang="zh-CN"/>
              <a:t> 类引入语句</a:t>
            </a:r>
          </a:p>
        </p:txBody>
      </p:sp>
      <p:sp>
        <p:nvSpPr>
          <p:cNvPr id="1048599" name="内容占位符 1"/>
          <p:cNvSpPr>
            <a:spLocks noGrp="1"/>
          </p:cNvSpPr>
          <p:nvPr>
            <p:ph sz="quarter" idx="10"/>
          </p:nvPr>
        </p:nvSpPr>
        <p:spPr>
          <a:xfrm>
            <a:off x="571501" y="905608"/>
            <a:ext cx="10735408" cy="5046784"/>
          </a:xfrm>
        </p:spPr>
        <p:txBody>
          <a:bodyPr/>
          <a:p>
            <a:r>
              <a:rPr altLang="en-US" dirty="0" lang="zh-CN"/>
              <a:t>类引入语句</a:t>
            </a:r>
          </a:p>
          <a:p>
            <a:pPr lvl="1"/>
            <a:r>
              <a:rPr altLang="en-US" dirty="0" lang="zh-CN"/>
              <a:t>引入语句提供了能使用</a:t>
            </a:r>
            <a:r>
              <a:rPr altLang="zh-CN" dirty="0" lang="en-US"/>
              <a:t>Java</a:t>
            </a:r>
            <a:r>
              <a:rPr altLang="en-US" dirty="0" lang="zh-CN"/>
              <a:t>中</a:t>
            </a:r>
            <a:r>
              <a:rPr altLang="zh-CN" dirty="0" lang="en-US"/>
              <a:t>API</a:t>
            </a:r>
            <a:r>
              <a:rPr altLang="en-US" dirty="0" lang="zh-CN"/>
              <a:t>或用户已创建的类。引入语句是在包语句</a:t>
            </a:r>
            <a:r>
              <a:rPr altLang="zh-CN" dirty="0" lang="en-US"/>
              <a:t>(</a:t>
            </a:r>
            <a:r>
              <a:rPr altLang="en-US" dirty="0" lang="zh-CN"/>
              <a:t>如果有的话</a:t>
            </a:r>
            <a:r>
              <a:rPr altLang="zh-CN" dirty="0" lang="en-US"/>
              <a:t>)</a:t>
            </a:r>
            <a:r>
              <a:rPr altLang="en-US" dirty="0" lang="zh-CN"/>
              <a:t>之后的任何条语句。</a:t>
            </a:r>
          </a:p>
          <a:p>
            <a:r>
              <a:rPr altLang="en-US" dirty="0" lang="zh-CN"/>
              <a:t> </a:t>
            </a:r>
            <a:r>
              <a:rPr altLang="zh-CN" dirty="0" lang="en-US"/>
              <a:t>import pack1[.pack2...].&lt;</a:t>
            </a:r>
            <a:r>
              <a:rPr altLang="zh-CN" dirty="0" lang="en-US" err="1"/>
              <a:t>className</a:t>
            </a:r>
            <a:r>
              <a:rPr altLang="zh-CN" dirty="0" lang="en-US"/>
              <a:t>|*&gt;;</a:t>
            </a:r>
          </a:p>
          <a:p>
            <a:pPr lvl="1"/>
            <a:r>
              <a:rPr altLang="zh-CN" dirty="0" lang="en-US"/>
              <a:t>pack1</a:t>
            </a:r>
            <a:r>
              <a:rPr altLang="en-US" dirty="0" lang="zh-CN"/>
              <a:t>～</a:t>
            </a:r>
            <a:r>
              <a:rPr altLang="zh-CN" dirty="0" lang="en-US" err="1"/>
              <a:t>packN</a:t>
            </a:r>
            <a:r>
              <a:rPr altLang="en-US" dirty="0" lang="zh-CN"/>
              <a:t>为包的层次结构，它对应着要访问的类所在文件目录结构</a:t>
            </a:r>
            <a:r>
              <a:rPr altLang="zh-CN" dirty="0" lang="en-US"/>
              <a:t>;</a:t>
            </a:r>
          </a:p>
          <a:p>
            <a:pPr lvl="1"/>
            <a:r>
              <a:rPr altLang="zh-CN" dirty="0" lang="en-US" err="1"/>
              <a:t>className</a:t>
            </a:r>
            <a:r>
              <a:rPr altLang="en-US" dirty="0" lang="zh-CN"/>
              <a:t>则指明所要引入的类，如果要从一个包中引入多个类时，则可以用星号</a:t>
            </a:r>
            <a:r>
              <a:rPr altLang="zh-CN" dirty="0" lang="en-US"/>
              <a:t>(*)</a:t>
            </a:r>
            <a:r>
              <a:rPr altLang="en-US" dirty="0" lang="zh-CN"/>
              <a:t>来表示。</a:t>
            </a:r>
          </a:p>
          <a:p>
            <a:pPr lvl="1"/>
            <a:r>
              <a:rPr altLang="en-US" dirty="0" lang="zh-CN"/>
              <a:t>使用“*”引入语句，只表示了源程序中所需要的类会在包中找到并引入，但是对包中其它的类或它下面的包中的类并不引入。</a:t>
            </a:r>
          </a:p>
          <a:p>
            <a:endParaRPr altLang="en-US" dirty="0" lang="zh-CN"/>
          </a:p>
        </p:txBody>
      </p:sp>
      <mc:AlternateContent xmlns:mc="http://schemas.openxmlformats.org/markup-compatibility/2006">
        <mc:Choice xmlns:p14="http://schemas.microsoft.com/office/powerpoint/2010/main" Requires="p14">
          <p:contentPart p14:bwMode="auto" r:id="rId1">
            <p14:nvContentPartPr>
              <p14:cNvPr id="1048718" name=""/>
              <p14:cNvContentPartPr/>
              <p14:nvPr/>
            </p14:nvContentPartPr>
            <p14:xfrm>
              <a:off x="1910136" y="5658002"/>
              <a:ext cx="595191" cy="78461"/>
            </p14:xfrm>
          </p:contentPart>
        </mc:Choice>
        <mc:Fallback>
          <p:sp>
            <p:nvSpPr>
              <p:cNvPr id="1048718" name=""/>
              <p:cNvSpPr/>
              <p:nvPr/>
            </p:nvSpPr>
            <p:spPr>
              <a:xfrm>
                <a:off x="1910136" y="5658002"/>
                <a:ext cx="595191" cy="78461"/>
              </a:xfrm>
            </p:spPr>
          </p:sp>
        </mc:Fallback>
      </mc:AlternateContent>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00" name="标题 2"/>
          <p:cNvSpPr>
            <a:spLocks noGrp="1"/>
          </p:cNvSpPr>
          <p:nvPr>
            <p:ph type="title"/>
          </p:nvPr>
        </p:nvSpPr>
        <p:spPr/>
        <p:txBody>
          <a:bodyPr/>
          <a:p>
            <a:r>
              <a:rPr altLang="en-US" dirty="0" lang="zh-CN"/>
              <a:t>类引入语句</a:t>
            </a:r>
          </a:p>
        </p:txBody>
      </p:sp>
      <p:sp>
        <p:nvSpPr>
          <p:cNvPr id="1048601" name="内容占位符 1"/>
          <p:cNvSpPr>
            <a:spLocks noGrp="1"/>
          </p:cNvSpPr>
          <p:nvPr>
            <p:ph sz="quarter" idx="10"/>
          </p:nvPr>
        </p:nvSpPr>
        <p:spPr/>
        <p:txBody>
          <a:bodyPr/>
          <a:p>
            <a:r>
              <a:rPr altLang="en-US" dirty="0" lang="zh-CN"/>
              <a:t>引入语句有两种形式：</a:t>
            </a:r>
          </a:p>
          <a:p>
            <a:pPr lvl="1"/>
            <a:r>
              <a:rPr altLang="en-US" dirty="0" lang="zh-CN"/>
              <a:t>直接指明所要引入的类。</a:t>
            </a:r>
          </a:p>
          <a:p>
            <a:pPr indent="0" lvl="1" marL="274320">
              <a:buNone/>
            </a:pPr>
            <a:r>
              <a:rPr altLang="zh-CN" dirty="0" lang="en-US"/>
              <a:t>		import </a:t>
            </a:r>
            <a:r>
              <a:rPr altLang="zh-CN" dirty="0" lang="en-US" err="1"/>
              <a:t>src.Point</a:t>
            </a:r>
            <a:r>
              <a:rPr altLang="zh-CN" dirty="0" lang="en-US"/>
              <a:t>;</a:t>
            </a:r>
          </a:p>
          <a:p>
            <a:pPr lvl="1"/>
            <a:r>
              <a:rPr altLang="en-US" dirty="0" lang="zh-CN"/>
              <a:t>使用“*”引入语句，指明类会在包。</a:t>
            </a:r>
          </a:p>
          <a:p>
            <a:pPr indent="0" lvl="1" marL="274320">
              <a:buNone/>
            </a:pPr>
            <a:r>
              <a:rPr altLang="zh-CN" dirty="0" lang="en-US"/>
              <a:t>		import </a:t>
            </a:r>
            <a:r>
              <a:rPr altLang="zh-CN" dirty="0" lang="en-US" err="1"/>
              <a:t>src</a:t>
            </a:r>
            <a:r>
              <a:rPr altLang="zh-CN" dirty="0" lang="en-US"/>
              <a:t>.*;</a:t>
            </a:r>
          </a:p>
          <a:p>
            <a:r>
              <a:rPr altLang="en-US" dirty="0" lang="zh-CN"/>
              <a:t>如果没有引入语句，而直接使用类时则必须显示其包。</a:t>
            </a:r>
            <a:endParaRPr altLang="zh-CN" dirty="0" lang="en-US"/>
          </a:p>
          <a:p>
            <a:pPr indent="0" lvl="1" marL="274320">
              <a:buNone/>
            </a:pPr>
            <a:r>
              <a:rPr altLang="zh-CN" dirty="0" lang="en-US" err="1"/>
              <a:t>src.Point</a:t>
            </a:r>
            <a:r>
              <a:rPr altLang="zh-CN" dirty="0" lang="en-US"/>
              <a:t> p = new </a:t>
            </a:r>
            <a:r>
              <a:rPr altLang="zh-CN" dirty="0" lang="en-US" err="1"/>
              <a:t>src.Point</a:t>
            </a:r>
            <a:r>
              <a:rPr altLang="zh-CN" dirty="0" lang="en-US"/>
              <a:t>(10,20);</a:t>
            </a:r>
            <a:endParaRPr altLang="en-US" dirty="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菱形网格 16x9">
  <a:themeElements>
    <a:clrScheme name="蓝色暖调">
      <a:dk1>
        <a:sysClr lastClr="000000" val="windowText"/>
      </a:dk1>
      <a:lt1>
        <a:sysClr lastClr="FFFFFF" val="window"/>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DiamondGrid">
      <a:dk1>
        <a:srgbClr val="2D2E2D"/>
      </a:dk1>
      <a:lt1>
        <a:sysClr lastClr="FFFFFF" val="window"/>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01 软件工程概述 h5</dc:title>
  <dc:creator>lan tian</dc:creator>
  <cp:lastModifiedBy>陈麒至</cp:lastModifiedBy>
  <dcterms:created xsi:type="dcterms:W3CDTF">2018-03-04T16:16:37Z</dcterms:created>
  <dcterms:modified xsi:type="dcterms:W3CDTF">2020-11-05T11:49:01Z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