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docx" ContentType="application/vnd.openxmlformats-officedocument.wordprocessingml.document"/>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drawings/vmlDrawing5.vml" ContentType="application/vnd.openxmlformats-officedocument.vmlDrawing"/>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type="screen16x9" cy="6858000" cx="12192000"/>
  <p:notesSz cx="6858000" cy="9144000"/>
  <p:defaultTextStyle>
    <a:defPPr rtl="0">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7587" autoAdjust="0"/>
    <p:restoredTop sz="86016" autoAdjust="0"/>
  </p:normalViewPr>
  <p:slideViewPr>
    <p:cSldViewPr snapToGrid="0">
      <p:cViewPr varScale="1">
        <p:scale>
          <a:sx n="71" d="100"/>
          <a:sy n="71" d="100"/>
        </p:scale>
        <p:origin x="152" y="44"/>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tableStyles" Target="tableStyle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68484C-36D0-468C-A321-14449EB12040}"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7A06E44F-D328-4741-95F9-656EB7313FC3}">
      <dgm:prSet/>
      <dgm:spPr/>
      <dgm:t>
        <a:bodyPr/>
        <a:lstStyle/>
        <a:p>
          <a:pPr rtl="0"/>
          <a:r>
            <a:rPr lang="zh-CN" dirty="0"/>
            <a:t>多线程机制</a:t>
          </a:r>
        </a:p>
      </dgm:t>
    </dgm:pt>
    <dgm:pt modelId="{A9FF76CA-9E1B-41D1-A962-07B6CE895787}" type="parTrans" cxnId="{2DC5ADC0-C0DD-4559-B15E-3658F3E03E92}">
      <dgm:prSet/>
      <dgm:spPr/>
      <dgm:t>
        <a:bodyPr/>
        <a:lstStyle/>
        <a:p>
          <a:endParaRPr lang="zh-CN" altLang="en-US"/>
        </a:p>
      </dgm:t>
    </dgm:pt>
    <dgm:pt modelId="{6E007CA0-1B80-4536-A06A-3C2E7F0E80C2}" type="sibTrans" cxnId="{2DC5ADC0-C0DD-4559-B15E-3658F3E03E92}">
      <dgm:prSet/>
      <dgm:spPr/>
      <dgm:t>
        <a:bodyPr/>
        <a:lstStyle/>
        <a:p>
          <a:endParaRPr lang="zh-CN" altLang="en-US"/>
        </a:p>
      </dgm:t>
    </dgm:pt>
    <dgm:pt modelId="{8A1411B0-52B2-404A-A74E-4D23E9DB9864}">
      <dgm:prSet/>
      <dgm:spPr/>
      <dgm:t>
        <a:bodyPr/>
        <a:lstStyle/>
        <a:p>
          <a:pPr rtl="0"/>
          <a:r>
            <a:rPr lang="zh-CN" dirty="0"/>
            <a:t>多线程实现方法</a:t>
          </a:r>
        </a:p>
      </dgm:t>
    </dgm:pt>
    <dgm:pt modelId="{F212DB16-51AE-4778-B60E-CB16D0383625}" type="parTrans" cxnId="{B9CD1E2F-9065-4436-93BD-983417B0E7C4}">
      <dgm:prSet/>
      <dgm:spPr/>
      <dgm:t>
        <a:bodyPr/>
        <a:lstStyle/>
        <a:p>
          <a:endParaRPr lang="zh-CN" altLang="en-US"/>
        </a:p>
      </dgm:t>
    </dgm:pt>
    <dgm:pt modelId="{C90ABE54-6B3E-4BB8-8DB8-DC31E9DEAE59}" type="sibTrans" cxnId="{B9CD1E2F-9065-4436-93BD-983417B0E7C4}">
      <dgm:prSet/>
      <dgm:spPr/>
      <dgm:t>
        <a:bodyPr/>
        <a:lstStyle/>
        <a:p>
          <a:endParaRPr lang="zh-CN" altLang="en-US"/>
        </a:p>
      </dgm:t>
    </dgm:pt>
    <dgm:pt modelId="{F6BA2FDB-F0C3-46B9-8CE1-31E5D374B130}">
      <dgm:prSet/>
      <dgm:spPr/>
      <dgm:t>
        <a:bodyPr/>
        <a:lstStyle/>
        <a:p>
          <a:pPr rtl="0"/>
          <a:r>
            <a:rPr lang="zh-CN" dirty="0"/>
            <a:t>多线程状态及调度</a:t>
          </a:r>
        </a:p>
      </dgm:t>
    </dgm:pt>
    <dgm:pt modelId="{71DEE534-2FDA-4AAC-8B7A-89DD759B1BC7}" type="parTrans" cxnId="{59A0CEC2-0123-439A-9AA1-89AF905DE54A}">
      <dgm:prSet/>
      <dgm:spPr/>
      <dgm:t>
        <a:bodyPr/>
        <a:lstStyle/>
        <a:p>
          <a:endParaRPr lang="zh-CN" altLang="en-US"/>
        </a:p>
      </dgm:t>
    </dgm:pt>
    <dgm:pt modelId="{630F0448-7FC1-41A0-BF00-E51E0278B490}" type="sibTrans" cxnId="{59A0CEC2-0123-439A-9AA1-89AF905DE54A}">
      <dgm:prSet/>
      <dgm:spPr/>
      <dgm:t>
        <a:bodyPr/>
        <a:lstStyle/>
        <a:p>
          <a:endParaRPr lang="zh-CN" altLang="en-US"/>
        </a:p>
      </dgm:t>
    </dgm:pt>
    <dgm:pt modelId="{10B15BC8-D1C3-4CCA-A782-F8305F566C04}">
      <dgm:prSet/>
      <dgm:spPr/>
      <dgm:t>
        <a:bodyPr/>
        <a:lstStyle/>
        <a:p>
          <a:pPr rtl="0"/>
          <a:r>
            <a:rPr lang="zh-CN" dirty="0"/>
            <a:t>线程同步</a:t>
          </a:r>
        </a:p>
      </dgm:t>
    </dgm:pt>
    <dgm:pt modelId="{7A3B227B-82C2-4F02-BDEB-6267D4A899D7}" type="parTrans" cxnId="{66B28396-1A55-49DC-9614-742A5D4715C2}">
      <dgm:prSet/>
      <dgm:spPr/>
      <dgm:t>
        <a:bodyPr/>
        <a:lstStyle/>
        <a:p>
          <a:endParaRPr lang="zh-CN" altLang="en-US"/>
        </a:p>
      </dgm:t>
    </dgm:pt>
    <dgm:pt modelId="{5D273E03-98A7-4672-A1BB-7DE90B8C2446}" type="sibTrans" cxnId="{66B28396-1A55-49DC-9614-742A5D4715C2}">
      <dgm:prSet/>
      <dgm:spPr/>
      <dgm:t>
        <a:bodyPr/>
        <a:lstStyle/>
        <a:p>
          <a:endParaRPr lang="zh-CN" altLang="en-US"/>
        </a:p>
      </dgm:t>
    </dgm:pt>
    <dgm:pt modelId="{592ACC18-295E-4CA1-9C71-6F39A54E06EE}">
      <dgm:prSet/>
      <dgm:spPr/>
      <dgm:t>
        <a:bodyPr/>
        <a:lstStyle/>
        <a:p>
          <a:pPr rtl="0"/>
          <a:r>
            <a:rPr lang="zh-CN" dirty="0"/>
            <a:t>线程通信</a:t>
          </a:r>
        </a:p>
      </dgm:t>
    </dgm:pt>
    <dgm:pt modelId="{F1C73758-2F24-4557-AA5C-AF2A2FC54C89}" type="parTrans" cxnId="{2F554A2C-379F-4016-B41C-94CA53830C50}">
      <dgm:prSet/>
      <dgm:spPr/>
      <dgm:t>
        <a:bodyPr/>
        <a:lstStyle/>
        <a:p>
          <a:endParaRPr lang="zh-CN" altLang="en-US"/>
        </a:p>
      </dgm:t>
    </dgm:pt>
    <dgm:pt modelId="{3461A93A-C49E-49D1-8393-5A4537D258EC}" type="sibTrans" cxnId="{2F554A2C-379F-4016-B41C-94CA53830C50}">
      <dgm:prSet/>
      <dgm:spPr/>
      <dgm:t>
        <a:bodyPr/>
        <a:lstStyle/>
        <a:p>
          <a:endParaRPr lang="zh-CN" altLang="en-US"/>
        </a:p>
      </dgm:t>
    </dgm:pt>
    <dgm:pt modelId="{BD2FE3F9-FF3F-453D-895C-7C92FB2D4EA5}" type="pres">
      <dgm:prSet presAssocID="{C068484C-36D0-468C-A321-14449EB12040}" presName="linearFlow" presStyleCnt="0">
        <dgm:presLayoutVars>
          <dgm:dir/>
          <dgm:resizeHandles val="exact"/>
        </dgm:presLayoutVars>
      </dgm:prSet>
      <dgm:spPr/>
    </dgm:pt>
    <dgm:pt modelId="{53BEDF0B-674F-4E4E-BB69-56F7F528073F}" type="pres">
      <dgm:prSet presAssocID="{7A06E44F-D328-4741-95F9-656EB7313FC3}" presName="composite" presStyleCnt="0"/>
      <dgm:spPr/>
    </dgm:pt>
    <dgm:pt modelId="{DC07576A-B6CC-4A0C-8E7E-9BF86AA75EDE}" type="pres">
      <dgm:prSet presAssocID="{7A06E44F-D328-4741-95F9-656EB7313FC3}" presName="imgShp" presStyleLbl="fgImgPlace1" presStyleIdx="0" presStyleCnt="5"/>
      <dgm:spPr>
        <a:blipFill rotWithShape="1">
          <a:blip xmlns:r="http://schemas.openxmlformats.org/officeDocument/2006/relationships" r:embed="rId1"/>
          <a:srcRect/>
          <a:stretch>
            <a:fillRect/>
          </a:stretch>
        </a:blipFill>
      </dgm:spPr>
    </dgm:pt>
    <dgm:pt modelId="{8A8E91B8-ECAB-4507-AF6B-5F0AB7F0EFE4}" type="pres">
      <dgm:prSet presAssocID="{7A06E44F-D328-4741-95F9-656EB7313FC3}" presName="txShp" presStyleLbl="node1" presStyleIdx="0" presStyleCnt="5">
        <dgm:presLayoutVars>
          <dgm:bulletEnabled val="1"/>
        </dgm:presLayoutVars>
      </dgm:prSet>
      <dgm:spPr/>
    </dgm:pt>
    <dgm:pt modelId="{1D081133-812F-4DE7-A502-B28115C13423}" type="pres">
      <dgm:prSet presAssocID="{6E007CA0-1B80-4536-A06A-3C2E7F0E80C2}" presName="spacing" presStyleCnt="0"/>
      <dgm:spPr/>
    </dgm:pt>
    <dgm:pt modelId="{C3A7E20E-2EA2-4D12-B914-17FC6CE28918}" type="pres">
      <dgm:prSet presAssocID="{8A1411B0-52B2-404A-A74E-4D23E9DB9864}" presName="composite" presStyleCnt="0"/>
      <dgm:spPr/>
    </dgm:pt>
    <dgm:pt modelId="{2F251E8C-4CA3-4294-A0F7-9F1862B21F16}" type="pres">
      <dgm:prSet presAssocID="{8A1411B0-52B2-404A-A74E-4D23E9DB9864}" presName="imgShp" presStyleLbl="fgImgPlace1" presStyleIdx="1" presStyleCnt="5"/>
      <dgm:spPr>
        <a:blipFill rotWithShape="1">
          <a:blip xmlns:r="http://schemas.openxmlformats.org/officeDocument/2006/relationships" r:embed="rId1"/>
          <a:srcRect/>
          <a:stretch>
            <a:fillRect/>
          </a:stretch>
        </a:blipFill>
      </dgm:spPr>
    </dgm:pt>
    <dgm:pt modelId="{33FE1A11-1556-4300-AA76-EF98D0725A01}" type="pres">
      <dgm:prSet presAssocID="{8A1411B0-52B2-404A-A74E-4D23E9DB9864}" presName="txShp" presStyleLbl="node1" presStyleIdx="1" presStyleCnt="5">
        <dgm:presLayoutVars>
          <dgm:bulletEnabled val="1"/>
        </dgm:presLayoutVars>
      </dgm:prSet>
      <dgm:spPr/>
    </dgm:pt>
    <dgm:pt modelId="{3BC63F89-AFD9-424C-9510-886FA4DEFA37}" type="pres">
      <dgm:prSet presAssocID="{C90ABE54-6B3E-4BB8-8DB8-DC31E9DEAE59}" presName="spacing" presStyleCnt="0"/>
      <dgm:spPr/>
    </dgm:pt>
    <dgm:pt modelId="{868C4CCC-E3F8-41D4-8F9D-7C0090A4EF45}" type="pres">
      <dgm:prSet presAssocID="{F6BA2FDB-F0C3-46B9-8CE1-31E5D374B130}" presName="composite" presStyleCnt="0"/>
      <dgm:spPr/>
    </dgm:pt>
    <dgm:pt modelId="{AB497123-1D4A-47AA-94A9-9E24D4B255F7}" type="pres">
      <dgm:prSet presAssocID="{F6BA2FDB-F0C3-46B9-8CE1-31E5D374B130}" presName="imgShp" presStyleLbl="fgImgPlace1" presStyleIdx="2" presStyleCnt="5"/>
      <dgm:spPr>
        <a:blipFill rotWithShape="1">
          <a:blip xmlns:r="http://schemas.openxmlformats.org/officeDocument/2006/relationships" r:embed="rId1"/>
          <a:srcRect/>
          <a:stretch>
            <a:fillRect/>
          </a:stretch>
        </a:blipFill>
      </dgm:spPr>
    </dgm:pt>
    <dgm:pt modelId="{7A2B0DF6-99FF-42E5-ADFA-C354C62494DA}" type="pres">
      <dgm:prSet presAssocID="{F6BA2FDB-F0C3-46B9-8CE1-31E5D374B130}" presName="txShp" presStyleLbl="node1" presStyleIdx="2" presStyleCnt="5">
        <dgm:presLayoutVars>
          <dgm:bulletEnabled val="1"/>
        </dgm:presLayoutVars>
      </dgm:prSet>
      <dgm:spPr/>
    </dgm:pt>
    <dgm:pt modelId="{D67F1276-B5F3-44AC-ADB1-5A69F6C98394}" type="pres">
      <dgm:prSet presAssocID="{630F0448-7FC1-41A0-BF00-E51E0278B490}" presName="spacing" presStyleCnt="0"/>
      <dgm:spPr/>
    </dgm:pt>
    <dgm:pt modelId="{0886A85B-E1B3-47EE-8A21-2C4969CB1DCB}" type="pres">
      <dgm:prSet presAssocID="{10B15BC8-D1C3-4CCA-A782-F8305F566C04}" presName="composite" presStyleCnt="0"/>
      <dgm:spPr/>
    </dgm:pt>
    <dgm:pt modelId="{09F467B5-321F-40AC-B8AB-806A4E14F195}" type="pres">
      <dgm:prSet presAssocID="{10B15BC8-D1C3-4CCA-A782-F8305F566C04}" presName="imgShp" presStyleLbl="fgImgPlace1" presStyleIdx="3" presStyleCnt="5"/>
      <dgm:spPr>
        <a:blipFill rotWithShape="1">
          <a:blip xmlns:r="http://schemas.openxmlformats.org/officeDocument/2006/relationships" r:embed="rId1"/>
          <a:srcRect/>
          <a:stretch>
            <a:fillRect/>
          </a:stretch>
        </a:blipFill>
      </dgm:spPr>
    </dgm:pt>
    <dgm:pt modelId="{1952F079-BF78-47D3-9E80-1842FD57A12F}" type="pres">
      <dgm:prSet presAssocID="{10B15BC8-D1C3-4CCA-A782-F8305F566C04}" presName="txShp" presStyleLbl="node1" presStyleIdx="3" presStyleCnt="5">
        <dgm:presLayoutVars>
          <dgm:bulletEnabled val="1"/>
        </dgm:presLayoutVars>
      </dgm:prSet>
      <dgm:spPr/>
    </dgm:pt>
    <dgm:pt modelId="{032473A7-723D-4C2E-9885-3C8EF606E45A}" type="pres">
      <dgm:prSet presAssocID="{5D273E03-98A7-4672-A1BB-7DE90B8C2446}" presName="spacing" presStyleCnt="0"/>
      <dgm:spPr/>
    </dgm:pt>
    <dgm:pt modelId="{A37CF75B-4110-4FFD-AFCD-ADDD3C168C9E}" type="pres">
      <dgm:prSet presAssocID="{592ACC18-295E-4CA1-9C71-6F39A54E06EE}" presName="composite" presStyleCnt="0"/>
      <dgm:spPr/>
    </dgm:pt>
    <dgm:pt modelId="{CFDFC247-09FD-4AF2-9164-769EC60D9FB4}" type="pres">
      <dgm:prSet presAssocID="{592ACC18-295E-4CA1-9C71-6F39A54E06EE}" presName="imgShp" presStyleLbl="fgImgPlace1" presStyleIdx="4" presStyleCnt="5"/>
      <dgm:spPr>
        <a:blipFill rotWithShape="1">
          <a:blip xmlns:r="http://schemas.openxmlformats.org/officeDocument/2006/relationships" r:embed="rId1"/>
          <a:srcRect/>
          <a:stretch>
            <a:fillRect/>
          </a:stretch>
        </a:blipFill>
      </dgm:spPr>
    </dgm:pt>
    <dgm:pt modelId="{95D6269C-2F37-4D87-8525-822A0EE1BB00}" type="pres">
      <dgm:prSet presAssocID="{592ACC18-295E-4CA1-9C71-6F39A54E06EE}" presName="txShp" presStyleLbl="node1" presStyleIdx="4" presStyleCnt="5">
        <dgm:presLayoutVars>
          <dgm:bulletEnabled val="1"/>
        </dgm:presLayoutVars>
      </dgm:prSet>
      <dgm:spPr/>
    </dgm:pt>
  </dgm:ptLst>
  <dgm:cxnLst>
    <dgm:cxn modelId="{9C3AF326-0C2C-407A-A1AF-BE91CC0920E2}" type="presOf" srcId="{592ACC18-295E-4CA1-9C71-6F39A54E06EE}" destId="{95D6269C-2F37-4D87-8525-822A0EE1BB00}" srcOrd="0" destOrd="0" presId="urn:microsoft.com/office/officeart/2005/8/layout/vList3#1"/>
    <dgm:cxn modelId="{2F554A2C-379F-4016-B41C-94CA53830C50}" srcId="{C068484C-36D0-468C-A321-14449EB12040}" destId="{592ACC18-295E-4CA1-9C71-6F39A54E06EE}" srcOrd="4" destOrd="0" parTransId="{F1C73758-2F24-4557-AA5C-AF2A2FC54C89}" sibTransId="{3461A93A-C49E-49D1-8393-5A4537D258EC}"/>
    <dgm:cxn modelId="{B9CD1E2F-9065-4436-93BD-983417B0E7C4}" srcId="{C068484C-36D0-468C-A321-14449EB12040}" destId="{8A1411B0-52B2-404A-A74E-4D23E9DB9864}" srcOrd="1" destOrd="0" parTransId="{F212DB16-51AE-4778-B60E-CB16D0383625}" sibTransId="{C90ABE54-6B3E-4BB8-8DB8-DC31E9DEAE59}"/>
    <dgm:cxn modelId="{ADE18940-65AE-48B7-B58F-0C17417BB643}" type="presOf" srcId="{C068484C-36D0-468C-A321-14449EB12040}" destId="{BD2FE3F9-FF3F-453D-895C-7C92FB2D4EA5}" srcOrd="0" destOrd="0" presId="urn:microsoft.com/office/officeart/2005/8/layout/vList3#1"/>
    <dgm:cxn modelId="{1809796E-2466-453E-A7F3-CA1CE78328EF}" type="presOf" srcId="{10B15BC8-D1C3-4CCA-A782-F8305F566C04}" destId="{1952F079-BF78-47D3-9E80-1842FD57A12F}" srcOrd="0" destOrd="0" presId="urn:microsoft.com/office/officeart/2005/8/layout/vList3#1"/>
    <dgm:cxn modelId="{66B28396-1A55-49DC-9614-742A5D4715C2}" srcId="{C068484C-36D0-468C-A321-14449EB12040}" destId="{10B15BC8-D1C3-4CCA-A782-F8305F566C04}" srcOrd="3" destOrd="0" parTransId="{7A3B227B-82C2-4F02-BDEB-6267D4A899D7}" sibTransId="{5D273E03-98A7-4672-A1BB-7DE90B8C2446}"/>
    <dgm:cxn modelId="{2DC5ADC0-C0DD-4559-B15E-3658F3E03E92}" srcId="{C068484C-36D0-468C-A321-14449EB12040}" destId="{7A06E44F-D328-4741-95F9-656EB7313FC3}" srcOrd="0" destOrd="0" parTransId="{A9FF76CA-9E1B-41D1-A962-07B6CE895787}" sibTransId="{6E007CA0-1B80-4536-A06A-3C2E7F0E80C2}"/>
    <dgm:cxn modelId="{59A0CEC2-0123-439A-9AA1-89AF905DE54A}" srcId="{C068484C-36D0-468C-A321-14449EB12040}" destId="{F6BA2FDB-F0C3-46B9-8CE1-31E5D374B130}" srcOrd="2" destOrd="0" parTransId="{71DEE534-2FDA-4AAC-8B7A-89DD759B1BC7}" sibTransId="{630F0448-7FC1-41A0-BF00-E51E0278B490}"/>
    <dgm:cxn modelId="{B71E26C9-C379-4386-A554-C9557FB0D152}" type="presOf" srcId="{F6BA2FDB-F0C3-46B9-8CE1-31E5D374B130}" destId="{7A2B0DF6-99FF-42E5-ADFA-C354C62494DA}" srcOrd="0" destOrd="0" presId="urn:microsoft.com/office/officeart/2005/8/layout/vList3#1"/>
    <dgm:cxn modelId="{5C322ED4-041A-456B-A08F-A06419B330A6}" type="presOf" srcId="{7A06E44F-D328-4741-95F9-656EB7313FC3}" destId="{8A8E91B8-ECAB-4507-AF6B-5F0AB7F0EFE4}" srcOrd="0" destOrd="0" presId="urn:microsoft.com/office/officeart/2005/8/layout/vList3#1"/>
    <dgm:cxn modelId="{671E54E9-602E-46EB-87C2-AC3949131E74}" type="presOf" srcId="{8A1411B0-52B2-404A-A74E-4D23E9DB9864}" destId="{33FE1A11-1556-4300-AA76-EF98D0725A01}" srcOrd="0" destOrd="0" presId="urn:microsoft.com/office/officeart/2005/8/layout/vList3#1"/>
    <dgm:cxn modelId="{2E09858D-FED9-4A48-9933-FE7135B57E34}" type="presParOf" srcId="{BD2FE3F9-FF3F-453D-895C-7C92FB2D4EA5}" destId="{53BEDF0B-674F-4E4E-BB69-56F7F528073F}" srcOrd="0" destOrd="0" presId="urn:microsoft.com/office/officeart/2005/8/layout/vList3#1"/>
    <dgm:cxn modelId="{96B8CE03-0169-4ACD-96AA-F2066E56BF3A}" type="presParOf" srcId="{53BEDF0B-674F-4E4E-BB69-56F7F528073F}" destId="{DC07576A-B6CC-4A0C-8E7E-9BF86AA75EDE}" srcOrd="0" destOrd="0" presId="urn:microsoft.com/office/officeart/2005/8/layout/vList3#1"/>
    <dgm:cxn modelId="{5214819E-1ED1-46F1-8C50-E2237F9D555E}" type="presParOf" srcId="{53BEDF0B-674F-4E4E-BB69-56F7F528073F}" destId="{8A8E91B8-ECAB-4507-AF6B-5F0AB7F0EFE4}" srcOrd="1" destOrd="0" presId="urn:microsoft.com/office/officeart/2005/8/layout/vList3#1"/>
    <dgm:cxn modelId="{712E5622-4B50-4C4A-9BFC-3CC4E99EA12A}" type="presParOf" srcId="{BD2FE3F9-FF3F-453D-895C-7C92FB2D4EA5}" destId="{1D081133-812F-4DE7-A502-B28115C13423}" srcOrd="1" destOrd="0" presId="urn:microsoft.com/office/officeart/2005/8/layout/vList3#1"/>
    <dgm:cxn modelId="{D39D163B-2AFB-401C-AAA7-2508BCB5E479}" type="presParOf" srcId="{BD2FE3F9-FF3F-453D-895C-7C92FB2D4EA5}" destId="{C3A7E20E-2EA2-4D12-B914-17FC6CE28918}" srcOrd="2" destOrd="0" presId="urn:microsoft.com/office/officeart/2005/8/layout/vList3#1"/>
    <dgm:cxn modelId="{28C41FF9-99B3-4B67-9B21-E9287A17EBC8}" type="presParOf" srcId="{C3A7E20E-2EA2-4D12-B914-17FC6CE28918}" destId="{2F251E8C-4CA3-4294-A0F7-9F1862B21F16}" srcOrd="0" destOrd="0" presId="urn:microsoft.com/office/officeart/2005/8/layout/vList3#1"/>
    <dgm:cxn modelId="{7626EF4E-86E4-49A9-9B17-5CDD95D0FC27}" type="presParOf" srcId="{C3A7E20E-2EA2-4D12-B914-17FC6CE28918}" destId="{33FE1A11-1556-4300-AA76-EF98D0725A01}" srcOrd="1" destOrd="0" presId="urn:microsoft.com/office/officeart/2005/8/layout/vList3#1"/>
    <dgm:cxn modelId="{2833ABF2-F467-472E-A03C-EEFA77FC731D}" type="presParOf" srcId="{BD2FE3F9-FF3F-453D-895C-7C92FB2D4EA5}" destId="{3BC63F89-AFD9-424C-9510-886FA4DEFA37}" srcOrd="3" destOrd="0" presId="urn:microsoft.com/office/officeart/2005/8/layout/vList3#1"/>
    <dgm:cxn modelId="{0D4DCDF8-7D7F-4105-A014-4BA83F8C5501}" type="presParOf" srcId="{BD2FE3F9-FF3F-453D-895C-7C92FB2D4EA5}" destId="{868C4CCC-E3F8-41D4-8F9D-7C0090A4EF45}" srcOrd="4" destOrd="0" presId="urn:microsoft.com/office/officeart/2005/8/layout/vList3#1"/>
    <dgm:cxn modelId="{F3F47C61-BB25-4FC2-BD2D-EA73E7A22CEF}" type="presParOf" srcId="{868C4CCC-E3F8-41D4-8F9D-7C0090A4EF45}" destId="{AB497123-1D4A-47AA-94A9-9E24D4B255F7}" srcOrd="0" destOrd="0" presId="urn:microsoft.com/office/officeart/2005/8/layout/vList3#1"/>
    <dgm:cxn modelId="{FE64F8FD-E1F9-4555-A6E6-FAEC81063C9E}" type="presParOf" srcId="{868C4CCC-E3F8-41D4-8F9D-7C0090A4EF45}" destId="{7A2B0DF6-99FF-42E5-ADFA-C354C62494DA}" srcOrd="1" destOrd="0" presId="urn:microsoft.com/office/officeart/2005/8/layout/vList3#1"/>
    <dgm:cxn modelId="{6AB55A66-9785-40ED-AE93-512B04AF2A76}" type="presParOf" srcId="{BD2FE3F9-FF3F-453D-895C-7C92FB2D4EA5}" destId="{D67F1276-B5F3-44AC-ADB1-5A69F6C98394}" srcOrd="5" destOrd="0" presId="urn:microsoft.com/office/officeart/2005/8/layout/vList3#1"/>
    <dgm:cxn modelId="{DB20947C-498A-4ACA-BC6E-E5390857FC21}" type="presParOf" srcId="{BD2FE3F9-FF3F-453D-895C-7C92FB2D4EA5}" destId="{0886A85B-E1B3-47EE-8A21-2C4969CB1DCB}" srcOrd="6" destOrd="0" presId="urn:microsoft.com/office/officeart/2005/8/layout/vList3#1"/>
    <dgm:cxn modelId="{77DBC559-BE9E-4D7E-9149-4A5C73CE134C}" type="presParOf" srcId="{0886A85B-E1B3-47EE-8A21-2C4969CB1DCB}" destId="{09F467B5-321F-40AC-B8AB-806A4E14F195}" srcOrd="0" destOrd="0" presId="urn:microsoft.com/office/officeart/2005/8/layout/vList3#1"/>
    <dgm:cxn modelId="{9EA640B7-F536-4F2D-BB24-2E53CEF78920}" type="presParOf" srcId="{0886A85B-E1B3-47EE-8A21-2C4969CB1DCB}" destId="{1952F079-BF78-47D3-9E80-1842FD57A12F}" srcOrd="1" destOrd="0" presId="urn:microsoft.com/office/officeart/2005/8/layout/vList3#1"/>
    <dgm:cxn modelId="{8CB7CA0E-B01E-42A7-9BB6-0E6B6DB987DE}" type="presParOf" srcId="{BD2FE3F9-FF3F-453D-895C-7C92FB2D4EA5}" destId="{032473A7-723D-4C2E-9885-3C8EF606E45A}" srcOrd="7" destOrd="0" presId="urn:microsoft.com/office/officeart/2005/8/layout/vList3#1"/>
    <dgm:cxn modelId="{787C520A-8ECF-42C5-BFD3-BB36B8C207C8}" type="presParOf" srcId="{BD2FE3F9-FF3F-453D-895C-7C92FB2D4EA5}" destId="{A37CF75B-4110-4FFD-AFCD-ADDD3C168C9E}" srcOrd="8" destOrd="0" presId="urn:microsoft.com/office/officeart/2005/8/layout/vList3#1"/>
    <dgm:cxn modelId="{451CD5A3-2BC0-448B-8D3C-4F65867E07C1}" type="presParOf" srcId="{A37CF75B-4110-4FFD-AFCD-ADDD3C168C9E}" destId="{CFDFC247-09FD-4AF2-9164-769EC60D9FB4}" srcOrd="0" destOrd="0" presId="urn:microsoft.com/office/officeart/2005/8/layout/vList3#1"/>
    <dgm:cxn modelId="{81B3C719-A9EC-48E3-B074-8B47CD826A9B}" type="presParOf" srcId="{A37CF75B-4110-4FFD-AFCD-ADDD3C168C9E}" destId="{95D6269C-2F37-4D87-8525-822A0EE1BB00}" srcOrd="1" destOrd="0" presId="urn:microsoft.com/office/officeart/2005/8/layout/vList3#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E91B8-ECAB-4507-AF6B-5F0AB7F0EFE4}">
      <dsp:nvSpPr>
        <dsp:cNvPr id="0" name=""/>
        <dsp:cNvSpPr/>
      </dsp:nvSpPr>
      <dsp:spPr>
        <a:xfrm rot="10800000">
          <a:off x="2002040" y="474"/>
          <a:ext cx="7139614" cy="81486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333" tIns="110490" rIns="206248" bIns="110490" numCol="1" spcCol="1270" anchor="ctr" anchorCtr="0">
          <a:noAutofit/>
        </a:bodyPr>
        <a:lstStyle/>
        <a:p>
          <a:pPr marL="0" lvl="0" indent="0" algn="ctr" defTabSz="1289050" rtl="0">
            <a:lnSpc>
              <a:spcPct val="90000"/>
            </a:lnSpc>
            <a:spcBef>
              <a:spcPct val="0"/>
            </a:spcBef>
            <a:spcAft>
              <a:spcPct val="35000"/>
            </a:spcAft>
            <a:buNone/>
          </a:pPr>
          <a:r>
            <a:rPr lang="zh-CN" sz="2900" kern="1200" dirty="0"/>
            <a:t>多线程机制</a:t>
          </a:r>
        </a:p>
      </dsp:txBody>
      <dsp:txXfrm rot="10800000">
        <a:off x="2205756" y="474"/>
        <a:ext cx="6935898" cy="814865"/>
      </dsp:txXfrm>
    </dsp:sp>
    <dsp:sp modelId="{DC07576A-B6CC-4A0C-8E7E-9BF86AA75EDE}">
      <dsp:nvSpPr>
        <dsp:cNvPr id="0" name=""/>
        <dsp:cNvSpPr/>
      </dsp:nvSpPr>
      <dsp:spPr>
        <a:xfrm>
          <a:off x="1594607" y="474"/>
          <a:ext cx="814865" cy="814865"/>
        </a:xfrm>
        <a:prstGeom prst="ellipse">
          <a:avLst/>
        </a:prstGeom>
        <a:blipFill rotWithShape="1">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FE1A11-1556-4300-AA76-EF98D0725A01}">
      <dsp:nvSpPr>
        <dsp:cNvPr id="0" name=""/>
        <dsp:cNvSpPr/>
      </dsp:nvSpPr>
      <dsp:spPr>
        <a:xfrm rot="10800000">
          <a:off x="2002040" y="1058583"/>
          <a:ext cx="7139614" cy="81486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333" tIns="110490" rIns="206248" bIns="110490" numCol="1" spcCol="1270" anchor="ctr" anchorCtr="0">
          <a:noAutofit/>
        </a:bodyPr>
        <a:lstStyle/>
        <a:p>
          <a:pPr marL="0" lvl="0" indent="0" algn="ctr" defTabSz="1289050" rtl="0">
            <a:lnSpc>
              <a:spcPct val="90000"/>
            </a:lnSpc>
            <a:spcBef>
              <a:spcPct val="0"/>
            </a:spcBef>
            <a:spcAft>
              <a:spcPct val="35000"/>
            </a:spcAft>
            <a:buNone/>
          </a:pPr>
          <a:r>
            <a:rPr lang="zh-CN" sz="2900" kern="1200" dirty="0"/>
            <a:t>多线程实现方法</a:t>
          </a:r>
        </a:p>
      </dsp:txBody>
      <dsp:txXfrm rot="10800000">
        <a:off x="2205756" y="1058583"/>
        <a:ext cx="6935898" cy="814865"/>
      </dsp:txXfrm>
    </dsp:sp>
    <dsp:sp modelId="{2F251E8C-4CA3-4294-A0F7-9F1862B21F16}">
      <dsp:nvSpPr>
        <dsp:cNvPr id="0" name=""/>
        <dsp:cNvSpPr/>
      </dsp:nvSpPr>
      <dsp:spPr>
        <a:xfrm>
          <a:off x="1594607" y="1058583"/>
          <a:ext cx="814865" cy="814865"/>
        </a:xfrm>
        <a:prstGeom prst="ellipse">
          <a:avLst/>
        </a:prstGeom>
        <a:blipFill rotWithShape="1">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2B0DF6-99FF-42E5-ADFA-C354C62494DA}">
      <dsp:nvSpPr>
        <dsp:cNvPr id="0" name=""/>
        <dsp:cNvSpPr/>
      </dsp:nvSpPr>
      <dsp:spPr>
        <a:xfrm rot="10800000">
          <a:off x="2002040" y="2116692"/>
          <a:ext cx="7139614" cy="81486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333" tIns="110490" rIns="206248" bIns="110490" numCol="1" spcCol="1270" anchor="ctr" anchorCtr="0">
          <a:noAutofit/>
        </a:bodyPr>
        <a:lstStyle/>
        <a:p>
          <a:pPr marL="0" lvl="0" indent="0" algn="ctr" defTabSz="1289050" rtl="0">
            <a:lnSpc>
              <a:spcPct val="90000"/>
            </a:lnSpc>
            <a:spcBef>
              <a:spcPct val="0"/>
            </a:spcBef>
            <a:spcAft>
              <a:spcPct val="35000"/>
            </a:spcAft>
            <a:buNone/>
          </a:pPr>
          <a:r>
            <a:rPr lang="zh-CN" sz="2900" kern="1200" dirty="0"/>
            <a:t>多线程状态及调度</a:t>
          </a:r>
        </a:p>
      </dsp:txBody>
      <dsp:txXfrm rot="10800000">
        <a:off x="2205756" y="2116692"/>
        <a:ext cx="6935898" cy="814865"/>
      </dsp:txXfrm>
    </dsp:sp>
    <dsp:sp modelId="{AB497123-1D4A-47AA-94A9-9E24D4B255F7}">
      <dsp:nvSpPr>
        <dsp:cNvPr id="0" name=""/>
        <dsp:cNvSpPr/>
      </dsp:nvSpPr>
      <dsp:spPr>
        <a:xfrm>
          <a:off x="1594607" y="2116692"/>
          <a:ext cx="814865" cy="814865"/>
        </a:xfrm>
        <a:prstGeom prst="ellipse">
          <a:avLst/>
        </a:prstGeom>
        <a:blipFill rotWithShape="1">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52F079-BF78-47D3-9E80-1842FD57A12F}">
      <dsp:nvSpPr>
        <dsp:cNvPr id="0" name=""/>
        <dsp:cNvSpPr/>
      </dsp:nvSpPr>
      <dsp:spPr>
        <a:xfrm rot="10800000">
          <a:off x="2002040" y="3174801"/>
          <a:ext cx="7139614" cy="81486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333" tIns="110490" rIns="206248" bIns="110490" numCol="1" spcCol="1270" anchor="ctr" anchorCtr="0">
          <a:noAutofit/>
        </a:bodyPr>
        <a:lstStyle/>
        <a:p>
          <a:pPr marL="0" lvl="0" indent="0" algn="ctr" defTabSz="1289050" rtl="0">
            <a:lnSpc>
              <a:spcPct val="90000"/>
            </a:lnSpc>
            <a:spcBef>
              <a:spcPct val="0"/>
            </a:spcBef>
            <a:spcAft>
              <a:spcPct val="35000"/>
            </a:spcAft>
            <a:buNone/>
          </a:pPr>
          <a:r>
            <a:rPr lang="zh-CN" sz="2900" kern="1200" dirty="0"/>
            <a:t>线程同步</a:t>
          </a:r>
        </a:p>
      </dsp:txBody>
      <dsp:txXfrm rot="10800000">
        <a:off x="2205756" y="3174801"/>
        <a:ext cx="6935898" cy="814865"/>
      </dsp:txXfrm>
    </dsp:sp>
    <dsp:sp modelId="{09F467B5-321F-40AC-B8AB-806A4E14F195}">
      <dsp:nvSpPr>
        <dsp:cNvPr id="0" name=""/>
        <dsp:cNvSpPr/>
      </dsp:nvSpPr>
      <dsp:spPr>
        <a:xfrm>
          <a:off x="1594607" y="3174801"/>
          <a:ext cx="814865" cy="814865"/>
        </a:xfrm>
        <a:prstGeom prst="ellipse">
          <a:avLst/>
        </a:prstGeom>
        <a:blipFill rotWithShape="1">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D6269C-2F37-4D87-8525-822A0EE1BB00}">
      <dsp:nvSpPr>
        <dsp:cNvPr id="0" name=""/>
        <dsp:cNvSpPr/>
      </dsp:nvSpPr>
      <dsp:spPr>
        <a:xfrm rot="10800000">
          <a:off x="2002040" y="4232910"/>
          <a:ext cx="7139614" cy="81486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333" tIns="110490" rIns="206248" bIns="110490" numCol="1" spcCol="1270" anchor="ctr" anchorCtr="0">
          <a:noAutofit/>
        </a:bodyPr>
        <a:lstStyle/>
        <a:p>
          <a:pPr marL="0" lvl="0" indent="0" algn="ctr" defTabSz="1289050" rtl="0">
            <a:lnSpc>
              <a:spcPct val="90000"/>
            </a:lnSpc>
            <a:spcBef>
              <a:spcPct val="0"/>
            </a:spcBef>
            <a:spcAft>
              <a:spcPct val="35000"/>
            </a:spcAft>
            <a:buNone/>
          </a:pPr>
          <a:r>
            <a:rPr lang="zh-CN" sz="2900" kern="1200" dirty="0"/>
            <a:t>线程通信</a:t>
          </a:r>
        </a:p>
      </dsp:txBody>
      <dsp:txXfrm rot="10800000">
        <a:off x="2205756" y="4232910"/>
        <a:ext cx="6935898" cy="814865"/>
      </dsp:txXfrm>
    </dsp:sp>
    <dsp:sp modelId="{CFDFC247-09FD-4AF2-9164-769EC60D9FB4}">
      <dsp:nvSpPr>
        <dsp:cNvPr id="0" name=""/>
        <dsp:cNvSpPr/>
      </dsp:nvSpPr>
      <dsp:spPr>
        <a:xfrm>
          <a:off x="1594607" y="4232910"/>
          <a:ext cx="814865" cy="814865"/>
        </a:xfrm>
        <a:prstGeom prst="ellipse">
          <a:avLst/>
        </a:prstGeom>
        <a:blipFill rotWithShape="1">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14" name=""/>
        <p:cNvGrpSpPr/>
        <p:nvPr/>
      </p:nvGrpSpPr>
      <p:grpSpPr>
        <a:xfrm>
          <a:off x="0" y="0"/>
          <a:ext cx="0" cy="0"/>
          <a:chOff x="0" y="0"/>
          <a:chExt cx="0" cy="0"/>
        </a:xfrm>
      </p:grpSpPr>
      <p:sp>
        <p:nvSpPr>
          <p:cNvPr id="1048730"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pPr rtl="0"/>
            <a:endParaRPr altLang="en-US" dirty="0" lang="zh-CN">
              <a:latin typeface="微软雅黑" panose="020B0503020204020204" pitchFamily="34" charset="-122"/>
              <a:ea typeface="微软雅黑" panose="020B0503020204020204" pitchFamily="34" charset="-122"/>
            </a:endParaRPr>
          </a:p>
        </p:txBody>
      </p:sp>
      <p:sp>
        <p:nvSpPr>
          <p:cNvPr id="1048731"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pPr rtl="0"/>
            <a:fld id="{50176C01-2996-41EA-87C6-D94E8BA12DB2}" type="datetime2">
              <a:rPr altLang="en-US" lang="zh-CN" smtClean="0">
                <a:latin typeface="微软雅黑" panose="020B0503020204020204" pitchFamily="34" charset="-122"/>
                <a:ea typeface="微软雅黑" panose="020B0503020204020204" pitchFamily="34" charset="-122"/>
              </a:rPr>
              <a:t>2020年10月15日</a:t>
            </a:fld>
            <a:endParaRPr altLang="en-US" dirty="0" lang="zh-CN">
              <a:latin typeface="微软雅黑" panose="020B0503020204020204" pitchFamily="34" charset="-122"/>
              <a:ea typeface="微软雅黑" panose="020B0503020204020204" pitchFamily="34" charset="-122"/>
            </a:endParaRPr>
          </a:p>
        </p:txBody>
      </p:sp>
      <p:sp>
        <p:nvSpPr>
          <p:cNvPr id="1048732"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pPr rtl="0"/>
            <a:endParaRPr altLang="en-US" dirty="0" lang="zh-CN">
              <a:latin typeface="微软雅黑" panose="020B0503020204020204" pitchFamily="34" charset="-122"/>
              <a:ea typeface="微软雅黑" panose="020B0503020204020204" pitchFamily="34" charset="-122"/>
            </a:endParaRPr>
          </a:p>
        </p:txBody>
      </p:sp>
      <p:sp>
        <p:nvSpPr>
          <p:cNvPr id="1048733"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pPr rtl="0"/>
            <a:fld id="{1604A0D4-B89B-4ADD-AF9E-38636B40EE4E}" type="slidenum">
              <a:rPr altLang="zh-CN" lang="en-US" smtClean="0">
                <a:latin typeface="微软雅黑" panose="020B0503020204020204" pitchFamily="34" charset="-122"/>
                <a:ea typeface="微软雅黑" panose="020B0503020204020204" pitchFamily="34" charset="-122"/>
              </a:rPr>
              <a:t>‹#›</a:t>
            </a:fld>
            <a:endParaRPr altLang="en-US" dirty="0" lang="zh-CN">
              <a:latin typeface="微软雅黑" panose="020B0503020204020204" pitchFamily="34" charset="-122"/>
              <a:ea typeface="微软雅黑" panose="020B0503020204020204" pitchFamily="34" charset="-122"/>
            </a:endParaRPr>
          </a:p>
        </p:txBody>
      </p:sp>
    </p:spTree>
  </p:cSld>
  <p:clrMap accent1="accent1" accent2="accent2" accent3="accent3" accent4="accent4" accent5="accent5" accent6="accent6" bg1="lt1" bg2="lt2" tx1="dk1" tx2="dk2" hlink="hlink" folHlink="folHlink"/>
</p:handoutMaster>
</file>

<file path=ppt/ink/ink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12150.907 4016.336 151.257, 12170.657 3960.362 214.27, 12229.436 3974.679 251.687, 12285.753 4004.246 271.453, 12359.564 4047.714 292.808, 12426.116 4085.809 319.668, 12474.186 4101.533 340.021, 12529.155 4135.228 361.853, 12587.23 4137.129 389.309, 12647.966 4110.283 422.796, 12705.761 4064.124 458.267, 12780.15 4003.52 506.254, 12865.777 3940.312 559.066, 12943.353 3886.214 600.651, 13035.715 3837.802 645.845, 13126.012 3832.609 689.322, 13148.417 3881.22 696.444, 13138.968 3933.4 702.854, 13197.729 4004.071 761.677, 13253.707 4004.498 774.012, 13316.775 4004.498 783.301, 13382.327 4004.498 791.63, 13440.856 4004.498 796.953, 13501.258 4013.203 800.27, 13566.644 4016.116 802.455, 13631.271 4026.195 803.94, 13687.259 4021.245 807.443, 13740.155 4005.241 798.361, 13792.149 4006.737 393.688</trace>
</ink>
</file>

<file path=ppt/ink/ink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14760.577 3921.623 143.714, 14810.285 3965.759 223.179, 14873.79 3968.98 287.108, 14930.683 3964.78 314.277, 14987.852 3951.441 340.551, 15059.77 3937.427 369.687, 15136.433 3912.9 395.831, 15212.274 3885.143 428.832, 15289.493 3883.398 474.39, 15360.678 3907.624 514.465, 15431.581 3942.895 573.949, 15514.06 3983.274 613.697, 15602.296 3982.373 645.259, 15653.536 3981.245 663.446, 15705.107 3972.114 681.755, 15771.887 3956.818 698.646, 15871.525 3932.207 727.525, 15937.692 3917.187 743.404, 15993.412 3902.736 756.156, 16065.437 3894.708 764.578, 16128.276 3888.173 769.552, 16196.736 3886.532 772.201, 16260.046 3886.105 774.504, 16319.482 3893.036 777.419, 16375.18 3904.132 780.782, 16429.523 3918.062 786.272, 16489.566 3931.481 792.936, 16553.041 3933.375 797.25, 16624.893 3916.673 803.475, 16700.312 3897.843 811.352, 16773.488 3881.985 817.569, 16849.197 3868.3 824.386, 16913.477 3863.17 829.489, 16977.398 3862.427 832.408, 17048.486 3862.427 833.707, 17109.049 3872.286 833.901, 17173.229 3891.805 835.33, 17236.775 3904.654 841.222, 17303.496 3909.562 849.581, 17363.637 3916.714 853.792, 17425.764 3921.402 855.869, 17487.66 3912.918 857.084, 17549.688 3909.783 856.907, 17603.475 3924.788 422.558</trace>
</ink>
</file>

<file path=ppt/ink/ink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17441.098 6265.787 136.826, 17490.461 6282.535 142.578, 17538.441 6277.625 168.769, 17602.773 6289.466 188.304, 17655.053 6289.466 197.766, 17707.887 6285.266 204.02, 17757.42 6278.858 209.968, 17827.393 6277.625 216.615, 17880.346 6277.625 220.306, 17942.328 6277.625 223.687, 18002.598 6277.625 225.333, 18056.221 6281.826 225.177, 18112.441 6289.466 223.961, 18167.393 6308.015 224.183, 18230.621 6317.344 227.269, 18280.352 6324.763 233.924, 18343.287 6329.184 239.034, 18404.088 6340.802 243.9, 18462.861 6362.633 246.641, 18519.646 6379.271 248.543, 18581.299 6373.571 258.017, 18647.609 6368.14 273.775, 18713.312 6360.586 281.183, 18779.268 6360.5 283.482, 18835.896 6360.5 284.059, 18892.125 6349.891 284.891, 18943.27 6341.818 286.579, 19014.434 6330.112 290.277, 19064.129 6321.209 293.913, 19113.744 6313.57 297.491, 19162.836 6308.943 299.211, 19226.49 6301.391 298.25, 19296.535 6301.304 298.951, 19346.387 6301.304 301.526, 19403.453 6292.599 303.709, 19454.352 6289.893 306.005, 19522.891 6279.607 310.7, 19571.146 6277.713 313.486, 19623.277 6288.722 311.565, 19691.197 6311.913 303.198, 19740.854 6324.763 301.466, 19788.197 6336.079 308.124, 19841.939 6336.821 317.44, 19905.484 6336.821 327.038, 19960.832 6336.821 331.761, 20011.549 6345.526 332.992, 20066.4 6355.371 331.359, 20126.146 6368.984 327.972, 20175.355 6382.861 325.842, 20226.682 6395.591 326.052, 20274.744 6407.771 328.143, 20338.359 6431.536 297.918, 20405.584 6415.584 319.498, 20460.76 6404.083 329.333, 20515.023 6392.561 336.498, 20574.381 6384.605 342.608, 20633.432 6379.979 345.517, 20694.439 6372.561 347.401, 20752.74 6372.339 346.983, 20801.867 6372.339 346.193, 20850.957 6372.339 347.413, 20904.699 6365.409 349.27, 20961.42 6360.927 351.011, 21027.48 6350.642 352.659, 21093.252 6341.952 354.388, 21153.553 6333.365 356.791, 21214.268 6326.214 360.414, 21275.992 6315.211 364.291, 21346.018 6302.622 368.918, 21406.123 6301.391 371.798, 21468.76 6301.304 373.155, 21531.805 6311.913 371.608, 21594.445 6319.987 368.008, 21661.793 6324.556 363.678, 21728.139 6335.592 361.361, 21794.529 6336.735 361.853, 21851.027 6332.622 365.148, 21911.055 6326.214 370.248, 21981.373 6325.07 375.603, 22052.383 6324.983 378.528, 22133.035 6331.914 379.178, 22197.986 6343.008 377.43, 22272.607 6360.823 373.85, 22328.309 6383.588 369.936, 22399.656 6409.112 366.15, 22457.525 6426.951 364.589, 22514.736 6445.08 364.424, 22589.182 6460.693 367.251, 22655.416 6474.927 372.246, 22731.172 6488.325 379.69, 22797.26 6504.57 387.772, 22867.385 6517.159 393.846, 22931.074 6529.131 398.41, 22993.004 6544.275 400.961, 23056.953 6559.359 401.149, 23123.469 6579.219 400.353, 23184.051 6593.93 396.06, 23250.459 6604.127 386.392, 23317.156 6600.418 349.007</trace>
</ink>
</file>

<file path=ppt/ink/ink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1806.695 7437.868 136.826, 1866.375 7460.804 192.596, 1918.85 7473.299 243.261, 1967.275 7484.481 279.227, 2015.03 7500.522 318.568, 2067.528 7524.199 354.793, 2122.54 7543.104 379.017, 2184.077 7537.492 405.679, 2250.134 7507.649 431.364, 2319.159 7474.381 461.492, 2389.937 7449.606 492.683, 2473.793 7427.773 522.65, 2555.682 7414.616 544.497, 2634.884 7418.39 559.88, 2712.957 7446.487 577.571, 2789.135 7481.871 617.583, 2886.216 7496.843 658.23, 2941.835 7487.206 678.43, 2990.523 7481.246 697.683, 3049.134 7474.13 719.717, 3102.217 7473.387 736.697, 3155.172 7473.387 737.989, 3206.329 7488.682 734.331, 3256.749 7503.567 734.072, 3307.218 7508.817 744.382, 3358.069 7499.046 762.691, 3417.172 7497.064 775.954, 3473.216 7486.456 781.016, 3529.634 7485.225 782.622, 3582.004 7495.833 780.849, 3641.532 7511.124 777.181, 3694.41 7527.246 774.842, 3748.777 7541.066 773.892, 3803.835 7555.518 775.282, 3858.179 7540.648 780.887, 3915.112 7523.15 788.984, 3966.972 7503.291 796.825, 4029.498 7488.787 803.353, 4087.875 7476.741 807.635, 4151.108 7466.543 810.91, 4206.811 7461.974 813.084, 4262.61 7461.546 815.632, 4322.724 7461.546 819.171, 4378.876 7471.405 825.253, 4477.635 7526.314 706.388, 4527.235 7555.536 7.064</trace>
</ink>
</file>

<file path=ppt/ink/ink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8761.878 7508.903 136.826, 8791.094 7454.703 448.961, 8856.898 7437.868 554.562, 8937.58 7426.029 639.884, 9030.065 7426.029 692.152, 9080.123 7432.96 710.738, 9133.64 7437.647 726.799, 9185.021 7437.868 739.491, 9237.414 7437.868 748.122, 9292.133 7437.868 761.312, 9349.115 7437.868 771.475, 9406.703 7428.009 776.493, 9466.859 7434.734 779.484, 9521.344 7437.647 780.2, 9584.894 7437.868 779.707, 9644.428 7437.868 780.026, 9702.287 7437.868 781.344, 9757.515 7433.668 783.254, 9815.493 7426.25 785.326, 9871.627 7432.96 786.517, 9930.939 7437.868 785.813, 9989.375 7446.574 784.339, 10056.914 7449.622 783.634, 10118.74 7449.708 784.229, 10179.997 7449.708 785.524, 10236.841 7449.708 786.886, 10300.702 7456.638 788, 10360.062 7461.326 788.348, 10419.588 7470.251 788.413, 10478.632 7473.299 788.71, 10534.676 7473.387 789.685, 10600.108 7473.387 791.376, 10659.33 7473.387 793.271, 10715.73 7473.387 794.94, 10774.401 7473.387 796.5, 10832.949 7473.387 797.285, 10897.93 7473.387 797.128, 10962.559 7483.245 796.199, 11022.492 7485.138 795.699, 11082.188 7485.225 795.952, 11147.761 7485.225 797.136, 11208.985 7485.225 798.144, 11269.73 7485.225 799.091, 11332.818 7485.225 800.593, 11390.898 7485.225 801.937, 11450.814 7495.833 802.262, 11509.355 7497.064 801.702, 11564.267 7505.77 801.114, 11628.988 7508.817 801.21, 11683.582 7508.905 801.854, 11738.185 7508.905 802.709, 11805.817 7518.763 803.795, 11862.293 7520.522 804.552, 11922.713 7524.942 804.986, 11983.653 7531.838 805.059, 12039.509 7532.582 805.383, 12102.561 7532.582 806.527, 12160.661 7532.582 808.073, 12233.478 7532.582 809.981, 12296.049 7532.582 811.379, 12366.19 7532.582 812.228, 12427.1 7532.582 812.415, 12487.817 7532.582 812.403, 12546.815 7532.582 812.365, 12603.337 7532.582 812.526, 12673.094 7532.582 812.764, 12733.368 7532.582 813.336, 12790.245 7532.582 813.94, 12857.008 7532.582 814.779, 12926.071 7528.381 815.481, 12985.596 7521.974 815.787, 13044.537 7520.829 816.103, 13102.104 7520.743 816.432, 13158.334 7520.743 816.617, 13222.134 7510.884 817.15, 13283.11 7509.125 817.948, 13342.029 7501.973 818.766, 13408.76 7497.808 819.658, 13464.042 7490.221 820.193, 13527.453 7485.968 820.573, 13598.666 7476.52 821.012, 13658.594 7473.813 821.273, 13719.268 7464.682 821.291, 13784.33 7455.043 821.207, 13848.192 7450.939 821.105, 13921.001 7442.864 821.01, 13981.754 7439.099 820.966, 14051.549 7431.024 820.954, 14116.644 7426.772 820.85, 14179.105 7416.17 820.897, 14243.222 7414.41 821.041, 14308.379 7404.332 821.529, 14373.679 7402.572 821.98, 14429.558 7393.646 822.479, 14495.345 7390.938 823.156, 14571.152 7380.653 823.938, 14632.975 7378.893 824.548, 14695.683 7368.814 824.866, 14757.719 7367.055 824.837, 14817.344 7362.633 824.385, 14890.382 7356.225 823.742, 14952.954 7355.082 822.888, 15012.873 7354.994 822.259, 15077.484 7354.994 821.749, 15152.108 7354.994 821.661, 15209.572 7348.064 821.748, 15272.097 7343.898 821.866, 15339.594 7343.154 822.043, 15406.25 7343.154 822.01, 15462.202 7343.154 821.853, 15521.081 7343.154 821.638, 15578.863 7351.86 821.6, 15642.868 7354.567 821.669, 15701.12 7354.994 821.835, 15767.635 7354.994 821.972, 15833.814 7354.994 822.097, 15902.4 7354.994 822.137, 15968.378 7354.994 822.137, 16028.68 7363.699 822.137, 16096.308 7366.406 822.033, 16161.034 7366.833 821.964, 16222.347 7371.035 821.939, 16283.333 7377.442 822.043, 16346.736 7378.673 822.213, 16413.195 7378.673 822.695, 16470.635 7378.673 823.258, 16533.568 7378.673 823.976, 16594.73 7378.673 824.925, 16657.283 7378.673 825.964, 16728.775 7378.673 827.164, 16789.012 7378.673 828.044, 16851.648 7378.673 828.902, 16911.025 7378.673 829.248, 16967.666 7378.673 829.658, 17029.869 7378.673 830.264, 17094.994 7378.673 831.039, 17162.111 7378.673 831.567, 17230.074 7378.673 831.688, 17290.053 7378.673 831.583, 17356.098 7378.673 831.488, 17413.213 7378.673 831.571, 17475.852 7371.742 831.902, 17539.289 7367.055 832.762, 17598.646 7366.833 833.26, 17665.09 7356.975 833.173, 17722.877 7355.082 832.427, 17789.043 7354.994 830.757, 17850.393 7364.853 828.682, 17921.729 7362.633 826.832, 17978.164 7355.738 826.737, 18039.533 7354.994 827.872, 18110.199 7354.994 829.942, 18169.385 7354.994 831.164, 18235.971 7350.793 831.233, 18284.092 7320.794 831.039, 18351.533 7317.297 830.04, 18420.414 7305.196 828.783, 18478.072 7297.25 827.985, 18536.514 7304.502 827.11, 18594.059 7307.417 826.128, 18659.117 7307.637 825.843, 18723.064 7307.637 826.571, 18779.164 7307.637 827.851, 18842.963 7317.495 829.076, 18913.07 7319.389 830.897, 18979.994 7319.476 833.479, 19048.506 7319.476 835.429, 19110.135 7319.476 836.281, 19169.66 7319.476 836.041, 19228.703 7326.406 836.107, 19288.492 7331.094 837.551, 19347.414 7331.315 839.546, 19404.809 7331.315 841.177, 19474.219 7331.315 841.747, 19535.236 7331.315 841.081, 19594.766 7331.315 840.133, 19661.129 7331.315 840.284, 19726.215 7331.315 840.873, 19787.453 7327.116 841.81, 19850.623 7330.828 842.278, 19908.475 7331.315 842.729, 19977.07 7331.315 843.006, 20036.471 7331.315 843.22, 20104.314 7331.315 843.794, 20166.83 7331.315 844.657, 20233.395 7331.315 845.703, 20297.465 7331.315 846.142, 20355.02 7331.315 845.925, 20421.246 7331.315 845.149, 20492.25 7340.021 843.991, 20557.199 7342.934 843.353, 20618.678 7343.154 843.249, 20676.475 7343.154 843.579, 20737.988 7343.154 844.598, 20796.145 7343.154 846.128, 20859.561 7350.084 847.387, 20923.312 7354.567 847.729, 20989.551 7354.994 847.651, 21049.039 7354.994 847.697, 21116.631 7354.994 848.111, 21175.857 7354.994 848.776, 21240.08 7350.793 849.778, 21298.332 7344.385 850.667, 21367.57 7343.241 851.495, 21428.355 7343.154 851.857, 21489.232 7343.154 851.931, 21552.525 7334.449 851.918, 21613.486 7332.059 851.704, 21676.113 7331.315 851.192, 21737.211 7331.315 850.777, 21796.316 7331.315 850.257, 21860.902 7331.315 849.954, 21921.131 7324.386 849.842, 21984.391 7320.22 849.842, 22056.883 7319.476 849.842, 22120.486 7319.476 849.81, 22198.893 7319.476 849.456, 22257.053 7319.476 848.999, 22321.434 7319.476 848.331, 22390.393 7309.618 846.879, 22451.848 7307.724 845.467, 22513.35 7307.637 844.378, 22576.141 7307.637 842.515, 22634.016 7314.567 832.362, 22683.066 7337.758 410.454</trace>
</ink>
</file>

<file path=ppt/ink/ink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1735.844 8337.647 136.826, 1785.953 8383.773 136.826, 1835.162 8412.885 150.11, 1885.486 8431.132 221.824, 1941.012 8432.362 289.299, 2009.169 8443.458 325.895, 2066.505 8444.199 351.086, 2123.971 8444.199 373.287, 2187.227 8444.199 396.05, 2246.063 8444.199 411.792, 2324.008 8451.129 424.531, 2398.22 8455.818 431.036, 2478.243 8465.899 435.816, 2559.365 8474.81 439.487, 2636.27 8479.498 442.044, 2710.246 8479.719 450.15, 2777.887 8479.719 465.696, 2856.536 8475.519 488.586, 2939.237 8468.307 512.208, 2990.88 8467.879 522.038, 3085.371 8467.879 534.545, 3169.745 8467.879 543.144, 3248.962 8467.879 553.639, 3298.607 8467.879 561.49, 3389.874 8457.271 579.163, 3493.377 8456.04 592.201, 3583.9 8456.04 598.113, 3639.401 8447.335 600.789, 3734.066 8444.199 608.124, 3823.858 8444.199 617.687, 3873.876 8444.199 624.308, 3975.453 8444.199 640.932, 4023.342 8444.199 650.15, 4117.846 8439.999 669.711, 4169.763 8434.34 679.309, 4225.805 8432.581 694.705, 4280.228 8432.362 710.496, 4335.551 8428.162 725.591, 4394.809 8421.267 738.876, 4448.718 8420.523 746.74, 4505.543 8420.523 753.45, 4557.28 8420.523 761.326, 4616.708 8420.523 767.465, 4679.977 8416.322 772.981, 4741.618 8409.111 779.34, 4795.985 8408.685 783.619, 4850.405 8401.754 788.859, 4907.766 8396.932 792.854, 4968.395 8396.845 793.982, 5028.105 8396.845 794.002, 5088.023 8396.845 795.308, 5144.846 8396.845 797.029, 5202.89 8396.845 797.96, 5262.357 8396.845 800.836, 5324.285 8396.845 805.173, 5380.723 8396.845 807.485, 5437.254 8396.845 808.09, 5496.203 8396.845 808.882, 5555.245 8396.845 810.538, 5611.162 8396.845 812.6, 5677.438 8385.748 815.424, 5738.833 8385.004 818.5, 5807.85 8385.004 821.609, 5868.01 8385.004 824.084, 5932.901 8373.909 826.675, 5993.315 8373.164 828.646, 6053.098 8363.306 830.325, 6113.256 8361.328 831.398, 6175.155 8361.328 831.583, 6234.012 8361.328 831.416, 6293.862 8361.328 831.343, 6357.683 8361.328 831.431, 6424.182 8361.328 832.146, 6490.988 8361.328 833.574, 6557.797 8361.328 835.123, 6618.012 8361.328 836.199, 6678.834 8351.471 836.502, 6736.991 8359.568 836.527, 6807.182 8357.04 836.527, 6864.352 8360.577 836.856, 6937.284 8360.491 837.759, 6994.307 8361.24 838.826, 7054.849 8361.328 839.565, 7121.166 8361.328 839.648, 7189.439 8361.328 839.465, 7251.371 8361.328 839.726, 7312.191 8361.328 840.241, 7376.811 8371.187 841.252, 7435.199 8372.945 842.478, 7497.524 8373.164 843.834, 7566.659 8373.164 844.982, 7629.282 8373.164 845.628, 7692.505 8373.164 846.345, 7765.645 8373.164 847.669, 7835.212 8373.164 849.263, 7893.136 8373.164 850.601, 7964.885 8373.164 852.171, 8041.047 8368.965 853.184, 8109.69 8362.557 853.801, 8169.703 8361.547 854.315, 8243.567 8354.397 854.952, 8309.43 8350.721 855.476, 8385.049 8349.574 856.024, 8459.812 8340.783 856.422, 8517.913 8338.393 856.713, 8581.908 8337.736 856.928, 8642.453 8337.649 857.063, 8701.575 8337.649 857.123, 8776.24 8330.719 857.138, 8858.533 8326.553 857.093, 8939.494 8325.895 857.067, 9023.632 8325.809 857.055, 9097.903 8325.809 857.084, 9156.362 8325.809 857.119, 9228.514 8317.104 857.167, 9305.887 8314.396 857.268, 9379.103 8313.969 857.241, 9438.486 8322.675 857.138, 9511.517 8325.064 856.906, 9583.263 8325.721 856.608, 9645.423 8330.008 856.272, 9713.917 8335.667 855.883, 9787.956 8337.428 855.481, 9855.704 8344.579 855.277, 9915.253 8348.258 855.235, 9989.192 8349.268 855.253, 10051.56 8358.193 855.288, 10123.581 8360.583 855.307, 10188.133 8361.24 855.397, 10255.177 8361.328 855.598, 10326.815 8370.033 855.999, 10387.371 8372.423 856.449, 10470.213 8373.078 856.962, 10543.646 8373.164 857.451, 10624.669 8373.164 857.911, 10701.235 8373.164 858.38, 10773.229 8381.869 858.769, 10854.851 8384.26 859.151, 10918.01 8384.918 859.43, 11004.229 8389.205 859.711, 11079.964 8394.864 859.918, 11160.13 8396.418 860.083, 11235.449 8396.845 860.169, 11307.157 8405.55 860.176, 11386.851 8407.939 860.152, 11449.523 8408.598 860.156, 11532.889 8415.614 860.178, 11601.916 8419.293 860.203, 11680.237 8420.303 860.215, 11755.106 8420.523 860.289, 11824.961 8424.725 860.47, 11901.445 8430.382 860.816, 11960.815 8431.936 861.213, 12028.668 8432.362 861.632, 12093.494 8432.362 862.018, 12166.13 8432.362 862.365, 12239.593 8432.362 862.69, 12310.876 8432.362 862.957, 12390.569 8432.362 863.285, 12453.244 8432.362 863.563, 12530.649 8432.362 863.946, 12599.809 8432.362 864.283, 12679.635 8432.362 864.674, 12739.308 8432.362 864.934, 12806.137 8425.433 865.273, 12886.451 8421.753 865.672, 12954.548 8420.744 866.02, 13025.339 8420.523 866.415, 13092.181 8420.523 866.754, 13161.623 8413.594 867.035, 13245.056 8409.915 867.263, 13310.561 8408.904 867.457, 13391.491 8408.685 867.678, 13457.127 8399.98 867.908, 13531.735 8397.589 868.142, 13599.606 8396.932 868.445, 13669.386 8388.14 868.727, 13752.818 8385.748 869.079, 13818.327 8385.092 869.358, 13899.255 8378.075 869.613, 13969.385 8374.397 869.79, 14043.455 8373.386 869.87, 14115.368 8373.164 869.881, 14183.443 8368.965 869.869, 14240.637 8353.329 869.853, 14311.514 8341.604 869.853, 14398.686 8338.384 869.707, 14461.37 8337.736 869.555, 14529.743 8326.518 869.347, 14589.087 8319.085 869.214, 14648.202 8315.943 869.136, 14722.258 8314.277 869.084, 14786.391 8313.969 869.068, 14854.494 8313.969 869.08, 14926.449 8313.969 869.117, 14988.682 8313.969 869.136, 15048.983 8313.969 869.166, 15119.422 8313.969 869.195, 15204.895 8313.969 869.207, 15274.346 8313.969 869.213, 15352.67 8313.969 869.213, 15413.979 8318.17 869.213, 15485.133 8323.827 869.213, 15570.821 8325.381 869.213, 15636.218 8325.809 869.213, 15710.671 8325.809 869.249, 15782.706 8325.809 869.336, 15844.866 8325.809 869.484, 15917.548 8325.809 869.673, 15997.978 8321.607 869.896, 16066.736 8315.949 870.051, 16136.718 8314.189 870.141, 16205.993 8313.969 870.158, 16269.068 8313.969 870.148, 16339.977 8313.969 870.096, 16399.467 8313.969 870.011, 16461.973 8313.969 869.807, 16531.928 8313.969 869.536, 16602.912 8313.969 869.358, 16668.609 8313.969 869.274, 16730.207 8322.675 869.194, 16793.719 8321.182 869.106, 16864.693 8322.131 868.976, 16934.129 8325.152 868.858, 17000.682 8325.809 868.736, 17061.213 8325.809 868.647, 17121.016 8325.809 868.557, 17180.051 8325.809 868.463, 17247.807 8332.738 868.363, 17321.754 8336.905 868.294, 17389.506 8337.562 868.283, 17459.266 8337.649 868.306, 17521.373 8337.649 868.333, 17593.57 8344.579 868.361, 17668.01 8348.258 868.371, 17746.117 8349.401 868.374, 17823.201 8349.488 868.395, 17899.941 8358.193 868.414, 17961.209 8360.583 868.466, 18031.002 8361.328 868.565, 18098.102 8361.328 868.693, 18157.561 8365.528 868.827, 18231.5 8371.187 869.021, 18293.867 8372.74 869.186, 18363.162 8373.164 869.406, 18429.693 8373.164 869.602, 18490.367 8373.164 869.793, 18558.545 8373.164 869.962, 18632.492 8373.164 870.117, 18700.244 8373.164 870.174, 18774.197 8373.164 870.197, 18850.629 8373.164 870.182, 18927.279 8373.164 870.135, 18995.455 8373.164 870.097, 19069.406 8380.095 870.063, 19135.385 8383.773 870.093, 19210.791 8380.718 870.128, 19287.451 8375.147 870.211, 19349.469 8373.593 870.29, 19426.789 8373.164 870.353, 19487.27 8373.164 870.387, 19558.748 8373.164 870.373, 19623.094 8373.164 870.358, 19683.225 8373.164 870.333, 19758.111 8373.164 870.313, 19818.602 8373.164 870.251, 19900.016 8373.164 870.134, 19968.568 8373.164 870.007, 20042.289 8373.164 869.909, 20114.066 8364.46 869.823, 20177.949 8362.069 869.71, 20255.611 8365.614 869.498, 20317.768 8371.187 869.243, 20401.043 8372.74 868.963, 20465.883 8373.164 868.711, 20540.33 8373.164 868.516, 20603.68 8373.164 868.376, 20663.461 8373.164 868.308, 20724.387 8373.164 868.236, 20799.242 8373.164 868.109, 20858.391 8373.164 867.971, 20927.006 8373.164 867.758, 20987.676 8373.164 867.375, 21052.527 8373.164 866.199, 21111.332 8373.164 863.435, 21164.701 8391 425.777</trace>
</ink>
</file>

<file path=ppt/ink/ink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2963.924 9426.855 136.826, 3014.12 9461.627 223.306, 3069.815 9482.917 302.429, 3119.165 9486.052 361.514, 3176.011 9486.052 409.8, 3239.463 9468.514 451.54, 3310.093 9443.147 496.576, 3388.761 9408.916 570.069, 3473.418 9410.108 608.741, 3555.426 9446.973 616.632, 3606.533 9459.151 627.08, 3655.239 9462.15 640.208, 3747.809 9458.172 671.203, 3796.94 9451.277 683.482, 3849.157 9450.533 702.699, 3896.95 9450.533 717.03, 3952.866 9450.533 719.974, 4003.626 9461.141 721.234, 4054.768 9462.372 728.473, 4118 9462.372 750.844, 4172.171 9452.516 767.541, 4232.703 9450.533 778.927, 4292.896 9450.533 784.394, 4345.767 9465.341 786.591, 4398.535 9497.993 784.911, 4452.868 9509.51 787.493, 4515.092 9502.8 796.912, 4578.59 9481.323 809.376, 4634.6 9460.668 819.329, 4697.122 9444.434 825.559, 4762.534 9438.915 826.798, 4822.503 9445.625 825.038, 4883.626 9450.447 825.898, 4942.66 9461.945 833.881, 5002.852 9462.372 841.174, 5061.7 9462.372 715.438, 5111.448 9478.999 199.099</trace>
</ink>
</file>

<file path=ppt/ink/ink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11218.039 9474.213 147.395, 11284.952 9472.012 223.566, 11342.973 9500.432 245.754, 11401.678 9524.11 262.223, 11472.661 9551.348 293.522, 11522.271 9556.866 319.76, 11582.93 9557.088 346, 11642.349 9543.028 371.872, 11708.812 9520.8 387.96, 11797.202 9498.365 408.772, 11883.314 9480.866 435.548, 11932.047 9469.777 453.512, 11979.913 9458.255 471.851, 12048.181 9444.568 500.696, 12130.256 9439.121 528.162, 12179.064 9438.695 546.784, 12264.906 9447.401 592.543, 12313.091 9457.038 624.414, 12413.423 9470.856 672.194, 12468.374 9477.987 702.702, 12516.119 9484.071 728.974, 12565.841 9485.83 756.549, 12620.174 9486.052 776.587, 12684.264 9486.052 790.867, 12745.29 9486.052 802.31, 12811.618 9476.195 811.478, 12870.823 9474.435 817.842, 12938.28 9474.213 823.608, 12994.237 9467.281 826.719, 13051.964 9458.597 830.03, 13111.919 9446.761 833.685, 13175.857 9438.915 836.325, 13232.102 9449.791 835.21, 13289.986 9466.572 825.96, 13339.842 9501.006 229.856</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13" name=""/>
        <p:cNvGrpSpPr/>
        <p:nvPr/>
      </p:nvGrpSpPr>
      <p:grpSpPr>
        <a:xfrm>
          <a:off x="0" y="0"/>
          <a:ext cx="0" cy="0"/>
          <a:chOff x="0" y="0"/>
          <a:chExt cx="0" cy="0"/>
        </a:xfrm>
      </p:grpSpPr>
      <p:sp>
        <p:nvSpPr>
          <p:cNvPr id="1048724"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atin typeface="微软雅黑" panose="020B0503020204020204" pitchFamily="34" charset="-122"/>
                <a:ea typeface="微软雅黑" panose="020B0503020204020204" pitchFamily="34" charset="-122"/>
              </a:defRPr>
            </a:lvl1pPr>
          </a:lstStyle>
          <a:p>
            <a:endParaRPr altLang="en-US" dirty="0" lang="zh-CN"/>
          </a:p>
        </p:txBody>
      </p:sp>
      <p:sp>
        <p:nvSpPr>
          <p:cNvPr id="1048725"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altLang="en-US" lang="zh-CN" smtClean="0"/>
              <a:t>2020年10月15日</a:t>
            </a:fld>
            <a:endParaRPr altLang="en-US" dirty="0" lang="zh-CN"/>
          </a:p>
        </p:txBody>
      </p:sp>
      <p:sp>
        <p:nvSpPr>
          <p:cNvPr id="1048726"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pPr rtl="0"/>
            <a:endParaRPr altLang="en-US" dirty="0" lang="zh-CN"/>
          </a:p>
        </p:txBody>
      </p:sp>
      <p:sp>
        <p:nvSpPr>
          <p:cNvPr id="1048727" name="备注占位符 4"/>
          <p:cNvSpPr>
            <a:spLocks noGrp="1"/>
          </p:cNvSpPr>
          <p:nvPr>
            <p:ph type="body" sz="quarter" idx="3"/>
          </p:nvPr>
        </p:nvSpPr>
        <p:spPr>
          <a:xfrm>
            <a:off x="685800" y="4400550"/>
            <a:ext cx="5486400" cy="3086100"/>
          </a:xfrm>
          <a:prstGeom prst="rect"/>
        </p:spPr>
        <p:txBody>
          <a:bodyPr bIns="45720" lIns="91440" rIns="91440" rtlCol="0" tIns="45720" vert="horz"/>
          <a:p>
            <a:pPr lvl="0" rtl="0"/>
            <a:r>
              <a:rPr altLang="en-US" dirty="0" lang="zh-CN" noProof="0"/>
              <a:t>单击此处编辑母版文本样式</a:t>
            </a:r>
          </a:p>
          <a:p>
            <a:pPr lvl="1" rtl="0"/>
            <a:r>
              <a:rPr altLang="en-US" dirty="0" lang="zh-CN" noProof="0"/>
              <a:t>第二级</a:t>
            </a:r>
          </a:p>
          <a:p>
            <a:pPr lvl="2" rtl="0"/>
            <a:r>
              <a:rPr altLang="en-US" dirty="0" lang="zh-CN" noProof="0"/>
              <a:t>第三级</a:t>
            </a:r>
          </a:p>
          <a:p>
            <a:pPr lvl="3" rtl="0"/>
            <a:r>
              <a:rPr altLang="en-US" dirty="0" lang="zh-CN" noProof="0"/>
              <a:t>第四级</a:t>
            </a:r>
          </a:p>
          <a:p>
            <a:pPr lvl="4" rtl="0"/>
            <a:r>
              <a:rPr altLang="en-US" dirty="0" lang="zh-CN" noProof="0"/>
              <a:t>第五级</a:t>
            </a:r>
          </a:p>
        </p:txBody>
      </p:sp>
      <p:sp>
        <p:nvSpPr>
          <p:cNvPr id="1048728"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atin typeface="微软雅黑" panose="020B0503020204020204" pitchFamily="34" charset="-122"/>
                <a:ea typeface="微软雅黑" panose="020B0503020204020204" pitchFamily="34" charset="-122"/>
              </a:defRPr>
            </a:lvl1pPr>
          </a:lstStyle>
          <a:p>
            <a:endParaRPr altLang="en-US" dirty="0" lang="zh-CN"/>
          </a:p>
        </p:txBody>
      </p:sp>
      <p:sp>
        <p:nvSpPr>
          <p:cNvPr id="1048729"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altLang="zh-CN" lang="en-US" smtClean="0"/>
              <a:t>‹#›</a:t>
            </a:fld>
            <a:endParaRPr altLang="en-US" dirty="0"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latinLnBrk="0" marL="457200" rtl="0">
      <a:defRPr sz="12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latinLnBrk="0" marL="914400" rtl="0">
      <a:defRPr sz="12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latinLnBrk="0" marL="1371600" rtl="0">
      <a:defRPr sz="12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latinLnBrk="0" marL="1828800" rtl="0">
      <a:defRPr sz="12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0" name="Rectangle 7"/>
          <p:cNvSpPr txBox="1">
            <a:spLocks noGrp="1" noChangeArrowheads="1"/>
          </p:cNvSpPr>
          <p:nvPr/>
        </p:nvSpPr>
        <p:spPr bwMode="auto">
          <a:xfrm>
            <a:off x="3884613" y="8685213"/>
            <a:ext cx="2971800" cy="457200"/>
          </a:xfrm>
          <a:prstGeom prst="rect"/>
          <a:noFill/>
          <a:ln>
            <a:noFill/>
          </a:ln>
        </p:spPr>
        <p:txBody>
          <a:bodyPr anchor="b"/>
          <a:lstStyle>
            <a:lvl1pPr eaLnBrk="0" hangingPunct="0">
              <a:defRPr b="1" sz="2400" kumimoji="1">
                <a:solidFill>
                  <a:schemeClr val="tx1"/>
                </a:solidFill>
                <a:latin typeface="Times New Roman" pitchFamily="18" charset="0"/>
                <a:ea typeface="黑体" pitchFamily="2" charset="-122"/>
              </a:defRPr>
            </a:lvl1pPr>
            <a:lvl2pPr eaLnBrk="0" hangingPunct="0" indent="-285750" marL="742950">
              <a:defRPr b="1" sz="2400" kumimoji="1">
                <a:solidFill>
                  <a:schemeClr val="tx1"/>
                </a:solidFill>
                <a:latin typeface="Times New Roman" pitchFamily="18" charset="0"/>
                <a:ea typeface="黑体" pitchFamily="2" charset="-122"/>
              </a:defRPr>
            </a:lvl2pPr>
            <a:lvl3pPr eaLnBrk="0" hangingPunct="0" indent="-228600" marL="1143000">
              <a:defRPr b="1" sz="2400" kumimoji="1">
                <a:solidFill>
                  <a:schemeClr val="tx1"/>
                </a:solidFill>
                <a:latin typeface="Times New Roman" pitchFamily="18" charset="0"/>
                <a:ea typeface="黑体" pitchFamily="2" charset="-122"/>
              </a:defRPr>
            </a:lvl3pPr>
            <a:lvl4pPr eaLnBrk="0" hangingPunct="0" indent="-228600" marL="1600200">
              <a:defRPr b="1" sz="2400" kumimoji="1">
                <a:solidFill>
                  <a:schemeClr val="tx1"/>
                </a:solidFill>
                <a:latin typeface="Times New Roman" pitchFamily="18" charset="0"/>
                <a:ea typeface="黑体" pitchFamily="2" charset="-122"/>
              </a:defRPr>
            </a:lvl4pPr>
            <a:lvl5pPr eaLnBrk="0" hangingPunct="0" indent="-228600" marL="2057400">
              <a:defRPr b="1" sz="2400" kumimoji="1">
                <a:solidFill>
                  <a:schemeClr val="tx1"/>
                </a:solidFill>
                <a:latin typeface="Times New Roman" pitchFamily="18" charset="0"/>
                <a:ea typeface="黑体" pitchFamily="2" charset="-122"/>
              </a:defRPr>
            </a:lvl5pPr>
            <a:lvl6pPr algn="ctr" eaLnBrk="0" fontAlgn="base" hangingPunct="0" indent="-228600" marL="25146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6pPr>
            <a:lvl7pPr algn="ctr" eaLnBrk="0" fontAlgn="base" hangingPunct="0" indent="-228600" marL="29718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7pPr>
            <a:lvl8pPr algn="ctr" eaLnBrk="0" fontAlgn="base" hangingPunct="0" indent="-228600" marL="34290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8pPr>
            <a:lvl9pPr algn="ctr" eaLnBrk="0" fontAlgn="base" hangingPunct="0" indent="-228600" marL="38862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pPr>
            <a:fld id="{49CD1C7F-0836-45EF-B0D5-C8289C26A76C}" type="slidenum">
              <a:rPr altLang="en-US" b="0" sz="1200" kumimoji="0" lang="zh-CN" smtClean="0">
                <a:latin typeface="Arial" charset="0"/>
                <a:ea typeface="宋体" pitchFamily="2" charset="-122"/>
              </a:rPr>
              <a:pPr algn="r" eaLnBrk="1" hangingPunct="1">
                <a:lnSpc>
                  <a:spcPct val="100000"/>
                </a:lnSpc>
                <a:spcBef>
                  <a:spcPct val="0"/>
                </a:spcBef>
                <a:buClrTx/>
                <a:buFontTx/>
                <a:buNone/>
              </a:pPr>
              <a:t>1</a:t>
            </a:fld>
            <a:endParaRPr altLang="zh-CN" b="0" dirty="0" sz="1200" kumimoji="0" lang="en-US">
              <a:latin typeface="Arial" charset="0"/>
              <a:ea typeface="宋体" pitchFamily="2" charset="-122"/>
            </a:endParaRPr>
          </a:p>
        </p:txBody>
      </p:sp>
      <p:sp>
        <p:nvSpPr>
          <p:cNvPr id="1048581" name="Rectangle 2"/>
          <p:cNvSpPr>
            <a:spLocks noChangeAspect="1" noRot="1" noGrp="1" noChangeArrowheads="1" noTextEdit="1"/>
          </p:cNvSpPr>
          <p:nvPr>
            <p:ph type="sldImg"/>
          </p:nvPr>
        </p:nvSpPr>
        <p:spPr>
          <a:xfrm>
            <a:off x="381000" y="685800"/>
            <a:ext cx="6096000" cy="3429000"/>
          </a:xfrm>
        </p:spPr>
      </p:sp>
      <p:sp>
        <p:nvSpPr>
          <p:cNvPr id="1048582" name="Rectangle 3"/>
          <p:cNvSpPr>
            <a:spLocks noGrp="1" noChangeArrowheads="1"/>
          </p:cNvSpPr>
          <p:nvPr>
            <p:ph type="body" idx="1"/>
          </p:nvPr>
        </p:nvSpPr>
        <p:spPr>
          <a:noFill/>
        </p:spPr>
        <p:txBody>
          <a:bodyPr/>
          <a:p>
            <a:endParaRPr altLang="en-US" dirty="0" sz="1200" kern="1200" lang="zh-CN">
              <a:solidFill>
                <a:schemeClr val="tx1"/>
              </a:solidFill>
              <a:effectLst/>
              <a:latin typeface="微软雅黑" panose="020B0503020204020204" pitchFamily="34" charset="-122"/>
              <a:ea typeface="微软雅黑" panose="020B0503020204020204" pitchFamily="34"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587" name="Slide Image Placeholder 1"/>
          <p:cNvSpPr>
            <a:spLocks noChangeAspect="1" noRot="1" noGrp="1"/>
          </p:cNvSpPr>
          <p:nvPr>
            <p:ph type="sldImg"/>
          </p:nvPr>
        </p:nvSpPr>
        <p:spPr bwMode="auto">
          <a:xfrm>
            <a:off x="381000" y="685800"/>
            <a:ext cx="6096000" cy="3429000"/>
          </a:xfrm>
          <a:noFill/>
          <a:ln>
            <a:solidFill>
              <a:srgbClr val="000000"/>
            </a:solidFill>
            <a:miter lim="800000"/>
            <a:headEnd/>
            <a:tailEnd/>
          </a:ln>
        </p:spPr>
      </p:sp>
      <p:sp>
        <p:nvSpPr>
          <p:cNvPr id="1048588" name="Notes Placeholder 2"/>
          <p:cNvSpPr>
            <a:spLocks noGrp="1"/>
          </p:cNvSpPr>
          <p:nvPr>
            <p:ph type="body" idx="1"/>
          </p:nvPr>
        </p:nvSpPr>
        <p:spPr bwMode="auto">
          <a:noFill/>
        </p:spPr>
        <p:txBody>
          <a:bodyPr anchor="t" anchorCtr="0" compatLnSpc="1" numCol="1" wrap="square">
            <a:prstTxWarp prst="textNoShape"/>
          </a:bodyPr>
          <a:p>
            <a:pPr>
              <a:spcBef>
                <a:spcPct val="0"/>
              </a:spcBef>
            </a:pPr>
            <a:endParaRPr altLang="zh-CN" lang="zh-CN"/>
          </a:p>
        </p:txBody>
      </p:sp>
      <p:sp>
        <p:nvSpPr>
          <p:cNvPr id="1048589" name="Slide Number Placeholder 3"/>
          <p:cNvSpPr>
            <a:spLocks noGrp="1"/>
          </p:cNvSpPr>
          <p:nvPr>
            <p:ph type="sldNum" sz="quarter" idx="5"/>
          </p:nvPr>
        </p:nvSpPr>
        <p:spPr bwMode="auto">
          <a:noFill/>
          <a:ln>
            <a:miter lim="800000"/>
            <a:headEnd/>
            <a:tailEnd/>
          </a:ln>
        </p:spPr>
        <p:txBody>
          <a:bodyPr/>
          <a:p>
            <a:fld id="{10D729B6-C3A4-4255-BA3A-114D08AB6299}" type="slidenum">
              <a:rPr altLang="zh-CN" lang="en-US"/>
              <a:t>2</a:t>
            </a:fld>
            <a:endParaRPr altLang="zh-CN"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9" name="幻灯片图像占位符 1"/>
          <p:cNvSpPr>
            <a:spLocks noChangeAspect="1" noRot="1" noGrp="1"/>
          </p:cNvSpPr>
          <p:nvPr>
            <p:ph type="sldImg"/>
          </p:nvPr>
        </p:nvSpPr>
        <p:spPr>
          <a:xfrm>
            <a:off x="381000" y="685800"/>
            <a:ext cx="6096000" cy="3429000"/>
          </a:xfrm>
        </p:spPr>
      </p:sp>
      <p:sp>
        <p:nvSpPr>
          <p:cNvPr id="1048640" name="备注占位符 2"/>
          <p:cNvSpPr>
            <a:spLocks noGrp="1"/>
          </p:cNvSpPr>
          <p:nvPr>
            <p:ph type="body" idx="1"/>
          </p:nvPr>
        </p:nvSpPr>
        <p:spPr/>
        <p:txBody>
          <a:bodyPr/>
          <a:p>
            <a:endParaRPr altLang="en-US" dirty="0" kumimoji="1" lang="zh-CN"/>
          </a:p>
        </p:txBody>
      </p:sp>
      <p:sp>
        <p:nvSpPr>
          <p:cNvPr id="1048641" name="幻灯片编号占位符 3"/>
          <p:cNvSpPr>
            <a:spLocks noGrp="1"/>
          </p:cNvSpPr>
          <p:nvPr>
            <p:ph type="sldNum" sz="quarter" idx="10"/>
          </p:nvPr>
        </p:nvSpPr>
        <p:spPr/>
        <p:txBody>
          <a:bodyPr/>
          <a:p>
            <a:fld id="{6970F2BB-3B05-4AC9-8AB6-F58BEF4B989F}" type="slidenum">
              <a:rPr altLang="zh-CN" lang="en-US" smtClean="0"/>
              <a:t>19</a:t>
            </a:fld>
            <a:endParaRPr altLang="zh-CN"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首页">
    <p:spTree>
      <p:nvGrpSpPr>
        <p:cNvPr id="25" name=""/>
        <p:cNvGrpSpPr/>
        <p:nvPr/>
      </p:nvGrpSpPr>
      <p:grpSpPr>
        <a:xfrm>
          <a:off x="0" y="0"/>
          <a:ext cx="0" cy="0"/>
          <a:chOff x="0" y="0"/>
          <a:chExt cx="0" cy="0"/>
        </a:xfrm>
      </p:grpSpPr>
      <p:grpSp>
        <p:nvGrpSpPr>
          <p:cNvPr id="26" name="组 4"/>
          <p:cNvGrpSpPr/>
          <p:nvPr userDrawn="1"/>
        </p:nvGrpSpPr>
        <p:grpSpPr bwMode="hidden">
          <a:xfrm>
            <a:off x="-1" y="0"/>
            <a:ext cx="12192002" cy="6858000"/>
            <a:chOff x="-1" y="0"/>
            <a:chExt cx="12192002" cy="6858000"/>
          </a:xfrm>
        </p:grpSpPr>
        <p:cxnSp>
          <p:nvCxnSpPr>
            <p:cNvPr id="3145775" name="直接连接符 5"/>
            <p:cNvCxnSpPr>
              <a:cxnSpLocks/>
            </p:cNvCxnSpPr>
            <p:nvPr/>
          </p:nvCxnSpPr>
          <p:spPr bwMode="hidden">
            <a:xfrm>
              <a:off x="610194"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6" name="直接连接符 6"/>
            <p:cNvCxnSpPr>
              <a:cxnSpLocks/>
            </p:cNvCxnSpPr>
            <p:nvPr/>
          </p:nvCxnSpPr>
          <p:spPr bwMode="hidden">
            <a:xfrm>
              <a:off x="1829332"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7" name="直接连接符 8"/>
            <p:cNvCxnSpPr>
              <a:cxnSpLocks/>
            </p:cNvCxnSpPr>
            <p:nvPr/>
          </p:nvCxnSpPr>
          <p:spPr bwMode="hidden">
            <a:xfrm>
              <a:off x="3048470"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8" name="直接连接符​​(S) 9"/>
            <p:cNvCxnSpPr>
              <a:cxnSpLocks/>
            </p:cNvCxnSpPr>
            <p:nvPr/>
          </p:nvCxnSpPr>
          <p:spPr bwMode="hidden">
            <a:xfrm>
              <a:off x="4267608"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9" name="直接连接符 10"/>
            <p:cNvCxnSpPr>
              <a:cxnSpLocks/>
            </p:cNvCxnSpPr>
            <p:nvPr/>
          </p:nvCxnSpPr>
          <p:spPr bwMode="hidden">
            <a:xfrm>
              <a:off x="5486746"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0" name="直接连接符​ 11"/>
            <p:cNvCxnSpPr>
              <a:cxnSpLocks/>
            </p:cNvCxnSpPr>
            <p:nvPr/>
          </p:nvCxnSpPr>
          <p:spPr bwMode="hidden">
            <a:xfrm>
              <a:off x="6705884"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1" name="直接连接符​​ 12"/>
            <p:cNvCxnSpPr>
              <a:cxnSpLocks/>
            </p:cNvCxnSpPr>
            <p:nvPr/>
          </p:nvCxnSpPr>
          <p:spPr bwMode="hidden">
            <a:xfrm>
              <a:off x="7925022"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2" name="直接连接符 13"/>
            <p:cNvCxnSpPr>
              <a:cxnSpLocks/>
            </p:cNvCxnSpPr>
            <p:nvPr/>
          </p:nvCxnSpPr>
          <p:spPr bwMode="hidden">
            <a:xfrm>
              <a:off x="9144160"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3" name="直接连接符 14"/>
            <p:cNvCxnSpPr>
              <a:cxnSpLocks/>
            </p:cNvCxnSpPr>
            <p:nvPr/>
          </p:nvCxnSpPr>
          <p:spPr bwMode="hidden">
            <a:xfrm>
              <a:off x="10363298"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4" name="直接连接符 15"/>
            <p:cNvCxnSpPr>
              <a:cxnSpLocks/>
            </p:cNvCxnSpPr>
            <p:nvPr/>
          </p:nvCxnSpPr>
          <p:spPr bwMode="hidden">
            <a:xfrm>
              <a:off x="11582436"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5" name="直接连接符​​(S) 16"/>
            <p:cNvCxnSpPr>
              <a:cxnSpLocks/>
            </p:cNvCxnSpPr>
            <p:nvPr/>
          </p:nvCxnSpPr>
          <p:spPr bwMode="hidden">
            <a:xfrm>
              <a:off x="2819" y="386485"/>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6" name="直接连接符 17"/>
            <p:cNvCxnSpPr>
              <a:cxnSpLocks/>
            </p:cNvCxnSpPr>
            <p:nvPr/>
          </p:nvCxnSpPr>
          <p:spPr bwMode="hidden">
            <a:xfrm>
              <a:off x="2819" y="1611181"/>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7" name="直接连接符 18"/>
            <p:cNvCxnSpPr>
              <a:cxnSpLocks/>
            </p:cNvCxnSpPr>
            <p:nvPr/>
          </p:nvCxnSpPr>
          <p:spPr bwMode="hidden">
            <a:xfrm>
              <a:off x="2819" y="2835877"/>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8" name="直接连接符​​ 19"/>
            <p:cNvCxnSpPr>
              <a:cxnSpLocks/>
            </p:cNvCxnSpPr>
            <p:nvPr/>
          </p:nvCxnSpPr>
          <p:spPr bwMode="hidden">
            <a:xfrm>
              <a:off x="2819" y="4060573"/>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9" name="直接连接符​​ 20"/>
            <p:cNvCxnSpPr>
              <a:cxnSpLocks/>
            </p:cNvCxnSpPr>
            <p:nvPr/>
          </p:nvCxnSpPr>
          <p:spPr bwMode="hidden">
            <a:xfrm>
              <a:off x="2819" y="5285269"/>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0" name="直接连接符 21"/>
            <p:cNvCxnSpPr>
              <a:cxnSpLocks/>
            </p:cNvCxnSpPr>
            <p:nvPr/>
          </p:nvCxnSpPr>
          <p:spPr bwMode="hidden">
            <a:xfrm>
              <a:off x="2819" y="6509965"/>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7" name="组 22"/>
            <p:cNvGrpSpPr/>
            <p:nvPr userDrawn="1"/>
          </p:nvGrpSpPr>
          <p:grpSpPr bwMode="hidden">
            <a:xfrm>
              <a:off x="-1" y="0"/>
              <a:ext cx="12192001" cy="6858000"/>
              <a:chOff x="-1" y="0"/>
              <a:chExt cx="12192001" cy="6858000"/>
            </a:xfrm>
          </p:grpSpPr>
          <p:cxnSp>
            <p:nvCxnSpPr>
              <p:cNvPr id="3145791" name="直接连接符 40"/>
              <p:cNvCxnSpPr>
                <a:cxnSpLocks/>
              </p:cNvCxnSpPr>
              <p:nvPr/>
            </p:nvCxnSpPr>
            <p:spPr bwMode="hidden">
              <a:xfrm>
                <a:off x="225425"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2" name="直接连接符​​ 41"/>
              <p:cNvCxnSpPr>
                <a:cxnSpLocks/>
              </p:cNvCxnSpPr>
              <p:nvPr/>
            </p:nvCxnSpPr>
            <p:spPr bwMode="hidden">
              <a:xfrm>
                <a:off x="144915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3" name="直接连接符 42"/>
              <p:cNvCxnSpPr>
                <a:cxnSpLocks/>
              </p:cNvCxnSpPr>
              <p:nvPr/>
            </p:nvCxnSpPr>
            <p:spPr bwMode="hidden">
              <a:xfrm>
                <a:off x="266598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4" name="直接连接符​​(S) 43"/>
              <p:cNvCxnSpPr>
                <a:cxnSpLocks/>
              </p:cNvCxnSpPr>
              <p:nvPr/>
            </p:nvCxnSpPr>
            <p:spPr bwMode="hidden">
              <a:xfrm>
                <a:off x="3885119"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5" name="直接连接符 44"/>
              <p:cNvCxnSpPr>
                <a:cxnSpLocks/>
              </p:cNvCxnSpPr>
              <p:nvPr/>
            </p:nvCxnSpPr>
            <p:spPr bwMode="hidden">
              <a:xfrm>
                <a:off x="510650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8" name="组 45"/>
              <p:cNvGrpSpPr/>
              <p:nvPr/>
            </p:nvGrpSpPr>
            <p:grpSpPr bwMode="hidden">
              <a:xfrm>
                <a:off x="6327885" y="0"/>
                <a:ext cx="5864115" cy="5898673"/>
                <a:chOff x="6327885" y="0"/>
                <a:chExt cx="5864115" cy="5898673"/>
              </a:xfrm>
            </p:grpSpPr>
            <p:cxnSp>
              <p:nvCxnSpPr>
                <p:cNvPr id="3145796" name="直接连接符 51"/>
                <p:cNvCxnSpPr>
                  <a:cxnSpLocks/>
                </p:cNvCxnSpPr>
                <p:nvPr/>
              </p:nvCxnSpPr>
              <p:spPr bwMode="hidden">
                <a:xfrm>
                  <a:off x="6327885" y="0"/>
                  <a:ext cx="5864115" cy="5898673"/>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7" name="直接连接符​​(S) 52"/>
                <p:cNvCxnSpPr>
                  <a:cxnSpLocks/>
                </p:cNvCxnSpPr>
                <p:nvPr/>
              </p:nvCxnSpPr>
              <p:spPr bwMode="hidden">
                <a:xfrm>
                  <a:off x="7549268" y="0"/>
                  <a:ext cx="4642732" cy="467242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8" name="直接连接符​​(S) 53"/>
                <p:cNvCxnSpPr>
                  <a:cxnSpLocks/>
                </p:cNvCxnSpPr>
                <p:nvPr/>
              </p:nvCxnSpPr>
              <p:spPr bwMode="hidden">
                <a:xfrm>
                  <a:off x="8772997" y="0"/>
                  <a:ext cx="3419003" cy="34567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9" name="直接连接符​​(S) 54"/>
                <p:cNvCxnSpPr>
                  <a:cxnSpLocks/>
                </p:cNvCxnSpPr>
                <p:nvPr/>
              </p:nvCxnSpPr>
              <p:spPr bwMode="hidden">
                <a:xfrm>
                  <a:off x="9982200" y="0"/>
                  <a:ext cx="2209800" cy="222646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0" name="直接连接符 55"/>
                <p:cNvCxnSpPr>
                  <a:cxnSpLocks/>
                </p:cNvCxnSpPr>
                <p:nvPr/>
              </p:nvCxnSpPr>
              <p:spPr bwMode="hidden">
                <a:xfrm>
                  <a:off x="11199019" y="0"/>
                  <a:ext cx="992981" cy="1002506"/>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01" name="直接连接符 46"/>
              <p:cNvCxnSpPr>
                <a:cxnSpLocks/>
              </p:cNvCxnSpPr>
              <p:nvPr/>
            </p:nvCxnSpPr>
            <p:spPr bwMode="hidden">
              <a:xfrm flipH="1" flipV="1">
                <a:off x="-1" y="1012053"/>
                <a:ext cx="5828811" cy="58459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2" name="直接连接符​​(S) 47"/>
              <p:cNvCxnSpPr>
                <a:cxnSpLocks/>
              </p:cNvCxnSpPr>
              <p:nvPr/>
            </p:nvCxnSpPr>
            <p:spPr bwMode="hidden">
              <a:xfrm flipH="1" flipV="1">
                <a:off x="-1" y="2227340"/>
                <a:ext cx="4614781" cy="4630658"/>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3" name="直接连接符​​(S) 48"/>
              <p:cNvCxnSpPr>
                <a:cxnSpLocks/>
              </p:cNvCxnSpPr>
              <p:nvPr/>
            </p:nvCxnSpPr>
            <p:spPr bwMode="hidden">
              <a:xfrm flipH="1" flipV="1">
                <a:off x="-1" y="3432149"/>
                <a:ext cx="3398419" cy="34258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4" name="直接连接符​​ 49"/>
              <p:cNvCxnSpPr>
                <a:cxnSpLocks/>
              </p:cNvCxnSpPr>
              <p:nvPr/>
            </p:nvCxnSpPr>
            <p:spPr bwMode="hidden">
              <a:xfrm flipH="1" flipV="1">
                <a:off x="-1" y="4651431"/>
                <a:ext cx="2196496" cy="2206567"/>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5" name="直接连接符​​ 50"/>
              <p:cNvCxnSpPr>
                <a:cxnSpLocks/>
              </p:cNvCxnSpPr>
              <p:nvPr/>
            </p:nvCxnSpPr>
            <p:spPr bwMode="hidden">
              <a:xfrm flipH="1" flipV="1">
                <a:off x="-1" y="5864453"/>
                <a:ext cx="987003" cy="9935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 23"/>
            <p:cNvGrpSpPr/>
            <p:nvPr userDrawn="1"/>
          </p:nvGrpSpPr>
          <p:grpSpPr bwMode="hidden">
            <a:xfrm flipH="1">
              <a:off x="0" y="0"/>
              <a:ext cx="12192001" cy="6858000"/>
              <a:chOff x="-1" y="0"/>
              <a:chExt cx="12192001" cy="6858000"/>
            </a:xfrm>
          </p:grpSpPr>
          <p:cxnSp>
            <p:nvCxnSpPr>
              <p:cNvPr id="3145806" name="直接连接符​​ 24"/>
              <p:cNvCxnSpPr>
                <a:cxnSpLocks/>
              </p:cNvCxnSpPr>
              <p:nvPr/>
            </p:nvCxnSpPr>
            <p:spPr bwMode="hidden">
              <a:xfrm>
                <a:off x="225425"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7" name="直接连接符 25"/>
              <p:cNvCxnSpPr>
                <a:cxnSpLocks/>
              </p:cNvCxnSpPr>
              <p:nvPr/>
            </p:nvCxnSpPr>
            <p:spPr bwMode="hidden">
              <a:xfrm>
                <a:off x="144915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8" name="直接连接符​​ 26"/>
              <p:cNvCxnSpPr>
                <a:cxnSpLocks/>
              </p:cNvCxnSpPr>
              <p:nvPr/>
            </p:nvCxnSpPr>
            <p:spPr bwMode="hidden">
              <a:xfrm>
                <a:off x="266598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9" name="直接连接符​​(S) 27"/>
              <p:cNvCxnSpPr>
                <a:cxnSpLocks/>
              </p:cNvCxnSpPr>
              <p:nvPr/>
            </p:nvCxnSpPr>
            <p:spPr bwMode="hidden">
              <a:xfrm>
                <a:off x="3885119"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0" name="直接连接符​​ 28"/>
              <p:cNvCxnSpPr>
                <a:cxnSpLocks/>
              </p:cNvCxnSpPr>
              <p:nvPr/>
            </p:nvCxnSpPr>
            <p:spPr bwMode="hidden">
              <a:xfrm>
                <a:off x="515064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145811" name="直接连接符 35"/>
                <p:cNvCxnSpPr>
                  <a:cxnSpLocks/>
                </p:cNvCxnSpPr>
                <p:nvPr/>
              </p:nvCxnSpPr>
              <p:spPr bwMode="hidden">
                <a:xfrm>
                  <a:off x="6327885" y="0"/>
                  <a:ext cx="5864115" cy="5898673"/>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2" name="直接连接符​​(S) 36"/>
                <p:cNvCxnSpPr>
                  <a:cxnSpLocks/>
                </p:cNvCxnSpPr>
                <p:nvPr/>
              </p:nvCxnSpPr>
              <p:spPr bwMode="hidden">
                <a:xfrm>
                  <a:off x="7549268" y="0"/>
                  <a:ext cx="4642732" cy="467242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3" name="直接连接符​​(S) 37"/>
                <p:cNvCxnSpPr>
                  <a:cxnSpLocks/>
                </p:cNvCxnSpPr>
                <p:nvPr/>
              </p:nvCxnSpPr>
              <p:spPr bwMode="hidden">
                <a:xfrm>
                  <a:off x="8772997" y="0"/>
                  <a:ext cx="3419003" cy="34567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4" name="直接连接符​​(S) 38"/>
                <p:cNvCxnSpPr>
                  <a:cxnSpLocks/>
                </p:cNvCxnSpPr>
                <p:nvPr/>
              </p:nvCxnSpPr>
              <p:spPr bwMode="hidden">
                <a:xfrm>
                  <a:off x="9982200" y="0"/>
                  <a:ext cx="2209800" cy="222646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5" name="直接连接符 39"/>
                <p:cNvCxnSpPr>
                  <a:cxnSpLocks/>
                </p:cNvCxnSpPr>
                <p:nvPr/>
              </p:nvCxnSpPr>
              <p:spPr bwMode="hidden">
                <a:xfrm>
                  <a:off x="11199019" y="0"/>
                  <a:ext cx="992981" cy="1002506"/>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16" name="直接连接符 30"/>
              <p:cNvCxnSpPr>
                <a:cxnSpLocks/>
              </p:cNvCxnSpPr>
              <p:nvPr/>
            </p:nvCxnSpPr>
            <p:spPr bwMode="hidden">
              <a:xfrm flipH="1" flipV="1">
                <a:off x="-1" y="1012053"/>
                <a:ext cx="5828811" cy="58459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7" name="直接连接符​​(S) 31"/>
              <p:cNvCxnSpPr>
                <a:cxnSpLocks/>
              </p:cNvCxnSpPr>
              <p:nvPr/>
            </p:nvCxnSpPr>
            <p:spPr bwMode="hidden">
              <a:xfrm flipH="1" flipV="1">
                <a:off x="-1" y="2227340"/>
                <a:ext cx="4614781" cy="4630658"/>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8" name="直接连接符​​(S) 32"/>
              <p:cNvCxnSpPr>
                <a:cxnSpLocks/>
              </p:cNvCxnSpPr>
              <p:nvPr/>
            </p:nvCxnSpPr>
            <p:spPr bwMode="hidden">
              <a:xfrm flipH="1" flipV="1">
                <a:off x="-1" y="3432149"/>
                <a:ext cx="3398419" cy="34258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9" name="直接连接符​​ 33"/>
              <p:cNvCxnSpPr>
                <a:cxnSpLocks/>
              </p:cNvCxnSpPr>
              <p:nvPr/>
            </p:nvCxnSpPr>
            <p:spPr bwMode="hidden">
              <a:xfrm flipH="1" flipV="1">
                <a:off x="-1" y="4651431"/>
                <a:ext cx="2196496" cy="2206567"/>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0" name="直接连接符 34"/>
              <p:cNvCxnSpPr>
                <a:cxnSpLocks/>
              </p:cNvCxnSpPr>
              <p:nvPr/>
            </p:nvCxnSpPr>
            <p:spPr bwMode="hidden">
              <a:xfrm flipH="1" flipV="1">
                <a:off x="-1" y="5864453"/>
                <a:ext cx="987003" cy="9935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1048576" name="标题 1"/>
          <p:cNvSpPr>
            <a:spLocks noGrp="1"/>
          </p:cNvSpPr>
          <p:nvPr>
            <p:ph type="ctrTitle"/>
          </p:nvPr>
        </p:nvSpPr>
        <p:spPr>
          <a:xfrm>
            <a:off x="1293845" y="3421150"/>
            <a:ext cx="9604310" cy="1871475"/>
          </a:xfrm>
          <a:prstGeom prst="rect"/>
        </p:spPr>
        <p:txBody>
          <a:bodyPr anchor="b" rtlCol="0">
            <a:noAutofit/>
          </a:bodyPr>
          <a:lstStyle>
            <a:lvl1pPr algn="l">
              <a:lnSpc>
                <a:spcPct val="100000"/>
              </a:lnSpc>
              <a:defRPr baseline="0" cap="none" sz="6000">
                <a:solidFill>
                  <a:schemeClr val="tx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577" name="副标题 2"/>
          <p:cNvSpPr>
            <a:spLocks noGrp="1"/>
          </p:cNvSpPr>
          <p:nvPr>
            <p:ph type="subTitle" idx="1"/>
          </p:nvPr>
        </p:nvSpPr>
        <p:spPr>
          <a:xfrm>
            <a:off x="1293845" y="5432564"/>
            <a:ext cx="9604310" cy="457200"/>
          </a:xfrm>
          <a:prstGeom prst="rect"/>
        </p:spPr>
        <p:txBody>
          <a:bodyPr rtlCol="0">
            <a:normAutofit/>
          </a:bodyPr>
          <a:lstStyle>
            <a:lvl1pPr algn="l" indent="0" marL="0">
              <a:spcBef>
                <a:spcPts val="0"/>
              </a:spcBef>
              <a:buNone/>
              <a:defRPr b="0" sz="2000">
                <a:solidFill>
                  <a:schemeClr val="accent1">
                    <a:lumMod val="75000"/>
                  </a:schemeClr>
                </a:solidFill>
                <a:latin typeface="微软雅黑" panose="020B0503020204020204" pitchFamily="34" charset="-122"/>
                <a:ea typeface="微软雅黑" panose="020B0503020204020204" pitchFamily="34" charset="-122"/>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pPr rtl="0"/>
            <a:r>
              <a:rPr altLang="en-US" lang="zh-CN" noProof="0"/>
              <a:t>单击以编辑母版副标题样式</a:t>
            </a:r>
            <a:endParaRPr altLang="en-US" dirty="0" lang="zh-CN" noProof="0"/>
          </a:p>
        </p:txBody>
      </p:sp>
      <p:cxnSp>
        <p:nvCxnSpPr>
          <p:cNvPr id="3145821" name="直接连接符​​ 57"/>
          <p:cNvCxnSpPr>
            <a:cxnSpLocks/>
          </p:cNvCxnSpPr>
          <p:nvPr userDrawn="1"/>
        </p:nvCxnSpPr>
        <p:spPr>
          <a:xfrm>
            <a:off x="1295400" y="5294175"/>
            <a:ext cx="9601200" cy="0"/>
          </a:xfrm>
          <a:prstGeom prst="line"/>
          <a:ln w="12700"/>
        </p:spPr>
        <p:style>
          <a:lnRef idx="1">
            <a:schemeClr val="accent1"/>
          </a:lnRef>
          <a:fillRef idx="0">
            <a:schemeClr val="accent1"/>
          </a:fillRef>
          <a:effectRef idx="0">
            <a:schemeClr val="accent1"/>
          </a:effectRef>
          <a:fontRef idx="minor">
            <a:schemeClr val="tx1"/>
          </a:fontRef>
        </p:style>
      </p:cxnSp>
      <p:pic>
        <p:nvPicPr>
          <p:cNvPr id="2097152" name="图片 56"/>
          <p:cNvPicPr>
            <a:picLocks noChangeAspect="1"/>
          </p:cNvPicPr>
          <p:nvPr userDrawn="1"/>
        </p:nvPicPr>
        <p:blipFill>
          <a:blip xmlns:r="http://schemas.openxmlformats.org/officeDocument/2006/relationships" r:embed="rId1"/>
          <a:stretch>
            <a:fillRect/>
          </a:stretch>
        </p:blipFill>
        <p:spPr>
          <a:xfrm>
            <a:off x="2924629" y="58735"/>
            <a:ext cx="6342743" cy="3561284"/>
          </a:xfrm>
          <a:prstGeom prst="ellipse"/>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57" name=""/>
        <p:cNvGrpSpPr/>
        <p:nvPr/>
      </p:nvGrpSpPr>
      <p:grpSpPr>
        <a:xfrm>
          <a:off x="0" y="0"/>
          <a:ext cx="0" cy="0"/>
          <a:chOff x="0" y="0"/>
          <a:chExt cx="0" cy="0"/>
        </a:xfrm>
      </p:grpSpPr>
      <p:sp>
        <p:nvSpPr>
          <p:cNvPr id="1048583" name="标题 1"/>
          <p:cNvSpPr>
            <a:spLocks noGrp="1"/>
          </p:cNvSpPr>
          <p:nvPr>
            <p:ph type="title"/>
          </p:nvPr>
        </p:nvSpPr>
        <p:spPr>
          <a:xfrm>
            <a:off x="571501" y="0"/>
            <a:ext cx="5202767" cy="668780"/>
          </a:xfrm>
          <a:prstGeom prst="rect"/>
        </p:spPr>
        <p:txBody>
          <a:bodyPr rtlCol="0"/>
          <a:lstStyle>
            <a:lvl1pPr>
              <a:lnSpc>
                <a:spcPct val="130000"/>
              </a:lnSpc>
              <a:defRPr sz="3200"/>
            </a:lvl1pPr>
          </a:lstStyle>
          <a:p>
            <a:pPr rtl="0"/>
            <a:r>
              <a:rPr altLang="en-US" dirty="0" lang="zh-CN"/>
              <a:t>单击此处编辑母版标题样式</a:t>
            </a:r>
          </a:p>
        </p:txBody>
      </p:sp>
      <p:sp>
        <p:nvSpPr>
          <p:cNvPr id="1048584" name="矩形 7"/>
          <p:cNvSpPr/>
          <p:nvPr userDrawn="1"/>
        </p:nvSpPr>
        <p:spPr>
          <a:xfrm>
            <a:off x="0" y="0"/>
            <a:ext cx="368300" cy="66878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5" name="内容占位符 3"/>
          <p:cNvSpPr>
            <a:spLocks noGrp="1"/>
          </p:cNvSpPr>
          <p:nvPr>
            <p:ph sz="quarter" idx="10"/>
          </p:nvPr>
        </p:nvSpPr>
        <p:spPr>
          <a:xfrm>
            <a:off x="659423" y="1019908"/>
            <a:ext cx="10735408" cy="5046784"/>
          </a:xfrm>
          <a:prstGeom prst="rect"/>
        </p:spPr>
        <p:txBody>
          <a:bodyPr/>
          <a:lstStyle>
            <a:lvl1pPr indent="-228600" marL="228600">
              <a:lnSpc>
                <a:spcPct val="100000"/>
              </a:lnSpc>
              <a:buFont typeface="Wingdings" panose="05000000000000000000" pitchFamily="2" charset="2"/>
              <a:buChar char="Ø"/>
              <a:defRPr b="1" sz="3200"/>
            </a:lvl1pPr>
            <a:lvl2pPr indent="-182880" marL="457200">
              <a:lnSpc>
                <a:spcPct val="100000"/>
              </a:lnSpc>
              <a:buFont typeface="Wingdings" panose="05000000000000000000" pitchFamily="2" charset="2"/>
              <a:buChar char="Ø"/>
              <a:defRPr b="1" sz="2800"/>
            </a:lvl2pPr>
            <a:lvl3pPr indent="-179388" marL="685800">
              <a:lnSpc>
                <a:spcPct val="100000"/>
              </a:lnSpc>
              <a:buFont typeface="Wingdings" panose="05000000000000000000" pitchFamily="2" charset="2"/>
              <a:buChar char="Ø"/>
              <a:defRPr b="1" sz="2400"/>
            </a:lvl3pPr>
            <a:lvl4pPr indent="-182880" marL="914400">
              <a:lnSpc>
                <a:spcPct val="100000"/>
              </a:lnSpc>
              <a:buFont typeface="Wingdings" panose="05000000000000000000" pitchFamily="2" charset="2"/>
              <a:buChar char="Ø"/>
              <a:defRPr b="1" sz="2000"/>
            </a:lvl4pPr>
            <a:lvl5pPr indent="-179388" marL="1143000">
              <a:lnSpc>
                <a:spcPct val="100000"/>
              </a:lnSpc>
              <a:buFont typeface="Wingdings" panose="05000000000000000000" pitchFamily="2" charset="2"/>
              <a:buChar char="Ø"/>
              <a:defRPr b="1" sz="1800"/>
            </a:lvl5pPr>
          </a:lstStyle>
          <a:p>
            <a:pPr lvl="0"/>
            <a:r>
              <a:rPr altLang="en-US" dirty="0" lang="zh-CN"/>
              <a:t>单击此处编辑母版文本样式</a:t>
            </a:r>
          </a:p>
          <a:p>
            <a:pPr lvl="1"/>
            <a:r>
              <a:rPr altLang="en-US" dirty="0" lang="zh-CN"/>
              <a:t>二级</a:t>
            </a:r>
          </a:p>
          <a:p>
            <a:pPr lvl="2"/>
            <a:r>
              <a:rPr altLang="en-US" dirty="0" lang="zh-CN"/>
              <a:t>三级</a:t>
            </a:r>
          </a:p>
          <a:p>
            <a:pPr lvl="3"/>
            <a:r>
              <a:rPr altLang="en-US" dirty="0" lang="zh-CN"/>
              <a:t>四级</a:t>
            </a:r>
          </a:p>
          <a:p>
            <a:pPr lvl="4"/>
            <a:r>
              <a:rPr altLang="en-US" dirty="0" lang="zh-CN"/>
              <a:t>五级</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585">
                                            <p:txEl>
                                              <p:pRg st="0" end="0"/>
                                            </p:txEl>
                                          </p:spTgt>
                                        </p:tgtEl>
                                        <p:attrNameLst>
                                          <p:attrName>style.visibility</p:attrName>
                                        </p:attrNameLst>
                                      </p:cBhvr>
                                      <p:to>
                                        <p:strVal val="visible"/>
                                      </p:to>
                                    </p:set>
                                    <p:anim calcmode="lin" valueType="num">
                                      <p:cBhvr additive="base">
                                        <p:cTn dur="500" fill="hold" id="7"/>
                                        <p:tgtEl>
                                          <p:spTgt spid="104858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585">
                                            <p:txEl>
                                              <p:pRg st="0" end="0"/>
                                            </p:txEl>
                                          </p:spTgt>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48585">
                                            <p:txEl>
                                              <p:pRg st="1" end="1"/>
                                            </p:txEl>
                                          </p:spTgt>
                                        </p:tgtEl>
                                        <p:attrNameLst>
                                          <p:attrName>style.visibility</p:attrName>
                                        </p:attrNameLst>
                                      </p:cBhvr>
                                      <p:to>
                                        <p:strVal val="visible"/>
                                      </p:to>
                                    </p:set>
                                    <p:anim calcmode="lin" valueType="num">
                                      <p:cBhvr additive="base">
                                        <p:cTn dur="500" fill="hold" id="11"/>
                                        <p:tgtEl>
                                          <p:spTgt spid="1048585">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585">
                                            <p:txEl>
                                              <p:pRg st="1" end="1"/>
                                            </p:txEl>
                                          </p:spTgt>
                                        </p:tgtEl>
                                        <p:attrNameLst>
                                          <p:attrName>ppt_y</p:attrName>
                                        </p:attrNameLst>
                                      </p:cBhvr>
                                      <p:tavLst>
                                        <p:tav tm="0">
                                          <p:val>
                                            <p:strVal val="1+#ppt_h/2"/>
                                          </p:val>
                                        </p:tav>
                                        <p:tav tm="100000">
                                          <p:val>
                                            <p:strVal val="#ppt_y"/>
                                          </p:val>
                                        </p:tav>
                                      </p:tavLst>
                                    </p:anim>
                                  </p:childTnLst>
                                </p:cTn>
                              </p:par>
                              <p:par>
                                <p:cTn fill="hold" grpId="0" id="13" nodeType="withEffect" presetClass="entr" presetID="2" presetSubtype="4">
                                  <p:stCondLst>
                                    <p:cond delay="0"/>
                                  </p:stCondLst>
                                  <p:childTnLst>
                                    <p:set>
                                      <p:cBhvr>
                                        <p:cTn dur="1" fill="hold" id="14">
                                          <p:stCondLst>
                                            <p:cond delay="0"/>
                                          </p:stCondLst>
                                        </p:cTn>
                                        <p:tgtEl>
                                          <p:spTgt spid="1048585">
                                            <p:txEl>
                                              <p:pRg st="2" end="2"/>
                                            </p:txEl>
                                          </p:spTgt>
                                        </p:tgtEl>
                                        <p:attrNameLst>
                                          <p:attrName>style.visibility</p:attrName>
                                        </p:attrNameLst>
                                      </p:cBhvr>
                                      <p:to>
                                        <p:strVal val="visible"/>
                                      </p:to>
                                    </p:set>
                                    <p:anim calcmode="lin" valueType="num">
                                      <p:cBhvr additive="base">
                                        <p:cTn dur="500" fill="hold" id="15"/>
                                        <p:tgtEl>
                                          <p:spTgt spid="1048585">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8585">
                                            <p:txEl>
                                              <p:pRg st="2" end="2"/>
                                            </p:txEl>
                                          </p:spTgt>
                                        </p:tgtEl>
                                        <p:attrNameLst>
                                          <p:attrName>ppt_y</p:attrName>
                                        </p:attrNameLst>
                                      </p:cBhvr>
                                      <p:tavLst>
                                        <p:tav tm="0">
                                          <p:val>
                                            <p:strVal val="1+#ppt_h/2"/>
                                          </p:val>
                                        </p:tav>
                                        <p:tav tm="100000">
                                          <p:val>
                                            <p:strVal val="#ppt_y"/>
                                          </p:val>
                                        </p:tav>
                                      </p:tavLst>
                                    </p:anim>
                                  </p:childTnLst>
                                </p:cTn>
                              </p:par>
                              <p:par>
                                <p:cTn fill="hold" grpId="0" id="17" nodeType="withEffect" presetClass="entr" presetID="2" presetSubtype="4">
                                  <p:stCondLst>
                                    <p:cond delay="0"/>
                                  </p:stCondLst>
                                  <p:childTnLst>
                                    <p:set>
                                      <p:cBhvr>
                                        <p:cTn dur="1" fill="hold" id="18">
                                          <p:stCondLst>
                                            <p:cond delay="0"/>
                                          </p:stCondLst>
                                        </p:cTn>
                                        <p:tgtEl>
                                          <p:spTgt spid="1048585">
                                            <p:txEl>
                                              <p:pRg st="3" end="3"/>
                                            </p:txEl>
                                          </p:spTgt>
                                        </p:tgtEl>
                                        <p:attrNameLst>
                                          <p:attrName>style.visibility</p:attrName>
                                        </p:attrNameLst>
                                      </p:cBhvr>
                                      <p:to>
                                        <p:strVal val="visible"/>
                                      </p:to>
                                    </p:set>
                                    <p:anim calcmode="lin" valueType="num">
                                      <p:cBhvr additive="base">
                                        <p:cTn dur="500" fill="hold" id="19"/>
                                        <p:tgtEl>
                                          <p:spTgt spid="1048585">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585">
                                            <p:txEl>
                                              <p:pRg st="3" end="3"/>
                                            </p:txEl>
                                          </p:spTgt>
                                        </p:tgtEl>
                                        <p:attrNameLst>
                                          <p:attrName>ppt_y</p:attrName>
                                        </p:attrNameLst>
                                      </p:cBhvr>
                                      <p:tavLst>
                                        <p:tav tm="0">
                                          <p:val>
                                            <p:strVal val="1+#ppt_h/2"/>
                                          </p:val>
                                        </p:tav>
                                        <p:tav tm="100000">
                                          <p:val>
                                            <p:strVal val="#ppt_y"/>
                                          </p:val>
                                        </p:tav>
                                      </p:tavLst>
                                    </p:anim>
                                  </p:childTnLst>
                                </p:cTn>
                              </p:par>
                              <p:par>
                                <p:cTn fill="hold" grpId="0" id="21" nodeType="withEffect" presetClass="entr" presetID="2" presetSubtype="4">
                                  <p:stCondLst>
                                    <p:cond delay="0"/>
                                  </p:stCondLst>
                                  <p:childTnLst>
                                    <p:set>
                                      <p:cBhvr>
                                        <p:cTn dur="1" fill="hold" id="22">
                                          <p:stCondLst>
                                            <p:cond delay="0"/>
                                          </p:stCondLst>
                                        </p:cTn>
                                        <p:tgtEl>
                                          <p:spTgt spid="1048585">
                                            <p:txEl>
                                              <p:pRg st="4" end="4"/>
                                            </p:txEl>
                                          </p:spTgt>
                                        </p:tgtEl>
                                        <p:attrNameLst>
                                          <p:attrName>style.visibility</p:attrName>
                                        </p:attrNameLst>
                                      </p:cBhvr>
                                      <p:to>
                                        <p:strVal val="visible"/>
                                      </p:to>
                                    </p:set>
                                    <p:anim calcmode="lin" valueType="num">
                                      <p:cBhvr additive="base">
                                        <p:cTn dur="500" fill="hold" id="23"/>
                                        <p:tgtEl>
                                          <p:spTgt spid="1048585">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58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5" grpId="0" build="p">
        <p:tmplLst>
          <p:tmpl lvl="1">
            <p:tnLst>
              <p:par>
                <p:cTn fill="hold" nodeType="clickEffect" presetClass="entr" presetID="2" presetSubtype="4">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ppt_x"/>
                          </p:val>
                        </p:tav>
                        <p:tav tm="100000">
                          <p:val>
                            <p:strVal val="#ppt_x"/>
                          </p:val>
                        </p:tav>
                      </p:tavLst>
                    </p:anim>
                    <p:anim calcmode="lin" valueType="num">
                      <p:cBhvr additive="base">
                        <p:cTn dur="500" fill="hold"/>
                        <p:tgtEl>
                          <p:spTgt spid="1048585"/>
                        </p:tgtEl>
                        <p:attrNameLst>
                          <p:attrName>ppt_y</p:attrName>
                        </p:attrNameLst>
                      </p:cBhvr>
                      <p:tavLst>
                        <p:tav tm="0">
                          <p:val>
                            <p:strVal val="1+#ppt_h/2"/>
                          </p:val>
                        </p:tav>
                        <p:tav tm="100000">
                          <p:val>
                            <p:strVal val="#ppt_y"/>
                          </p:val>
                        </p:tav>
                      </p:tavLst>
                    </p:anim>
                  </p:childTnLst>
                </p:cTn>
              </p:par>
            </p:tnLst>
          </p:tmpl>
          <p:tmpl lvl="2">
            <p:tnLst>
              <p:par>
                <p:cTn fill="hold" nodeType="withEffect" presetClass="entr" presetID="2" presetSubtype="4">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ppt_x"/>
                          </p:val>
                        </p:tav>
                        <p:tav tm="100000">
                          <p:val>
                            <p:strVal val="#ppt_x"/>
                          </p:val>
                        </p:tav>
                      </p:tavLst>
                    </p:anim>
                    <p:anim calcmode="lin" valueType="num">
                      <p:cBhvr additive="base">
                        <p:cTn dur="500" fill="hold"/>
                        <p:tgtEl>
                          <p:spTgt spid="1048585"/>
                        </p:tgtEl>
                        <p:attrNameLst>
                          <p:attrName>ppt_y</p:attrName>
                        </p:attrNameLst>
                      </p:cBhvr>
                      <p:tavLst>
                        <p:tav tm="0">
                          <p:val>
                            <p:strVal val="1+#ppt_h/2"/>
                          </p:val>
                        </p:tav>
                        <p:tav tm="100000">
                          <p:val>
                            <p:strVal val="#ppt_y"/>
                          </p:val>
                        </p:tav>
                      </p:tavLst>
                    </p:anim>
                  </p:childTnLst>
                </p:cTn>
              </p:par>
            </p:tnLst>
          </p:tmpl>
          <p:tmpl lvl="3">
            <p:tnLst>
              <p:par>
                <p:cTn fill="hold" nodeType="withEffect" presetClass="entr" presetID="2" presetSubtype="4">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ppt_x"/>
                          </p:val>
                        </p:tav>
                        <p:tav tm="100000">
                          <p:val>
                            <p:strVal val="#ppt_x"/>
                          </p:val>
                        </p:tav>
                      </p:tavLst>
                    </p:anim>
                    <p:anim calcmode="lin" valueType="num">
                      <p:cBhvr additive="base">
                        <p:cTn dur="500" fill="hold"/>
                        <p:tgtEl>
                          <p:spTgt spid="1048585"/>
                        </p:tgtEl>
                        <p:attrNameLst>
                          <p:attrName>ppt_y</p:attrName>
                        </p:attrNameLst>
                      </p:cBhvr>
                      <p:tavLst>
                        <p:tav tm="0">
                          <p:val>
                            <p:strVal val="1+#ppt_h/2"/>
                          </p:val>
                        </p:tav>
                        <p:tav tm="100000">
                          <p:val>
                            <p:strVal val="#ppt_y"/>
                          </p:val>
                        </p:tav>
                      </p:tavLst>
                    </p:anim>
                  </p:childTnLst>
                </p:cTn>
              </p:par>
            </p:tnLst>
          </p:tmpl>
          <p:tmpl lvl="4">
            <p:tnLst>
              <p:par>
                <p:cTn fill="hold" nodeType="withEffect" presetClass="entr" presetID="2" presetSubtype="4">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ppt_x"/>
                          </p:val>
                        </p:tav>
                        <p:tav tm="100000">
                          <p:val>
                            <p:strVal val="#ppt_x"/>
                          </p:val>
                        </p:tav>
                      </p:tavLst>
                    </p:anim>
                    <p:anim calcmode="lin" valueType="num">
                      <p:cBhvr additive="base">
                        <p:cTn dur="500" fill="hold"/>
                        <p:tgtEl>
                          <p:spTgt spid="1048585"/>
                        </p:tgtEl>
                        <p:attrNameLst>
                          <p:attrName>ppt_y</p:attrName>
                        </p:attrNameLst>
                      </p:cBhvr>
                      <p:tavLst>
                        <p:tav tm="0">
                          <p:val>
                            <p:strVal val="1+#ppt_h/2"/>
                          </p:val>
                        </p:tav>
                        <p:tav tm="100000">
                          <p:val>
                            <p:strVal val="#ppt_y"/>
                          </p:val>
                        </p:tav>
                      </p:tavLst>
                    </p:anim>
                  </p:childTnLst>
                </p:cTn>
              </p:par>
            </p:tnLst>
          </p:tmpl>
          <p:tmpl lvl="5">
            <p:tnLst>
              <p:par>
                <p:cTn fill="hold" nodeType="withEffect" presetClass="entr" presetID="2" presetSubtype="4">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ppt_x"/>
                          </p:val>
                        </p:tav>
                        <p:tav tm="100000">
                          <p:val>
                            <p:strVal val="#ppt_x"/>
                          </p:val>
                        </p:tav>
                      </p:tavLst>
                    </p:anim>
                    <p:anim calcmode="lin" valueType="num">
                      <p:cBhvr additive="base">
                        <p:cTn dur="500" fill="hold"/>
                        <p:tgtEl>
                          <p:spTgt spid="104858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过渡页">
    <p:bg>
      <p:bgPr>
        <a:gradFill flip="none" rotWithShape="1">
          <a:gsLst>
            <a:gs pos="0">
              <a:schemeClr val="accent1"/>
            </a:gs>
            <a:gs pos="97000">
              <a:schemeClr val="accent1">
                <a:lumMod val="80000"/>
              </a:schemeClr>
            </a:gs>
          </a:gsLst>
          <a:path path="circle">
            <a:fillToRect l="50000" t="50000" r="50000" b="50000"/>
          </a:path>
        </a:gradFill>
      </p:bgPr>
    </p:bg>
    <p:spTree>
      <p:nvGrpSpPr>
        <p:cNvPr id="100" name=""/>
        <p:cNvGrpSpPr/>
        <p:nvPr/>
      </p:nvGrpSpPr>
      <p:grpSpPr>
        <a:xfrm>
          <a:off x="0" y="0"/>
          <a:ext cx="0" cy="0"/>
          <a:chOff x="0" y="0"/>
          <a:chExt cx="0" cy="0"/>
        </a:xfrm>
      </p:grpSpPr>
      <p:grpSp>
        <p:nvGrpSpPr>
          <p:cNvPr id="101" name="组 6"/>
          <p:cNvGrpSpPr/>
          <p:nvPr userDrawn="1"/>
        </p:nvGrpSpPr>
        <p:grpSpPr bwMode="hidden">
          <a:xfrm>
            <a:off x="-1" y="0"/>
            <a:ext cx="12192002" cy="6858000"/>
            <a:chOff x="-1" y="0"/>
            <a:chExt cx="12192002" cy="6858000"/>
          </a:xfrm>
        </p:grpSpPr>
        <p:cxnSp>
          <p:nvCxnSpPr>
            <p:cNvPr id="3145822" name="直接连接符​​(S) 7"/>
            <p:cNvCxnSpPr>
              <a:cxnSpLocks/>
            </p:cNvCxnSpPr>
            <p:nvPr/>
          </p:nvCxnSpPr>
          <p:spPr bwMode="hidden">
            <a:xfrm>
              <a:off x="61019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3" name="直接连接符 8"/>
            <p:cNvCxnSpPr>
              <a:cxnSpLocks/>
            </p:cNvCxnSpPr>
            <p:nvPr/>
          </p:nvCxnSpPr>
          <p:spPr bwMode="hidden">
            <a:xfrm>
              <a:off x="182933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4" name="直接连接符​​(S) 9"/>
            <p:cNvCxnSpPr>
              <a:cxnSpLocks/>
            </p:cNvCxnSpPr>
            <p:nvPr/>
          </p:nvCxnSpPr>
          <p:spPr bwMode="hidden">
            <a:xfrm>
              <a:off x="304847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5" name="直接连接符 10"/>
            <p:cNvCxnSpPr>
              <a:cxnSpLocks/>
            </p:cNvCxnSpPr>
            <p:nvPr/>
          </p:nvCxnSpPr>
          <p:spPr bwMode="hidden">
            <a:xfrm>
              <a:off x="426760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6" name="直接连接符​ 11"/>
            <p:cNvCxnSpPr>
              <a:cxnSpLocks/>
            </p:cNvCxnSpPr>
            <p:nvPr/>
          </p:nvCxnSpPr>
          <p:spPr bwMode="hidden">
            <a:xfrm>
              <a:off x="548674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7" name="直接连接符​​ 12"/>
            <p:cNvCxnSpPr>
              <a:cxnSpLocks/>
            </p:cNvCxnSpPr>
            <p:nvPr/>
          </p:nvCxnSpPr>
          <p:spPr bwMode="hidden">
            <a:xfrm>
              <a:off x="670588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8" name="直接连接符 13"/>
            <p:cNvCxnSpPr>
              <a:cxnSpLocks/>
            </p:cNvCxnSpPr>
            <p:nvPr/>
          </p:nvCxnSpPr>
          <p:spPr bwMode="hidden">
            <a:xfrm>
              <a:off x="792502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9" name="直接连接符 14"/>
            <p:cNvCxnSpPr>
              <a:cxnSpLocks/>
            </p:cNvCxnSpPr>
            <p:nvPr/>
          </p:nvCxnSpPr>
          <p:spPr bwMode="hidden">
            <a:xfrm>
              <a:off x="914416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0" name="直接连接符 15"/>
            <p:cNvCxnSpPr>
              <a:cxnSpLocks/>
            </p:cNvCxnSpPr>
            <p:nvPr/>
          </p:nvCxnSpPr>
          <p:spPr bwMode="hidden">
            <a:xfrm>
              <a:off x="1036329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1" name="直接连接符​​(S) 16"/>
            <p:cNvCxnSpPr>
              <a:cxnSpLocks/>
            </p:cNvCxnSpPr>
            <p:nvPr/>
          </p:nvCxnSpPr>
          <p:spPr bwMode="hidden">
            <a:xfrm>
              <a:off x="1158243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2" name="直接连接符 17"/>
            <p:cNvCxnSpPr>
              <a:cxnSpLocks/>
            </p:cNvCxnSpPr>
            <p:nvPr/>
          </p:nvCxnSpPr>
          <p:spPr bwMode="hidden">
            <a:xfrm>
              <a:off x="2819" y="38648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3" name="直接连接符 18"/>
            <p:cNvCxnSpPr>
              <a:cxnSpLocks/>
            </p:cNvCxnSpPr>
            <p:nvPr/>
          </p:nvCxnSpPr>
          <p:spPr bwMode="hidden">
            <a:xfrm>
              <a:off x="2819" y="1611181"/>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4" name="直接连接符​​ 19"/>
            <p:cNvCxnSpPr>
              <a:cxnSpLocks/>
            </p:cNvCxnSpPr>
            <p:nvPr/>
          </p:nvCxnSpPr>
          <p:spPr bwMode="hidden">
            <a:xfrm>
              <a:off x="2819" y="2835877"/>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5" name="直接连接符​​ 20"/>
            <p:cNvCxnSpPr>
              <a:cxnSpLocks/>
            </p:cNvCxnSpPr>
            <p:nvPr/>
          </p:nvCxnSpPr>
          <p:spPr bwMode="hidden">
            <a:xfrm>
              <a:off x="2819" y="4060573"/>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6" name="直接连接符 21"/>
            <p:cNvCxnSpPr>
              <a:cxnSpLocks/>
            </p:cNvCxnSpPr>
            <p:nvPr/>
          </p:nvCxnSpPr>
          <p:spPr bwMode="hidden">
            <a:xfrm>
              <a:off x="2819" y="5285269"/>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7" name="直接连接符​​ 22"/>
            <p:cNvCxnSpPr>
              <a:cxnSpLocks/>
            </p:cNvCxnSpPr>
            <p:nvPr/>
          </p:nvCxnSpPr>
          <p:spPr bwMode="hidden">
            <a:xfrm>
              <a:off x="2819" y="650996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2" name="组 23"/>
            <p:cNvGrpSpPr/>
            <p:nvPr userDrawn="1"/>
          </p:nvGrpSpPr>
          <p:grpSpPr bwMode="hidden">
            <a:xfrm>
              <a:off x="-1" y="0"/>
              <a:ext cx="12192001" cy="6858000"/>
              <a:chOff x="-1" y="0"/>
              <a:chExt cx="12192001" cy="6858000"/>
            </a:xfrm>
          </p:grpSpPr>
          <p:cxnSp>
            <p:nvCxnSpPr>
              <p:cNvPr id="3145838" name="直接连接符​​ 41"/>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9" name="直接连接符 42"/>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0" name="直接连接符​​(S) 43"/>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1" name="直接连接符​​(S) 44"/>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2" name="直接连接符 45"/>
              <p:cNvCxnSpPr>
                <a:cxnSpLocks/>
              </p:cNvCxnSpPr>
              <p:nvPr/>
            </p:nvCxnSpPr>
            <p:spPr bwMode="hidden">
              <a:xfrm>
                <a:off x="510650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3" name="组 46"/>
              <p:cNvGrpSpPr/>
              <p:nvPr/>
            </p:nvGrpSpPr>
            <p:grpSpPr bwMode="hidden">
              <a:xfrm>
                <a:off x="6327885" y="0"/>
                <a:ext cx="5864115" cy="5898673"/>
                <a:chOff x="6327885" y="0"/>
                <a:chExt cx="5864115" cy="5898673"/>
              </a:xfrm>
            </p:grpSpPr>
            <p:cxnSp>
              <p:nvCxnSpPr>
                <p:cNvPr id="3145843" name="直接连接符​​ 52"/>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4" name="直接连接符​​(S) 53"/>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5" name="直接连接符​​(S) 54"/>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6" name="直接连接符​​(S) 55"/>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7" name="直接连接符 56"/>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48" name="直接连接符 47"/>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9" name="直接连接符​​(S) 48"/>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0" name="直接连接符​​ 49"/>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1" name="直接连接符​​ 50"/>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2" name="直接连接符 51"/>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04" name="组 24"/>
            <p:cNvGrpSpPr/>
            <p:nvPr userDrawn="1"/>
          </p:nvGrpSpPr>
          <p:grpSpPr bwMode="hidden">
            <a:xfrm flipH="1">
              <a:off x="0" y="0"/>
              <a:ext cx="12192001" cy="6858000"/>
              <a:chOff x="-1" y="0"/>
              <a:chExt cx="12192001" cy="6858000"/>
            </a:xfrm>
          </p:grpSpPr>
          <p:cxnSp>
            <p:nvCxnSpPr>
              <p:cNvPr id="3145853" name="直接连接符 25"/>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4" name="直接连接符​​ 26"/>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5" name="直接连接符​​(S) 27"/>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6" name="直接连接符​​(S) 28"/>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7" name="直接连接符​​ 29"/>
              <p:cNvCxnSpPr>
                <a:cxnSpLocks/>
              </p:cNvCxnSpPr>
              <p:nvPr/>
            </p:nvCxnSpPr>
            <p:spPr bwMode="hidden">
              <a:xfrm>
                <a:off x="515064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5" name="组 30"/>
              <p:cNvGrpSpPr/>
              <p:nvPr/>
            </p:nvGrpSpPr>
            <p:grpSpPr bwMode="hidden">
              <a:xfrm>
                <a:off x="6327885" y="0"/>
                <a:ext cx="5864115" cy="5898673"/>
                <a:chOff x="6327885" y="0"/>
                <a:chExt cx="5864115" cy="5898673"/>
              </a:xfrm>
            </p:grpSpPr>
            <p:cxnSp>
              <p:nvCxnSpPr>
                <p:cNvPr id="3145858" name="直接连接符​​ 36"/>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9" name="直接连接符​​(S) 37"/>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0" name="直接连接符​​(S) 38"/>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1" name="直接连接符​​(S) 39"/>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2" name="直接连接符 40"/>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63" name="直接连接符​​ 31"/>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4" name="直接连接符​​(S) 32"/>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5" name="直接连接符​​ 33"/>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6" name="直接连接符 34"/>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7" name="直接连接符 35"/>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8715" name="标题 1"/>
          <p:cNvSpPr>
            <a:spLocks noGrp="1"/>
          </p:cNvSpPr>
          <p:nvPr>
            <p:ph type="title"/>
          </p:nvPr>
        </p:nvSpPr>
        <p:spPr>
          <a:xfrm>
            <a:off x="1295400" y="2541573"/>
            <a:ext cx="9601200" cy="2743200"/>
          </a:xfrm>
          <a:prstGeom prst="rect"/>
        </p:spPr>
        <p:txBody>
          <a:bodyPr anchor="b" rtlCol="0">
            <a:normAutofit/>
          </a:bodyPr>
          <a:lstStyle>
            <a:lvl1pPr>
              <a:lnSpc>
                <a:spcPct val="85000"/>
              </a:lnSpc>
              <a:defRPr baseline="0" cap="none" sz="6000">
                <a:solidFill>
                  <a:schemeClr val="tx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716" name="文本占位符 2"/>
          <p:cNvSpPr>
            <a:spLocks noGrp="1"/>
          </p:cNvSpPr>
          <p:nvPr>
            <p:ph type="body" idx="1"/>
          </p:nvPr>
        </p:nvSpPr>
        <p:spPr>
          <a:xfrm>
            <a:off x="1295400" y="5431536"/>
            <a:ext cx="9601200" cy="457200"/>
          </a:xfrm>
          <a:prstGeom prst="rect"/>
        </p:spPr>
        <p:txBody>
          <a:bodyPr rtlCol="0">
            <a:normAutofit/>
          </a:bodyPr>
          <a:lstStyle>
            <a:lvl1pPr indent="0" marL="0">
              <a:spcBef>
                <a:spcPts val="0"/>
              </a:spcBef>
              <a:buNone/>
              <a:defRPr b="0" sz="2000">
                <a:solidFill>
                  <a:schemeClr val="tx1"/>
                </a:solidFill>
                <a:latin typeface="微软雅黑" panose="020B0503020204020204" pitchFamily="34" charset="-122"/>
                <a:ea typeface="微软雅黑" panose="020B0503020204020204" pitchFamily="34" charset="-122"/>
              </a:defRPr>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rtl="0"/>
            <a:r>
              <a:rPr altLang="en-US" lang="zh-CN" noProof="0"/>
              <a:t>编辑母版文本样式</a:t>
            </a:r>
          </a:p>
        </p:txBody>
      </p:sp>
      <p:cxnSp>
        <p:nvCxnSpPr>
          <p:cNvPr id="3145868" name="直接连接符​​ 57"/>
          <p:cNvCxnSpPr>
            <a:cxnSpLocks/>
          </p:cNvCxnSpPr>
          <p:nvPr userDrawn="1"/>
        </p:nvCxnSpPr>
        <p:spPr>
          <a:xfrm>
            <a:off x="1295400" y="5294175"/>
            <a:ext cx="9601200" cy="0"/>
          </a:xfrm>
          <a:prstGeom prst="line"/>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accent1="accent1" accent2="accent2" accent3="accent3" accent4="accent4" accent5="accent5" accent6="accent6" bg1="dk1" bg2="dk2" tx1="lt1" tx2="lt2" hlink="hlink" folHlink="folHlink"/>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objTx">
  <p:cSld name="目录页">
    <p:bg>
      <p:bgPr>
        <a:gradFill flip="none" rotWithShape="1">
          <a:gsLst>
            <a:gs pos="0">
              <a:schemeClr val="accent1"/>
            </a:gs>
            <a:gs pos="100000">
              <a:schemeClr val="accent1">
                <a:lumMod val="80000"/>
              </a:schemeClr>
            </a:gs>
          </a:gsLst>
          <a:path path="circle">
            <a:fillToRect l="50000" t="50000" r="50000" b="50000"/>
          </a:path>
        </a:gradFill>
      </p:bgPr>
    </p:bg>
    <p:spTree>
      <p:nvGrpSpPr>
        <p:cNvPr id="106" name=""/>
        <p:cNvGrpSpPr/>
        <p:nvPr/>
      </p:nvGrpSpPr>
      <p:grpSpPr>
        <a:xfrm>
          <a:off x="0" y="0"/>
          <a:ext cx="0" cy="0"/>
          <a:chOff x="0" y="0"/>
          <a:chExt cx="0" cy="0"/>
        </a:xfrm>
      </p:grpSpPr>
      <p:grpSp>
        <p:nvGrpSpPr>
          <p:cNvPr id="107" name="组 8"/>
          <p:cNvGrpSpPr/>
          <p:nvPr userDrawn="1"/>
        </p:nvGrpSpPr>
        <p:grpSpPr bwMode="hidden">
          <a:xfrm>
            <a:off x="-1" y="0"/>
            <a:ext cx="12192002" cy="6858000"/>
            <a:chOff x="-1" y="0"/>
            <a:chExt cx="12192002" cy="6858000"/>
          </a:xfrm>
        </p:grpSpPr>
        <p:cxnSp>
          <p:nvCxnSpPr>
            <p:cNvPr id="3145869" name="直接连接符​​(S) 9"/>
            <p:cNvCxnSpPr>
              <a:cxnSpLocks/>
            </p:cNvCxnSpPr>
            <p:nvPr/>
          </p:nvCxnSpPr>
          <p:spPr bwMode="hidden">
            <a:xfrm>
              <a:off x="61019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0" name="直接连接符 10"/>
            <p:cNvCxnSpPr>
              <a:cxnSpLocks/>
            </p:cNvCxnSpPr>
            <p:nvPr/>
          </p:nvCxnSpPr>
          <p:spPr bwMode="hidden">
            <a:xfrm>
              <a:off x="182933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1" name="直接连接符​ 11"/>
            <p:cNvCxnSpPr>
              <a:cxnSpLocks/>
            </p:cNvCxnSpPr>
            <p:nvPr/>
          </p:nvCxnSpPr>
          <p:spPr bwMode="hidden">
            <a:xfrm>
              <a:off x="304847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2" name="直接连接符​​ 12"/>
            <p:cNvCxnSpPr>
              <a:cxnSpLocks/>
            </p:cNvCxnSpPr>
            <p:nvPr/>
          </p:nvCxnSpPr>
          <p:spPr bwMode="hidden">
            <a:xfrm>
              <a:off x="426760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3" name="直接连接符 13"/>
            <p:cNvCxnSpPr>
              <a:cxnSpLocks/>
            </p:cNvCxnSpPr>
            <p:nvPr/>
          </p:nvCxnSpPr>
          <p:spPr bwMode="hidden">
            <a:xfrm>
              <a:off x="548674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4" name="直接连接符 14"/>
            <p:cNvCxnSpPr>
              <a:cxnSpLocks/>
            </p:cNvCxnSpPr>
            <p:nvPr/>
          </p:nvCxnSpPr>
          <p:spPr bwMode="hidden">
            <a:xfrm>
              <a:off x="670588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5" name="直接连接符 15"/>
            <p:cNvCxnSpPr>
              <a:cxnSpLocks/>
            </p:cNvCxnSpPr>
            <p:nvPr/>
          </p:nvCxnSpPr>
          <p:spPr bwMode="hidden">
            <a:xfrm>
              <a:off x="792502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6" name="直接连接符​​(S) 16"/>
            <p:cNvCxnSpPr>
              <a:cxnSpLocks/>
            </p:cNvCxnSpPr>
            <p:nvPr/>
          </p:nvCxnSpPr>
          <p:spPr bwMode="hidden">
            <a:xfrm>
              <a:off x="914416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7" name="直接连接符 17"/>
            <p:cNvCxnSpPr>
              <a:cxnSpLocks/>
            </p:cNvCxnSpPr>
            <p:nvPr/>
          </p:nvCxnSpPr>
          <p:spPr bwMode="hidden">
            <a:xfrm>
              <a:off x="1036329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8" name="直接连接符 18"/>
            <p:cNvCxnSpPr>
              <a:cxnSpLocks/>
            </p:cNvCxnSpPr>
            <p:nvPr/>
          </p:nvCxnSpPr>
          <p:spPr bwMode="hidden">
            <a:xfrm>
              <a:off x="1158243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9" name="直接连接符​​ 19"/>
            <p:cNvCxnSpPr>
              <a:cxnSpLocks/>
            </p:cNvCxnSpPr>
            <p:nvPr/>
          </p:nvCxnSpPr>
          <p:spPr bwMode="hidden">
            <a:xfrm>
              <a:off x="2819" y="38648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0" name="直接连接符​​ 20"/>
            <p:cNvCxnSpPr>
              <a:cxnSpLocks/>
            </p:cNvCxnSpPr>
            <p:nvPr/>
          </p:nvCxnSpPr>
          <p:spPr bwMode="hidden">
            <a:xfrm>
              <a:off x="2819" y="1611181"/>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1" name="直接连接符 21"/>
            <p:cNvCxnSpPr>
              <a:cxnSpLocks/>
            </p:cNvCxnSpPr>
            <p:nvPr/>
          </p:nvCxnSpPr>
          <p:spPr bwMode="hidden">
            <a:xfrm>
              <a:off x="2819" y="2835877"/>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2" name="直接连接符​​ 22"/>
            <p:cNvCxnSpPr>
              <a:cxnSpLocks/>
            </p:cNvCxnSpPr>
            <p:nvPr/>
          </p:nvCxnSpPr>
          <p:spPr bwMode="hidden">
            <a:xfrm>
              <a:off x="2819" y="4060573"/>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3" name="直接连接符 23"/>
            <p:cNvCxnSpPr>
              <a:cxnSpLocks/>
            </p:cNvCxnSpPr>
            <p:nvPr/>
          </p:nvCxnSpPr>
          <p:spPr bwMode="hidden">
            <a:xfrm>
              <a:off x="2819" y="5285269"/>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4" name="直接连接符​​ 24"/>
            <p:cNvCxnSpPr>
              <a:cxnSpLocks/>
            </p:cNvCxnSpPr>
            <p:nvPr/>
          </p:nvCxnSpPr>
          <p:spPr bwMode="hidden">
            <a:xfrm>
              <a:off x="2819" y="650996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8" name="组 25"/>
            <p:cNvGrpSpPr/>
            <p:nvPr userDrawn="1"/>
          </p:nvGrpSpPr>
          <p:grpSpPr bwMode="hidden">
            <a:xfrm>
              <a:off x="-1" y="0"/>
              <a:ext cx="12192001" cy="6858000"/>
              <a:chOff x="-1" y="0"/>
              <a:chExt cx="12192001" cy="6858000"/>
            </a:xfrm>
          </p:grpSpPr>
          <p:cxnSp>
            <p:nvCxnSpPr>
              <p:cNvPr id="3145885" name="直接连接符​​ 43"/>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6" name="直接连接符​​(S) 44"/>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7" name="直接连接符​​(S) 45"/>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8" name="直接连接符​​(S) 46"/>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9" name="直接连接符 47"/>
              <p:cNvCxnSpPr>
                <a:cxnSpLocks/>
              </p:cNvCxnSpPr>
              <p:nvPr/>
            </p:nvCxnSpPr>
            <p:spPr bwMode="hidden">
              <a:xfrm>
                <a:off x="510650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9" name="组 48"/>
              <p:cNvGrpSpPr/>
              <p:nvPr/>
            </p:nvGrpSpPr>
            <p:grpSpPr bwMode="hidden">
              <a:xfrm>
                <a:off x="6327885" y="0"/>
                <a:ext cx="5864115" cy="5898673"/>
                <a:chOff x="6327885" y="0"/>
                <a:chExt cx="5864115" cy="5898673"/>
              </a:xfrm>
            </p:grpSpPr>
            <p:cxnSp>
              <p:nvCxnSpPr>
                <p:cNvPr id="3145890" name="直接连接符​​ 54"/>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1" name="直接连接符​​(S) 55"/>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2" name="直接连接符​​(S) 56"/>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3" name="直接连接符​​ 57"/>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4" name="直接连接符​​ 58"/>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95" name="直接连接符​​ 49"/>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6" name="直接连接符​​ 50"/>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7" name="直接连接符​​(S) 51"/>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8" name="直接连接符​​(S) 52"/>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9" name="直接连接符 53"/>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0" name="组 26"/>
            <p:cNvGrpSpPr/>
            <p:nvPr userDrawn="1"/>
          </p:nvGrpSpPr>
          <p:grpSpPr bwMode="hidden">
            <a:xfrm flipH="1">
              <a:off x="0" y="0"/>
              <a:ext cx="12192001" cy="6858000"/>
              <a:chOff x="-1" y="0"/>
              <a:chExt cx="12192001" cy="6858000"/>
            </a:xfrm>
          </p:grpSpPr>
          <p:cxnSp>
            <p:nvCxnSpPr>
              <p:cNvPr id="3145900" name="直接连接符 27"/>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1" name="直接连接符​​(S) 28"/>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2" name="直接连接符​​(S) 29"/>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3" name="直接连接符​​(S) 30"/>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4" name="直接连接符​​ 31"/>
              <p:cNvCxnSpPr>
                <a:cxnSpLocks/>
              </p:cNvCxnSpPr>
              <p:nvPr/>
            </p:nvCxnSpPr>
            <p:spPr bwMode="hidden">
              <a:xfrm>
                <a:off x="515064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1" name="组 32"/>
              <p:cNvGrpSpPr/>
              <p:nvPr/>
            </p:nvGrpSpPr>
            <p:grpSpPr bwMode="hidden">
              <a:xfrm>
                <a:off x="6327885" y="0"/>
                <a:ext cx="5864115" cy="5898673"/>
                <a:chOff x="6327885" y="0"/>
                <a:chExt cx="5864115" cy="5898673"/>
              </a:xfrm>
            </p:grpSpPr>
            <p:cxnSp>
              <p:nvCxnSpPr>
                <p:cNvPr id="3145905" name="直接连接符 38"/>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6" name="直接连接符​​(S) 39"/>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7" name="直接连接符​​(S) 40"/>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8" name="直接连接符​​ 41"/>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9" name="直接连接符 42"/>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910" name="直接连接符​​ 33"/>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1" name="直接连接符 34"/>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2" name="直接连接符​​(S) 35"/>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3" name="直接连接符​​(S) 36"/>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4" name="直接连接符 37"/>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8717" name="矩形 6"/>
          <p:cNvSpPr/>
          <p:nvPr userDrawn="1"/>
        </p:nvSpPr>
        <p:spPr>
          <a:xfrm>
            <a:off x="0" y="0"/>
            <a:ext cx="7315200" cy="6858000"/>
          </a:xfrm>
          <a:prstGeom prst="rect"/>
          <a:gradFill>
            <a:gsLst>
              <a:gs pos="0">
                <a:schemeClr val="bg1"/>
              </a:gs>
              <a:gs pos="6900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rtl="0"/>
            <a:endParaRPr altLang="en-US" dirty="0" lang="zh-CN" noProof="0">
              <a:latin typeface="微软雅黑" panose="020B0503020204020204" pitchFamily="34" charset="-122"/>
              <a:ea typeface="微软雅黑" panose="020B0503020204020204" pitchFamily="34" charset="-122"/>
            </a:endParaRPr>
          </a:p>
        </p:txBody>
      </p:sp>
      <p:sp>
        <p:nvSpPr>
          <p:cNvPr id="1048718" name="标题 1"/>
          <p:cNvSpPr>
            <a:spLocks noGrp="1"/>
          </p:cNvSpPr>
          <p:nvPr>
            <p:ph type="title"/>
          </p:nvPr>
        </p:nvSpPr>
        <p:spPr>
          <a:xfrm>
            <a:off x="7913152" y="571500"/>
            <a:ext cx="3657600" cy="2197100"/>
          </a:xfrm>
          <a:prstGeom prst="rect"/>
        </p:spPr>
        <p:txBody>
          <a:bodyPr anchor="b" rtlCol="0">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719" name="内容占位符 2"/>
          <p:cNvSpPr>
            <a:spLocks noGrp="1"/>
          </p:cNvSpPr>
          <p:nvPr>
            <p:ph idx="1"/>
          </p:nvPr>
        </p:nvSpPr>
        <p:spPr>
          <a:xfrm>
            <a:off x="543197" y="571500"/>
            <a:ext cx="6217920" cy="5715000"/>
          </a:xfrm>
          <a:prstGeom prst="rect"/>
        </p:spPr>
        <p:txBody>
          <a:bodyPr rtlCol="0">
            <a:normAutofit/>
          </a:bodyPr>
          <a:lstStyle>
            <a:lvl1pPr>
              <a:defRPr b="1" sz="3200">
                <a:latin typeface="微软雅黑" panose="020B0503020204020204" pitchFamily="34" charset="-122"/>
                <a:ea typeface="微软雅黑" panose="020B0503020204020204" pitchFamily="34" charset="-122"/>
              </a:defRPr>
            </a:lvl1pPr>
            <a:lvl2pPr>
              <a:defRPr b="1" sz="2800">
                <a:latin typeface="微软雅黑" panose="020B0503020204020204" pitchFamily="34" charset="-122"/>
                <a:ea typeface="微软雅黑" panose="020B0503020204020204" pitchFamily="34" charset="-122"/>
              </a:defRPr>
            </a:lvl2pPr>
            <a:lvl3pPr>
              <a:defRPr b="1" sz="2400">
                <a:latin typeface="微软雅黑" panose="020B0503020204020204" pitchFamily="34" charset="-122"/>
                <a:ea typeface="微软雅黑" panose="020B0503020204020204" pitchFamily="34" charset="-122"/>
              </a:defRPr>
            </a:lvl3pPr>
            <a:lvl4pPr>
              <a:defRPr b="1" sz="2000">
                <a:latin typeface="微软雅黑" panose="020B0503020204020204" pitchFamily="34" charset="-122"/>
                <a:ea typeface="微软雅黑" panose="020B0503020204020204" pitchFamily="34" charset="-122"/>
              </a:defRPr>
            </a:lvl4pPr>
            <a:lvl5pPr>
              <a:defRPr b="1"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altLang="en-US" dirty="0" lang="zh-CN" noProof="0"/>
              <a:t>编辑母版文本样式</a:t>
            </a:r>
          </a:p>
          <a:p>
            <a:pPr lvl="1" rtl="0"/>
            <a:r>
              <a:rPr altLang="en-US" dirty="0" lang="zh-CN" noProof="0"/>
              <a:t>第二级</a:t>
            </a:r>
          </a:p>
          <a:p>
            <a:pPr lvl="2" rtl="0"/>
            <a:r>
              <a:rPr altLang="en-US" dirty="0" lang="zh-CN" noProof="0"/>
              <a:t>第三级</a:t>
            </a:r>
          </a:p>
          <a:p>
            <a:pPr lvl="3" rtl="0"/>
            <a:r>
              <a:rPr altLang="en-US" dirty="0" lang="zh-CN" noProof="0"/>
              <a:t>第四级</a:t>
            </a:r>
          </a:p>
          <a:p>
            <a:pPr lvl="4" rtl="0"/>
            <a:r>
              <a:rPr altLang="en-US" dirty="0" lang="zh-CN" noProof="0"/>
              <a:t>第五级</a:t>
            </a:r>
          </a:p>
        </p:txBody>
      </p:sp>
      <p:sp>
        <p:nvSpPr>
          <p:cNvPr id="1048720" name="文本占位符 3"/>
          <p:cNvSpPr>
            <a:spLocks noGrp="1"/>
          </p:cNvSpPr>
          <p:nvPr>
            <p:ph type="body" sz="half" idx="2"/>
          </p:nvPr>
        </p:nvSpPr>
        <p:spPr>
          <a:xfrm>
            <a:off x="7913152" y="2995012"/>
            <a:ext cx="3657600" cy="2285950"/>
          </a:xfrm>
          <a:prstGeom prst="rect"/>
        </p:spPr>
        <p:txBody>
          <a:bodyPr rtlCol="0">
            <a:normAutofit/>
          </a:bodyPr>
          <a:lstStyle>
            <a:lvl1pPr indent="0" marL="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rtl="0"/>
            <a:r>
              <a:rPr altLang="en-US" lang="zh-CN" noProof="0"/>
              <a:t>编辑母版文本样式</a:t>
            </a:r>
          </a:p>
        </p:txBody>
      </p:sp>
      <p:cxnSp>
        <p:nvCxnSpPr>
          <p:cNvPr id="3145915" name="直接连接符 59"/>
          <p:cNvCxnSpPr>
            <a:cxnSpLocks/>
          </p:cNvCxnSpPr>
          <p:nvPr userDrawn="1"/>
        </p:nvCxnSpPr>
        <p:spPr>
          <a:xfrm>
            <a:off x="7923089" y="2895600"/>
            <a:ext cx="3659311" cy="0"/>
          </a:xfrm>
          <a:prstGeom prst="line"/>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48721" name="页脚占位符 5"/>
          <p:cNvSpPr>
            <a:spLocks noGrp="1"/>
          </p:cNvSpPr>
          <p:nvPr>
            <p:ph type="ftr" sz="quarter" idx="11"/>
          </p:nvPr>
        </p:nvSpPr>
        <p:spPr>
          <a:xfrm>
            <a:off x="609601" y="6289679"/>
            <a:ext cx="6128030" cy="222436"/>
          </a:xfrm>
          <a:prstGeom prst="rect"/>
        </p:spPr>
        <p:txBody>
          <a:bodyPr rtlCol="0"/>
          <a:lstStyle>
            <a:lvl1pPr>
              <a:defRPr>
                <a:latin typeface="微软雅黑" panose="020B0503020204020204" pitchFamily="34" charset="-122"/>
                <a:ea typeface="微软雅黑" panose="020B0503020204020204" pitchFamily="34" charset="-122"/>
              </a:defRPr>
            </a:lvl1pPr>
          </a:lstStyle>
          <a:p>
            <a:r>
              <a:rPr altLang="en-US" dirty="0" lang="zh-CN" noProof="0"/>
              <a:t>添加页脚</a:t>
            </a:r>
          </a:p>
        </p:txBody>
      </p:sp>
      <p:sp>
        <p:nvSpPr>
          <p:cNvPr id="1048722" name="日期占位符 4"/>
          <p:cNvSpPr>
            <a:spLocks noGrp="1"/>
          </p:cNvSpPr>
          <p:nvPr>
            <p:ph type="dt" sz="half" idx="10"/>
          </p:nvPr>
        </p:nvSpPr>
        <p:spPr>
          <a:xfrm>
            <a:off x="8088923" y="6289679"/>
            <a:ext cx="2171065" cy="145542"/>
          </a:xfrm>
          <a:prstGeom prst="rect"/>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altLang="en-US" lang="zh-CN" smtClean="0"/>
              <a:t>2020年10月15日</a:t>
            </a:fld>
            <a:endParaRPr altLang="en-US" dirty="0" lang="zh-CN"/>
          </a:p>
        </p:txBody>
      </p:sp>
      <p:sp>
        <p:nvSpPr>
          <p:cNvPr id="1048723" name="幻灯片编号占位符 7"/>
          <p:cNvSpPr>
            <a:spLocks noGrp="1"/>
          </p:cNvSpPr>
          <p:nvPr>
            <p:ph type="sldNum" sz="quarter" idx="12"/>
          </p:nvPr>
        </p:nvSpPr>
        <p:spPr>
          <a:xfrm>
            <a:off x="10665311" y="6289679"/>
            <a:ext cx="918882" cy="222436"/>
          </a:xfrm>
          <a:prstGeom prst="rect"/>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altLang="zh-CN" lang="en-US" noProof="0" smtClean="0"/>
              <a:t>‹#›</a:t>
            </a:fld>
            <a:endParaRPr altLang="en-US" dirty="0" lang="zh-CN" noProof="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12"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advTm="0"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99" name=""/>
        <p:cNvGrpSpPr/>
        <p:nvPr/>
      </p:nvGrpSpPr>
      <p:grpSpPr>
        <a:xfrm>
          <a:off x="0" y="0"/>
          <a:ext cx="0" cy="0"/>
          <a:chOff x="0" y="0"/>
          <a:chExt cx="0" cy="0"/>
        </a:xfrm>
      </p:grpSpPr>
      <p:sp>
        <p:nvSpPr>
          <p:cNvPr id="1048710" name="标题 1"/>
          <p:cNvSpPr>
            <a:spLocks noGrp="1"/>
          </p:cNvSpPr>
          <p:nvPr>
            <p:ph type="title"/>
          </p:nvPr>
        </p:nvSpPr>
        <p:spPr/>
        <p:txBody>
          <a:bodyPr/>
          <a:p>
            <a:r>
              <a:rPr altLang="en-US" lang="zh-CN"/>
              <a:t>单击此处编辑母版标题样式</a:t>
            </a:r>
          </a:p>
        </p:txBody>
      </p:sp>
      <p:sp>
        <p:nvSpPr>
          <p:cNvPr id="1048711" name="内容占位符 2"/>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12" name="Rectangle 11"/>
          <p:cNvSpPr>
            <a:spLocks noGrp="1" noChangeArrowheads="1"/>
          </p:cNvSpPr>
          <p:nvPr>
            <p:ph type="dt" sz="half" idx="10"/>
          </p:nvPr>
        </p:nvSpPr>
        <p:spPr/>
        <p:txBody>
          <a:bodyPr/>
          <a:p>
            <a:endParaRPr altLang="zh-CN" lang="en-US"/>
          </a:p>
        </p:txBody>
      </p:sp>
      <p:sp>
        <p:nvSpPr>
          <p:cNvPr id="1048713" name="Rectangle 12"/>
          <p:cNvSpPr>
            <a:spLocks noGrp="1" noChangeArrowheads="1"/>
          </p:cNvSpPr>
          <p:nvPr>
            <p:ph type="ftr" sz="quarter" idx="11"/>
          </p:nvPr>
        </p:nvSpPr>
        <p:spPr/>
        <p:txBody>
          <a:bodyPr/>
          <a:p>
            <a:endParaRPr altLang="zh-CN" lang="en-US"/>
          </a:p>
        </p:txBody>
      </p:sp>
      <p:sp>
        <p:nvSpPr>
          <p:cNvPr id="1048714" name="Rectangle 13"/>
          <p:cNvSpPr>
            <a:spLocks noGrp="1" noChangeArrowheads="1"/>
          </p:cNvSpPr>
          <p:nvPr>
            <p:ph type="sldNum" sz="quarter" idx="12"/>
          </p:nvPr>
        </p:nvSpPr>
        <p:spPr/>
        <p:txBody>
          <a:bodyPr/>
          <a:p>
            <a:fld id="{3112B9AC-A31C-4047-BE8D-273E28AB9DAB}" type="slidenum">
              <a:rPr altLang="zh-CN" lang="en-US"/>
              <a:t>‹#›</a:t>
            </a:fld>
            <a:endParaRPr altLang="zh-CN" lang="en-US"/>
          </a:p>
        </p:txBody>
      </p:sp>
    </p:spTree>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53000">
              <a:schemeClr val="bg1"/>
            </a:gs>
            <a:gs pos="100000">
              <a:schemeClr val="bg1">
                <a:lumMod val="95000"/>
                <a:alpha val="65000"/>
              </a:schemeClr>
            </a:gs>
          </a:gsLst>
          <a:lin ang="5400000" scaled="1"/>
        </a:gradFill>
      </p:bgPr>
    </p:bg>
    <p:spTree>
      <p:nvGrpSpPr>
        <p:cNvPr id="13" name=""/>
        <p:cNvGrpSpPr/>
        <p:nvPr/>
      </p:nvGrpSpPr>
      <p:grpSpPr>
        <a:xfrm>
          <a:off x="0" y="0"/>
          <a:ext cx="0" cy="0"/>
          <a:chOff x="0" y="0"/>
          <a:chExt cx="0" cy="0"/>
        </a:xfrm>
      </p:grpSpPr>
      <p:grpSp>
        <p:nvGrpSpPr>
          <p:cNvPr id="14" name="组 95"/>
          <p:cNvGrpSpPr/>
          <p:nvPr userDrawn="1"/>
        </p:nvGrpSpPr>
        <p:grpSpPr bwMode="hidden">
          <a:xfrm>
            <a:off x="0" y="0"/>
            <a:ext cx="12192000" cy="6738256"/>
            <a:chOff x="-1" y="0"/>
            <a:chExt cx="12192002" cy="6858000"/>
          </a:xfrm>
        </p:grpSpPr>
        <p:cxnSp>
          <p:nvCxnSpPr>
            <p:cNvPr id="3145728" name="直接连接符 96"/>
            <p:cNvCxnSpPr>
              <a:cxnSpLocks/>
            </p:cNvCxnSpPr>
            <p:nvPr/>
          </p:nvCxnSpPr>
          <p:spPr bwMode="hidden">
            <a:xfrm>
              <a:off x="610194"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29" name="直接连接符 97"/>
            <p:cNvCxnSpPr>
              <a:cxnSpLocks/>
            </p:cNvCxnSpPr>
            <p:nvPr/>
          </p:nvCxnSpPr>
          <p:spPr bwMode="hidden">
            <a:xfrm>
              <a:off x="1829332"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98"/>
            <p:cNvCxnSpPr>
              <a:cxnSpLocks/>
            </p:cNvCxnSpPr>
            <p:nvPr/>
          </p:nvCxnSpPr>
          <p:spPr bwMode="hidden">
            <a:xfrm>
              <a:off x="3048470"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1" name="直接连接符 99"/>
            <p:cNvCxnSpPr>
              <a:cxnSpLocks/>
            </p:cNvCxnSpPr>
            <p:nvPr/>
          </p:nvCxnSpPr>
          <p:spPr bwMode="hidden">
            <a:xfrm>
              <a:off x="4267608"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2" name="直接连接符​​ 100"/>
            <p:cNvCxnSpPr>
              <a:cxnSpLocks/>
            </p:cNvCxnSpPr>
            <p:nvPr/>
          </p:nvCxnSpPr>
          <p:spPr bwMode="hidden">
            <a:xfrm>
              <a:off x="5486746"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3" name="直接连接符​​ 101"/>
            <p:cNvCxnSpPr>
              <a:cxnSpLocks/>
            </p:cNvCxnSpPr>
            <p:nvPr/>
          </p:nvCxnSpPr>
          <p:spPr bwMode="hidden">
            <a:xfrm>
              <a:off x="6705884"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4" name="直接连接符​​ 102"/>
            <p:cNvCxnSpPr>
              <a:cxnSpLocks/>
            </p:cNvCxnSpPr>
            <p:nvPr/>
          </p:nvCxnSpPr>
          <p:spPr bwMode="hidden">
            <a:xfrm>
              <a:off x="7925022"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5" name="直接连接符​​ 103"/>
            <p:cNvCxnSpPr>
              <a:cxnSpLocks/>
            </p:cNvCxnSpPr>
            <p:nvPr/>
          </p:nvCxnSpPr>
          <p:spPr bwMode="hidden">
            <a:xfrm>
              <a:off x="9144160"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6" name="直接连接符 104"/>
            <p:cNvCxnSpPr>
              <a:cxnSpLocks/>
            </p:cNvCxnSpPr>
            <p:nvPr/>
          </p:nvCxnSpPr>
          <p:spPr bwMode="hidden">
            <a:xfrm>
              <a:off x="10363298"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7" name="直接连接符​​ 105"/>
            <p:cNvCxnSpPr>
              <a:cxnSpLocks/>
            </p:cNvCxnSpPr>
            <p:nvPr/>
          </p:nvCxnSpPr>
          <p:spPr bwMode="hidden">
            <a:xfrm>
              <a:off x="11582436"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8" name="直接连接符​​ 106"/>
            <p:cNvCxnSpPr>
              <a:cxnSpLocks/>
            </p:cNvCxnSpPr>
            <p:nvPr/>
          </p:nvCxnSpPr>
          <p:spPr bwMode="hidden">
            <a:xfrm>
              <a:off x="2819" y="386485"/>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9" name="直接连接符 107"/>
            <p:cNvCxnSpPr>
              <a:cxnSpLocks/>
            </p:cNvCxnSpPr>
            <p:nvPr/>
          </p:nvCxnSpPr>
          <p:spPr bwMode="hidden">
            <a:xfrm>
              <a:off x="2819" y="1611181"/>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0" name="直接连接符 108"/>
            <p:cNvCxnSpPr>
              <a:cxnSpLocks/>
            </p:cNvCxnSpPr>
            <p:nvPr/>
          </p:nvCxnSpPr>
          <p:spPr bwMode="hidden">
            <a:xfrm>
              <a:off x="2819" y="2835877"/>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1" name="直接连接符 109"/>
            <p:cNvCxnSpPr>
              <a:cxnSpLocks/>
            </p:cNvCxnSpPr>
            <p:nvPr/>
          </p:nvCxnSpPr>
          <p:spPr bwMode="hidden">
            <a:xfrm>
              <a:off x="2819" y="4060573"/>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2" name="直接连接符 110"/>
            <p:cNvCxnSpPr>
              <a:cxnSpLocks/>
            </p:cNvCxnSpPr>
            <p:nvPr/>
          </p:nvCxnSpPr>
          <p:spPr bwMode="hidden">
            <a:xfrm>
              <a:off x="2819" y="5285269"/>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3" name="直接连接符 111"/>
            <p:cNvCxnSpPr>
              <a:cxnSpLocks/>
            </p:cNvCxnSpPr>
            <p:nvPr/>
          </p:nvCxnSpPr>
          <p:spPr bwMode="hidden">
            <a:xfrm>
              <a:off x="2819" y="6509965"/>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5" name="组 112"/>
            <p:cNvGrpSpPr/>
            <p:nvPr userDrawn="1"/>
          </p:nvGrpSpPr>
          <p:grpSpPr bwMode="hidden">
            <a:xfrm>
              <a:off x="-1" y="0"/>
              <a:ext cx="12192001" cy="6858000"/>
              <a:chOff x="-1" y="0"/>
              <a:chExt cx="12192001" cy="6858000"/>
            </a:xfrm>
          </p:grpSpPr>
          <p:cxnSp>
            <p:nvCxnSpPr>
              <p:cNvPr id="3145744" name="直接连接符 130"/>
              <p:cNvCxnSpPr>
                <a:cxnSpLocks/>
              </p:cNvCxnSpPr>
              <p:nvPr/>
            </p:nvCxnSpPr>
            <p:spPr bwMode="hidden">
              <a:xfrm>
                <a:off x="225425"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5" name="直接连接符 131"/>
              <p:cNvCxnSpPr>
                <a:cxnSpLocks/>
              </p:cNvCxnSpPr>
              <p:nvPr/>
            </p:nvCxnSpPr>
            <p:spPr bwMode="hidden">
              <a:xfrm>
                <a:off x="1449154"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6" name="直接连接符 132"/>
              <p:cNvCxnSpPr>
                <a:cxnSpLocks/>
              </p:cNvCxnSpPr>
              <p:nvPr/>
            </p:nvCxnSpPr>
            <p:spPr bwMode="hidden">
              <a:xfrm>
                <a:off x="266598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7" name="直接连接符 133"/>
              <p:cNvCxnSpPr>
                <a:cxnSpLocks/>
              </p:cNvCxnSpPr>
              <p:nvPr/>
            </p:nvCxnSpPr>
            <p:spPr bwMode="hidden">
              <a:xfrm>
                <a:off x="3885119"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8" name="直接连接符 134"/>
              <p:cNvCxnSpPr>
                <a:cxnSpLocks/>
              </p:cNvCxnSpPr>
              <p:nvPr/>
            </p:nvCxnSpPr>
            <p:spPr bwMode="hidden">
              <a:xfrm>
                <a:off x="510650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6" name="组 135"/>
              <p:cNvGrpSpPr/>
              <p:nvPr/>
            </p:nvGrpSpPr>
            <p:grpSpPr bwMode="hidden">
              <a:xfrm>
                <a:off x="6327885" y="0"/>
                <a:ext cx="5864115" cy="5898673"/>
                <a:chOff x="6327885" y="0"/>
                <a:chExt cx="5864115" cy="5898673"/>
              </a:xfrm>
            </p:grpSpPr>
            <p:cxnSp>
              <p:nvCxnSpPr>
                <p:cNvPr id="3145749" name="直接连接符 141"/>
                <p:cNvCxnSpPr>
                  <a:cxnSpLocks/>
                </p:cNvCxnSpPr>
                <p:nvPr/>
              </p:nvCxnSpPr>
              <p:spPr bwMode="hidden">
                <a:xfrm>
                  <a:off x="6327885" y="0"/>
                  <a:ext cx="5864115" cy="5898673"/>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0" name="直接连接符 142"/>
                <p:cNvCxnSpPr>
                  <a:cxnSpLocks/>
                </p:cNvCxnSpPr>
                <p:nvPr/>
              </p:nvCxnSpPr>
              <p:spPr bwMode="hidden">
                <a:xfrm>
                  <a:off x="7549268" y="0"/>
                  <a:ext cx="4642732" cy="467242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1" name="直接连接符 143"/>
                <p:cNvCxnSpPr>
                  <a:cxnSpLocks/>
                </p:cNvCxnSpPr>
                <p:nvPr/>
              </p:nvCxnSpPr>
              <p:spPr bwMode="hidden">
                <a:xfrm>
                  <a:off x="8772997" y="0"/>
                  <a:ext cx="3419003" cy="34567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2" name="直接连接符 144"/>
                <p:cNvCxnSpPr>
                  <a:cxnSpLocks/>
                </p:cNvCxnSpPr>
                <p:nvPr/>
              </p:nvCxnSpPr>
              <p:spPr bwMode="hidden">
                <a:xfrm>
                  <a:off x="9982200" y="0"/>
                  <a:ext cx="2209800" cy="222646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3" name="直接连接符 145"/>
                <p:cNvCxnSpPr>
                  <a:cxnSpLocks/>
                </p:cNvCxnSpPr>
                <p:nvPr/>
              </p:nvCxnSpPr>
              <p:spPr bwMode="hidden">
                <a:xfrm>
                  <a:off x="11199019" y="0"/>
                  <a:ext cx="992981" cy="1002506"/>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54" name="直接连接符 136"/>
              <p:cNvCxnSpPr>
                <a:cxnSpLocks/>
              </p:cNvCxnSpPr>
              <p:nvPr/>
            </p:nvCxnSpPr>
            <p:spPr bwMode="hidden">
              <a:xfrm flipH="1" flipV="1">
                <a:off x="-1" y="1012053"/>
                <a:ext cx="5828811" cy="58459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5" name="直接连接符 137"/>
              <p:cNvCxnSpPr>
                <a:cxnSpLocks/>
              </p:cNvCxnSpPr>
              <p:nvPr/>
            </p:nvCxnSpPr>
            <p:spPr bwMode="hidden">
              <a:xfrm flipH="1" flipV="1">
                <a:off x="-1" y="2227340"/>
                <a:ext cx="4614781" cy="4630658"/>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6" name="直接连接符 138"/>
              <p:cNvCxnSpPr>
                <a:cxnSpLocks/>
              </p:cNvCxnSpPr>
              <p:nvPr/>
            </p:nvCxnSpPr>
            <p:spPr bwMode="hidden">
              <a:xfrm flipH="1" flipV="1">
                <a:off x="-1" y="3432149"/>
                <a:ext cx="3398419" cy="34258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7" name="直接连接符 139"/>
              <p:cNvCxnSpPr>
                <a:cxnSpLocks/>
              </p:cNvCxnSpPr>
              <p:nvPr/>
            </p:nvCxnSpPr>
            <p:spPr bwMode="hidden">
              <a:xfrm flipH="1" flipV="1">
                <a:off x="-1" y="4651431"/>
                <a:ext cx="2196496" cy="2206567"/>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8" name="直接连接符140"/>
              <p:cNvCxnSpPr>
                <a:cxnSpLocks/>
              </p:cNvCxnSpPr>
              <p:nvPr/>
            </p:nvCxnSpPr>
            <p:spPr bwMode="hidden">
              <a:xfrm flipH="1" flipV="1">
                <a:off x="-1" y="5864453"/>
                <a:ext cx="987003" cy="9935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 113"/>
            <p:cNvGrpSpPr/>
            <p:nvPr userDrawn="1"/>
          </p:nvGrpSpPr>
          <p:grpSpPr bwMode="hidden">
            <a:xfrm flipH="1">
              <a:off x="0" y="0"/>
              <a:ext cx="12192001" cy="6858000"/>
              <a:chOff x="-1" y="0"/>
              <a:chExt cx="12192001" cy="6858000"/>
            </a:xfrm>
          </p:grpSpPr>
          <p:cxnSp>
            <p:nvCxnSpPr>
              <p:cNvPr id="3145759" name="直接连接符 114"/>
              <p:cNvCxnSpPr>
                <a:cxnSpLocks/>
              </p:cNvCxnSpPr>
              <p:nvPr/>
            </p:nvCxnSpPr>
            <p:spPr bwMode="hidden">
              <a:xfrm>
                <a:off x="225425"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0" name="直接连接符 115"/>
              <p:cNvCxnSpPr>
                <a:cxnSpLocks/>
              </p:cNvCxnSpPr>
              <p:nvPr/>
            </p:nvCxnSpPr>
            <p:spPr bwMode="hidden">
              <a:xfrm>
                <a:off x="1449154"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1" name="直接连接符 116"/>
              <p:cNvCxnSpPr>
                <a:cxnSpLocks/>
              </p:cNvCxnSpPr>
              <p:nvPr/>
            </p:nvCxnSpPr>
            <p:spPr bwMode="hidden">
              <a:xfrm>
                <a:off x="266598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2" name="直接连接符 117"/>
              <p:cNvCxnSpPr>
                <a:cxnSpLocks/>
              </p:cNvCxnSpPr>
              <p:nvPr/>
            </p:nvCxnSpPr>
            <p:spPr bwMode="hidden">
              <a:xfrm>
                <a:off x="3885119"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3" name="直接连接符 118"/>
              <p:cNvCxnSpPr>
                <a:cxnSpLocks/>
              </p:cNvCxnSpPr>
              <p:nvPr/>
            </p:nvCxnSpPr>
            <p:spPr bwMode="hidden">
              <a:xfrm>
                <a:off x="510650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8" name="组 119"/>
              <p:cNvGrpSpPr/>
              <p:nvPr/>
            </p:nvGrpSpPr>
            <p:grpSpPr bwMode="hidden">
              <a:xfrm>
                <a:off x="6327885" y="0"/>
                <a:ext cx="5864115" cy="5898673"/>
                <a:chOff x="6327885" y="0"/>
                <a:chExt cx="5864115" cy="5898673"/>
              </a:xfrm>
            </p:grpSpPr>
            <p:cxnSp>
              <p:nvCxnSpPr>
                <p:cNvPr id="3145764" name="直接连接符 125"/>
                <p:cNvCxnSpPr>
                  <a:cxnSpLocks/>
                </p:cNvCxnSpPr>
                <p:nvPr/>
              </p:nvCxnSpPr>
              <p:spPr bwMode="hidden">
                <a:xfrm>
                  <a:off x="6327885" y="0"/>
                  <a:ext cx="5864115" cy="5898673"/>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5" name="直接连接符​​ 126"/>
                <p:cNvCxnSpPr>
                  <a:cxnSpLocks/>
                </p:cNvCxnSpPr>
                <p:nvPr/>
              </p:nvCxnSpPr>
              <p:spPr bwMode="hidden">
                <a:xfrm>
                  <a:off x="7549268" y="0"/>
                  <a:ext cx="4642732" cy="467242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6" name="直接连接符 127"/>
                <p:cNvCxnSpPr>
                  <a:cxnSpLocks/>
                </p:cNvCxnSpPr>
                <p:nvPr/>
              </p:nvCxnSpPr>
              <p:spPr bwMode="hidden">
                <a:xfrm>
                  <a:off x="8772997" y="0"/>
                  <a:ext cx="3419003" cy="34567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7" name="直接连接符 128"/>
                <p:cNvCxnSpPr>
                  <a:cxnSpLocks/>
                </p:cNvCxnSpPr>
                <p:nvPr/>
              </p:nvCxnSpPr>
              <p:spPr bwMode="hidden">
                <a:xfrm>
                  <a:off x="9982200" y="0"/>
                  <a:ext cx="2209800" cy="222646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8" name="直接连接符 129"/>
                <p:cNvCxnSpPr>
                  <a:cxnSpLocks/>
                </p:cNvCxnSpPr>
                <p:nvPr/>
              </p:nvCxnSpPr>
              <p:spPr bwMode="hidden">
                <a:xfrm>
                  <a:off x="11199019" y="0"/>
                  <a:ext cx="992981" cy="1002506"/>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69" name="直接连接符 120"/>
              <p:cNvCxnSpPr>
                <a:cxnSpLocks/>
              </p:cNvCxnSpPr>
              <p:nvPr/>
            </p:nvCxnSpPr>
            <p:spPr bwMode="hidden">
              <a:xfrm flipH="1" flipV="1">
                <a:off x="-1" y="1012053"/>
                <a:ext cx="5828811" cy="58459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0" name="直接连接符 121"/>
              <p:cNvCxnSpPr>
                <a:cxnSpLocks/>
              </p:cNvCxnSpPr>
              <p:nvPr/>
            </p:nvCxnSpPr>
            <p:spPr bwMode="hidden">
              <a:xfrm flipH="1" flipV="1">
                <a:off x="-1" y="2227340"/>
                <a:ext cx="4614781" cy="4630658"/>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1" name="直接连接符 122"/>
              <p:cNvCxnSpPr>
                <a:cxnSpLocks/>
              </p:cNvCxnSpPr>
              <p:nvPr/>
            </p:nvCxnSpPr>
            <p:spPr bwMode="hidden">
              <a:xfrm flipH="1" flipV="1">
                <a:off x="-1" y="3432149"/>
                <a:ext cx="3398419" cy="34258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2" name="直接连接符 123"/>
              <p:cNvCxnSpPr>
                <a:cxnSpLocks/>
              </p:cNvCxnSpPr>
              <p:nvPr/>
            </p:nvCxnSpPr>
            <p:spPr bwMode="hidden">
              <a:xfrm flipH="1" flipV="1">
                <a:off x="-1" y="4651431"/>
                <a:ext cx="2196496" cy="2206567"/>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3" name="直接连接符 124"/>
              <p:cNvCxnSpPr>
                <a:cxnSpLocks/>
              </p:cNvCxnSpPr>
              <p:nvPr/>
            </p:nvCxnSpPr>
            <p:spPr bwMode="hidden">
              <a:xfrm flipH="1" flipV="1">
                <a:off x="-1" y="5864453"/>
                <a:ext cx="987003" cy="9935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3145774" name="直接连接符 147"/>
          <p:cNvCxnSpPr>
            <a:cxnSpLocks/>
          </p:cNvCxnSpPr>
          <p:nvPr userDrawn="1"/>
        </p:nvCxnSpPr>
        <p:spPr>
          <a:xfrm>
            <a:off x="609600" y="6172200"/>
            <a:ext cx="10972800" cy="0"/>
          </a:xfrm>
          <a:prstGeom prst="line"/>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hf dt="0" ftr="0" hdr="0" sldNum="0"/>
  <p:txStyles>
    <p:titleStyle>
      <a:lvl1pPr algn="l" defTabSz="914400" eaLnBrk="1" hangingPunct="1" latinLnBrk="0" rtl="0">
        <a:lnSpc>
          <a:spcPct val="9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algn="l" defTabSz="914400" eaLnBrk="1" hangingPunct="1" indent="-228600" latinLnBrk="0" marL="228600" rtl="0">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388" latinLnBrk="0" marL="685800" rtl="0">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388" latinLnBrk="0" marL="11430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algn="l" defTabSz="914400" eaLnBrk="1" hangingPunct="1" indent="-179388" latinLnBrk="0" marL="16002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algn="l" defTabSz="914400" eaLnBrk="1" hangingPunct="1" indent="0" latinLnBrk="0" marL="1878012" rtl="0">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 Id="rId7"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package" Target="../embeddings/Microsoft_Word_Document0.docx"/><Relationship Id="rId2" Type="http://schemas.openxmlformats.org/officeDocument/2006/relationships/image" Target="../media/image4.emf"/><Relationship Id="rId3" Type="http://schemas.openxmlformats.org/officeDocument/2006/relationships/slideLayout" Target="../slideLayouts/slideLayout2.xml"/><Relationship Id="rId4" Type="http://schemas.openxmlformats.org/officeDocument/2006/relationships/vmlDrawing" Target="../drawings/vmlDrawing5.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customXml" Target="../ink/ink2.xml"/><Relationship Id="rId2" Type="http://schemas.openxmlformats.org/officeDocument/2006/relationships/customXml" Target="../ink/ink3.xml"/><Relationship Id="rId3" Type="http://schemas.openxmlformats.org/officeDocument/2006/relationships/customXml" Target="../ink/ink4.xml"/><Relationship Id="rId4" Type="http://schemas.openxmlformats.org/officeDocument/2006/relationships/customXml" Target="../ink/ink5.xml"/><Relationship Id="rId5" Type="http://schemas.openxmlformats.org/officeDocument/2006/relationships/customXml" Target="../ink/ink6.xml"/><Relationship Id="rId6" Type="http://schemas.openxmlformats.org/officeDocument/2006/relationships/customXml" Target="../ink/ink7.xml"/><Relationship Id="rId7" Type="http://schemas.openxmlformats.org/officeDocument/2006/relationships/customXml" Target="../ink/ink8.xml"/><Relationship Id="rId8" Type="http://schemas.openxmlformats.org/officeDocument/2006/relationships/customXml" Target="../ink/ink9.xml"/><Relationship Id="rId9"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78" name="Rectangle 4"/>
          <p:cNvSpPr>
            <a:spLocks noGrp="1" noChangeArrowheads="1"/>
          </p:cNvSpPr>
          <p:nvPr>
            <p:ph type="ctrTitle"/>
          </p:nvPr>
        </p:nvSpPr>
        <p:spPr>
          <a:xfrm>
            <a:off x="1293845" y="3429000"/>
            <a:ext cx="9604310" cy="1863626"/>
          </a:xfrm>
        </p:spPr>
        <p:txBody>
          <a:bodyPr/>
          <a:p>
            <a:pPr algn="ctr"/>
            <a:r>
              <a:rPr altLang="zh-CN" dirty="0" sz="6600" lang="en-US">
                <a:solidFill>
                  <a:schemeClr val="tx1">
                    <a:lumMod val="90000"/>
                    <a:lumOff val="10000"/>
                  </a:schemeClr>
                </a:solidFill>
                <a:latin typeface="+mn-lt"/>
                <a:ea typeface="+mn-ea"/>
                <a:cs typeface="+mn-ea"/>
                <a:sym typeface="+mn-lt"/>
              </a:rPr>
              <a:t>Java8:</a:t>
            </a:r>
            <a:r>
              <a:rPr altLang="en-US" dirty="0" sz="6600" lang="zh-CN">
                <a:solidFill>
                  <a:schemeClr val="tx1">
                    <a:lumMod val="90000"/>
                    <a:lumOff val="10000"/>
                  </a:schemeClr>
                </a:solidFill>
                <a:latin typeface="+mn-lt"/>
                <a:ea typeface="+mn-ea"/>
                <a:cs typeface="+mn-ea"/>
                <a:sym typeface="+mn-lt"/>
              </a:rPr>
              <a:t>多线程设计</a:t>
            </a:r>
          </a:p>
        </p:txBody>
      </p:sp>
      <p:sp>
        <p:nvSpPr>
          <p:cNvPr id="1048579" name="副标题 9"/>
          <p:cNvSpPr>
            <a:spLocks noGrp="1"/>
          </p:cNvSpPr>
          <p:nvPr>
            <p:ph type="subTitle" idx="1"/>
          </p:nvPr>
        </p:nvSpPr>
        <p:spPr>
          <a:xfrm>
            <a:off x="1293845" y="5483364"/>
            <a:ext cx="9604310" cy="457200"/>
          </a:xfrm>
        </p:spPr>
        <p:txBody>
          <a:bodyPr>
            <a:normAutofit/>
          </a:bodyPr>
          <a:p>
            <a:pPr algn="ctr">
              <a:lnSpc>
                <a:spcPct val="80000"/>
              </a:lnSpc>
              <a:buClrTx/>
            </a:pPr>
            <a:r>
              <a:rPr altLang="en-US" b="1" dirty="0" lang="zh-CN">
                <a:latin typeface="+mn-lt"/>
                <a:ea typeface="+mn-ea"/>
                <a:cs typeface="+mn-ea"/>
                <a:sym typeface="+mn-lt"/>
              </a:rPr>
              <a:t>授课教师：邱元杰     电子邮箱：</a:t>
            </a:r>
            <a:r>
              <a:rPr altLang="zh-CN" b="1" dirty="0" lang="en-US">
                <a:latin typeface="+mn-lt"/>
                <a:ea typeface="+mn-ea"/>
                <a:cs typeface="+mn-ea"/>
                <a:sym typeface="+mn-lt"/>
              </a:rPr>
              <a:t>yuanjiq@126.com</a:t>
            </a:r>
            <a:r>
              <a:rPr altLang="en-US" b="1" dirty="0" lang="zh-CN">
                <a:latin typeface="+mn-lt"/>
                <a:ea typeface="+mn-ea"/>
                <a:cs typeface="+mn-ea"/>
                <a:sym typeface="+mn-lt"/>
              </a:rPr>
              <a:t>，微信电话</a:t>
            </a:r>
            <a:r>
              <a:rPr altLang="zh-CN" b="1" dirty="0" lang="en-US">
                <a:latin typeface="+mn-lt"/>
                <a:ea typeface="+mn-ea"/>
                <a:cs typeface="+mn-ea"/>
                <a:sym typeface="+mn-lt"/>
              </a:rPr>
              <a:t>:</a:t>
            </a:r>
            <a:r>
              <a:rPr altLang="zh-CN" dirty="0" lang="en-US">
                <a:latin typeface="Times New Roman" panose="02020603050405020304" pitchFamily="18" charset="0"/>
                <a:ea typeface="GungsuhChe" panose="02030609000101010101" pitchFamily="49" charset="-127"/>
                <a:cs typeface="Times New Roman" panose="02020603050405020304" pitchFamily="18" charset="0"/>
              </a:rPr>
              <a:t> 13679081552</a:t>
            </a:r>
            <a:endParaRPr altLang="en-US" b="1" dirty="0" lang="zh-CN">
              <a:latin typeface="+mn-lt"/>
              <a:ea typeface="+mn-ea"/>
              <a:cs typeface="+mn-ea"/>
              <a:sym typeface="+mn-lt"/>
            </a:endParaRPr>
          </a:p>
        </p:txBody>
      </p:sp>
      <p:pic>
        <p:nvPicPr>
          <p:cNvPr id="2097153" name="图片 2"/>
          <p:cNvPicPr>
            <a:picLocks noChangeAspect="1"/>
          </p:cNvPicPr>
          <p:nvPr/>
        </p:nvPicPr>
        <p:blipFill>
          <a:blip xmlns:r="http://schemas.openxmlformats.org/officeDocument/2006/relationships" r:embed="rId1"/>
          <a:stretch>
            <a:fillRect/>
          </a:stretch>
        </p:blipFill>
        <p:spPr>
          <a:xfrm>
            <a:off x="167120" y="691959"/>
            <a:ext cx="3269206" cy="343376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1" name="Rectangle 2"/>
          <p:cNvSpPr>
            <a:spLocks noGrp="1" noChangeArrowheads="1"/>
          </p:cNvSpPr>
          <p:nvPr>
            <p:ph type="title"/>
          </p:nvPr>
        </p:nvSpPr>
        <p:spPr>
          <a:xfrm>
            <a:off x="571501" y="0"/>
            <a:ext cx="9195954" cy="668780"/>
          </a:xfrm>
        </p:spPr>
        <p:txBody>
          <a:bodyPr/>
          <a:p>
            <a:r>
              <a:rPr dirty="0" lang="zh-CN">
                <a:sym typeface="Arial" charset="0"/>
              </a:rPr>
              <a:t>实现</a:t>
            </a:r>
            <a:r>
              <a:rPr dirty="0" lang="zh-CN"/>
              <a:t>Thread子类</a:t>
            </a:r>
            <a:r>
              <a:rPr dirty="0" lang="zh-CN">
                <a:sym typeface="Arial" charset="0"/>
              </a:rPr>
              <a:t>方法的多线程示例</a:t>
            </a:r>
          </a:p>
        </p:txBody>
      </p:sp>
      <p:sp>
        <p:nvSpPr>
          <p:cNvPr id="1048612" name="Rectangle 3"/>
          <p:cNvSpPr>
            <a:spLocks noGrp="1" noChangeArrowheads="1"/>
          </p:cNvSpPr>
          <p:nvPr>
            <p:ph sz="quarter" idx="10"/>
          </p:nvPr>
        </p:nvSpPr>
        <p:spPr/>
        <p:txBody>
          <a:bodyPr/>
          <a:p>
            <a:pPr indent="0" marL="0">
              <a:spcBef>
                <a:spcPts val="600"/>
              </a:spcBef>
              <a:buNone/>
            </a:pPr>
            <a:r>
              <a:rPr dirty="0" sz="2400" lang="zh-CN"/>
              <a:t>class FirstThread extends Thread {</a:t>
            </a:r>
          </a:p>
          <a:p>
            <a:pPr indent="0" marL="0">
              <a:spcBef>
                <a:spcPts val="600"/>
              </a:spcBef>
              <a:buNone/>
            </a:pPr>
            <a:r>
              <a:rPr dirty="0" sz="2400" lang="zh-CN"/>
              <a:t>  public void run() {</a:t>
            </a:r>
          </a:p>
          <a:p>
            <a:pPr indent="0" marL="0">
              <a:spcBef>
                <a:spcPts val="600"/>
              </a:spcBef>
              <a:buNone/>
            </a:pPr>
            <a:r>
              <a:rPr dirty="0" sz="2400" lang="zh-CN"/>
              <a:t>   try{</a:t>
            </a:r>
          </a:p>
          <a:p>
            <a:pPr indent="0" marL="0">
              <a:spcBef>
                <a:spcPts val="600"/>
              </a:spcBef>
              <a:buNone/>
            </a:pPr>
            <a:r>
              <a:rPr dirty="0" sz="2400" lang="zh-CN"/>
              <a:t>     System.out.println("First thread starts running.");</a:t>
            </a:r>
          </a:p>
          <a:p>
            <a:pPr indent="0" marL="0">
              <a:spcBef>
                <a:spcPts val="600"/>
              </a:spcBef>
              <a:buNone/>
            </a:pPr>
            <a:r>
              <a:rPr dirty="0" sz="2400" lang="zh-CN"/>
              <a:t>	   for(int i=0; i&lt;6; i++) {</a:t>
            </a:r>
          </a:p>
          <a:p>
            <a:pPr indent="0" marL="0">
              <a:spcBef>
                <a:spcPts val="600"/>
              </a:spcBef>
              <a:buNone/>
            </a:pPr>
            <a:r>
              <a:rPr dirty="0" sz="2400" lang="zh-CN"/>
              <a:t>	     System.out.println("First " + i);</a:t>
            </a:r>
          </a:p>
          <a:p>
            <a:pPr indent="0" marL="0">
              <a:spcBef>
                <a:spcPts val="600"/>
              </a:spcBef>
              <a:buNone/>
            </a:pPr>
            <a:r>
              <a:rPr dirty="0" sz="2400" lang="zh-CN"/>
              <a:t>        sleep(1000);</a:t>
            </a:r>
          </a:p>
          <a:p>
            <a:pPr indent="0" marL="0">
              <a:spcBef>
                <a:spcPts val="600"/>
              </a:spcBef>
              <a:buNone/>
            </a:pPr>
            <a:r>
              <a:rPr dirty="0" sz="2400" lang="zh-CN"/>
              <a:t>    }</a:t>
            </a:r>
          </a:p>
          <a:p>
            <a:pPr indent="0" marL="0">
              <a:spcBef>
                <a:spcPts val="600"/>
              </a:spcBef>
              <a:buNone/>
            </a:pPr>
            <a:r>
              <a:rPr dirty="0" sz="2400" lang="zh-CN"/>
              <a:t>    System.out.println("First thread finishes running.");</a:t>
            </a:r>
          </a:p>
          <a:p>
            <a:pPr indent="0" marL="0">
              <a:spcBef>
                <a:spcPts val="600"/>
              </a:spcBef>
              <a:buNone/>
            </a:pPr>
            <a:r>
              <a:rPr dirty="0" sz="2400" lang="zh-CN"/>
              <a:t>  } catch (InterruptedException e) {}</a:t>
            </a:r>
          </a:p>
          <a:p>
            <a:pPr indent="0" marL="0">
              <a:spcBef>
                <a:spcPts val="600"/>
              </a:spcBef>
              <a:buNone/>
            </a:pPr>
            <a:r>
              <a:rPr dirty="0" sz="2400" lang="zh-CN"/>
              <a:t> }</a:t>
            </a:r>
          </a:p>
          <a:p>
            <a:pPr indent="0" marL="0">
              <a:spcBef>
                <a:spcPts val="600"/>
              </a:spcBef>
              <a:buNone/>
            </a:pPr>
            <a:r>
              <a:rPr dirty="0" sz="2400" lang="zh-CN"/>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13" name="Rectangle 2"/>
          <p:cNvSpPr>
            <a:spLocks noGrp="1" noChangeArrowheads="1"/>
          </p:cNvSpPr>
          <p:nvPr>
            <p:ph type="title"/>
          </p:nvPr>
        </p:nvSpPr>
        <p:spPr>
          <a:xfrm>
            <a:off x="571501" y="0"/>
            <a:ext cx="7990608" cy="668780"/>
          </a:xfrm>
        </p:spPr>
        <p:txBody>
          <a:bodyPr/>
          <a:p>
            <a:r>
              <a:rPr dirty="0" lang="zh-CN">
                <a:sym typeface="Arial" charset="0"/>
              </a:rPr>
              <a:t>实现</a:t>
            </a:r>
            <a:r>
              <a:rPr dirty="0" lang="zh-CN"/>
              <a:t>Thread子类</a:t>
            </a:r>
            <a:r>
              <a:rPr dirty="0" lang="zh-CN">
                <a:sym typeface="Arial" charset="0"/>
              </a:rPr>
              <a:t>方法的多线程示例</a:t>
            </a:r>
            <a:endParaRPr dirty="0" lang="zh-CN"/>
          </a:p>
        </p:txBody>
      </p:sp>
      <p:sp>
        <p:nvSpPr>
          <p:cNvPr id="1048614" name="Rectangle 3"/>
          <p:cNvSpPr>
            <a:spLocks noGrp="1" noChangeArrowheads="1"/>
          </p:cNvSpPr>
          <p:nvPr>
            <p:ph sz="quarter" idx="10"/>
          </p:nvPr>
        </p:nvSpPr>
        <p:spPr/>
        <p:txBody>
          <a:bodyPr/>
          <a:p>
            <a:pPr indent="0" marL="0">
              <a:spcBef>
                <a:spcPts val="600"/>
              </a:spcBef>
              <a:buNone/>
            </a:pPr>
            <a:r>
              <a:rPr dirty="0" sz="2400" lang="zh-CN">
                <a:sym typeface="Arial" pitchFamily="34" charset="0"/>
              </a:rPr>
              <a:t>class SecondThread extends Thread {</a:t>
            </a:r>
          </a:p>
          <a:p>
            <a:pPr indent="0" marL="0">
              <a:spcBef>
                <a:spcPts val="600"/>
              </a:spcBef>
              <a:buNone/>
            </a:pPr>
            <a:r>
              <a:rPr dirty="0" sz="2400" lang="zh-CN">
                <a:sym typeface="Arial" pitchFamily="34" charset="0"/>
              </a:rPr>
              <a:t> public void run() {</a:t>
            </a:r>
          </a:p>
          <a:p>
            <a:pPr indent="0" marL="0">
              <a:spcBef>
                <a:spcPts val="600"/>
              </a:spcBef>
              <a:buNone/>
            </a:pPr>
            <a:r>
              <a:rPr dirty="0" sz="2400" lang="zh-CN">
                <a:sym typeface="Arial" pitchFamily="34" charset="0"/>
              </a:rPr>
              <a:t>  try{</a:t>
            </a:r>
          </a:p>
          <a:p>
            <a:pPr indent="0" marL="0">
              <a:spcBef>
                <a:spcPts val="600"/>
              </a:spcBef>
              <a:buNone/>
            </a:pPr>
            <a:r>
              <a:rPr dirty="0" sz="2400" lang="zh-CN">
                <a:sym typeface="Arial" pitchFamily="34" charset="0"/>
              </a:rPr>
              <a:t>   System.out.println("\tSecond thread starts running.");</a:t>
            </a:r>
          </a:p>
          <a:p>
            <a:pPr indent="0" marL="0">
              <a:spcBef>
                <a:spcPts val="600"/>
              </a:spcBef>
              <a:buNone/>
            </a:pPr>
            <a:r>
              <a:rPr dirty="0" sz="2400" lang="zh-CN">
                <a:sym typeface="Arial" pitchFamily="34" charset="0"/>
              </a:rPr>
              <a:t>	 for(int i=0; i&lt;6; i++) {</a:t>
            </a:r>
          </a:p>
          <a:p>
            <a:pPr indent="0" marL="0">
              <a:spcBef>
                <a:spcPts val="600"/>
              </a:spcBef>
              <a:buNone/>
            </a:pPr>
            <a:r>
              <a:rPr dirty="0" sz="2400" lang="zh-CN">
                <a:sym typeface="Arial" pitchFamily="34" charset="0"/>
              </a:rPr>
              <a:t>	   System.out.println("\tSecond " + i);</a:t>
            </a:r>
          </a:p>
          <a:p>
            <a:pPr indent="0" marL="0">
              <a:spcBef>
                <a:spcPts val="600"/>
              </a:spcBef>
              <a:buNone/>
            </a:pPr>
            <a:r>
              <a:rPr dirty="0" sz="2400" lang="zh-CN">
                <a:sym typeface="Arial" pitchFamily="34" charset="0"/>
              </a:rPr>
              <a:t>	   sleep(1000);</a:t>
            </a:r>
          </a:p>
          <a:p>
            <a:pPr indent="0" marL="0">
              <a:spcBef>
                <a:spcPts val="600"/>
              </a:spcBef>
              <a:buNone/>
            </a:pPr>
            <a:r>
              <a:rPr dirty="0" sz="2400" lang="zh-CN">
                <a:sym typeface="Arial" pitchFamily="34" charset="0"/>
              </a:rPr>
              <a:t>   }</a:t>
            </a:r>
          </a:p>
          <a:p>
            <a:pPr indent="0" marL="0">
              <a:spcBef>
                <a:spcPts val="600"/>
              </a:spcBef>
              <a:buNone/>
            </a:pPr>
            <a:r>
              <a:rPr dirty="0" sz="2400" lang="zh-CN">
                <a:sym typeface="Arial" pitchFamily="34" charset="0"/>
              </a:rPr>
              <a:t>   System.out.println("\tSecond thread finishes running");</a:t>
            </a:r>
          </a:p>
          <a:p>
            <a:pPr indent="0" marL="0">
              <a:spcBef>
                <a:spcPts val="600"/>
              </a:spcBef>
              <a:buNone/>
            </a:pPr>
            <a:r>
              <a:rPr dirty="0" sz="2400" lang="zh-CN">
                <a:sym typeface="Arial" pitchFamily="34" charset="0"/>
              </a:rPr>
              <a:t>  }catch (InterruptedException e) {}</a:t>
            </a:r>
          </a:p>
          <a:p>
            <a:pPr indent="0" marL="0">
              <a:spcBef>
                <a:spcPts val="600"/>
              </a:spcBef>
              <a:buNone/>
            </a:pPr>
            <a:r>
              <a:rPr dirty="0" sz="2400" lang="zh-CN">
                <a:sym typeface="Arial" pitchFamily="34" charset="0"/>
              </a:rPr>
              <a:t> }</a:t>
            </a:r>
          </a:p>
          <a:p>
            <a:pPr indent="0" marL="0">
              <a:spcBef>
                <a:spcPts val="600"/>
              </a:spcBef>
              <a:buNone/>
            </a:pPr>
            <a:r>
              <a:rPr dirty="0" sz="2400" lang="zh-CN">
                <a:sym typeface="Arial" pitchFamily="34" charset="0"/>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afterEffect" presetClass="entr" presetID="2" presetSubtype="8">
                                  <p:stCondLst>
                                    <p:cond delay="0"/>
                                  </p:stCondLst>
                                  <p:childTnLst>
                                    <p:set>
                                      <p:cBhvr>
                                        <p:cTn dur="1" fill="hold" id="6">
                                          <p:stCondLst>
                                            <p:cond delay="0"/>
                                          </p:stCondLst>
                                        </p:cTn>
                                        <p:tgtEl>
                                          <p:spTgt spid="1048614">
                                            <p:txEl>
                                              <p:pRg st="0" end="0"/>
                                            </p:txEl>
                                          </p:spTgt>
                                        </p:tgtEl>
                                        <p:attrNameLst>
                                          <p:attrName>style.visibility</p:attrName>
                                        </p:attrNameLst>
                                      </p:cBhvr>
                                      <p:to>
                                        <p:strVal val="visible"/>
                                      </p:to>
                                    </p:set>
                                    <p:anim calcmode="lin" valueType="num">
                                      <p:cBhvr additive="base">
                                        <p:cTn dur="500" fill="hold" id="7"/>
                                        <p:tgtEl>
                                          <p:spTgt spid="1048614">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8614">
                                            <p:txEl>
                                              <p:pRg st="0" end="0"/>
                                            </p:txEl>
                                          </p:spTgt>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id="10" nodeType="afterEffect" presetClass="entr" presetID="2" presetSubtype="8">
                                  <p:stCondLst>
                                    <p:cond delay="0"/>
                                  </p:stCondLst>
                                  <p:childTnLst>
                                    <p:set>
                                      <p:cBhvr>
                                        <p:cTn dur="1" fill="hold" id="11">
                                          <p:stCondLst>
                                            <p:cond delay="0"/>
                                          </p:stCondLst>
                                        </p:cTn>
                                        <p:tgtEl>
                                          <p:spTgt spid="1048614">
                                            <p:txEl>
                                              <p:pRg st="1" end="1"/>
                                            </p:txEl>
                                          </p:spTgt>
                                        </p:tgtEl>
                                        <p:attrNameLst>
                                          <p:attrName>style.visibility</p:attrName>
                                        </p:attrNameLst>
                                      </p:cBhvr>
                                      <p:to>
                                        <p:strVal val="visible"/>
                                      </p:to>
                                    </p:set>
                                    <p:anim calcmode="lin" valueType="num">
                                      <p:cBhvr additive="base">
                                        <p:cTn dur="500" fill="hold" id="12"/>
                                        <p:tgtEl>
                                          <p:spTgt spid="1048614">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3"/>
                                        <p:tgtEl>
                                          <p:spTgt spid="1048614">
                                            <p:txEl>
                                              <p:pRg st="1" end="1"/>
                                            </p:txEl>
                                          </p:spTgt>
                                        </p:tgtEl>
                                        <p:attrNameLst>
                                          <p:attrName>ppt_y</p:attrName>
                                        </p:attrNameLst>
                                      </p:cBhvr>
                                      <p:tavLst>
                                        <p:tav tm="0">
                                          <p:val>
                                            <p:strVal val="#ppt_y"/>
                                          </p:val>
                                        </p:tav>
                                        <p:tav tm="100000">
                                          <p:val>
                                            <p:strVal val="#ppt_y"/>
                                          </p:val>
                                        </p:tav>
                                      </p:tavLst>
                                    </p:anim>
                                  </p:childTnLst>
                                </p:cTn>
                              </p:par>
                            </p:childTnLst>
                          </p:cTn>
                        </p:par>
                        <p:par>
                          <p:cTn fill="hold" id="14" nodeType="afterGroup">
                            <p:stCondLst>
                              <p:cond delay="1000"/>
                            </p:stCondLst>
                            <p:childTnLst>
                              <p:par>
                                <p:cTn fill="hold" id="15" nodeType="afterEffect" presetClass="entr" presetID="2" presetSubtype="8">
                                  <p:stCondLst>
                                    <p:cond delay="0"/>
                                  </p:stCondLst>
                                  <p:childTnLst>
                                    <p:set>
                                      <p:cBhvr>
                                        <p:cTn dur="1" fill="hold" id="16">
                                          <p:stCondLst>
                                            <p:cond delay="0"/>
                                          </p:stCondLst>
                                        </p:cTn>
                                        <p:tgtEl>
                                          <p:spTgt spid="1048614">
                                            <p:txEl>
                                              <p:pRg st="2" end="2"/>
                                            </p:txEl>
                                          </p:spTgt>
                                        </p:tgtEl>
                                        <p:attrNameLst>
                                          <p:attrName>style.visibility</p:attrName>
                                        </p:attrNameLst>
                                      </p:cBhvr>
                                      <p:to>
                                        <p:strVal val="visible"/>
                                      </p:to>
                                    </p:set>
                                    <p:anim calcmode="lin" valueType="num">
                                      <p:cBhvr additive="base">
                                        <p:cTn dur="500" fill="hold" id="17"/>
                                        <p:tgtEl>
                                          <p:spTgt spid="1048614">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18"/>
                                        <p:tgtEl>
                                          <p:spTgt spid="1048614">
                                            <p:txEl>
                                              <p:pRg st="2" end="2"/>
                                            </p:txEl>
                                          </p:spTgt>
                                        </p:tgtEl>
                                        <p:attrNameLst>
                                          <p:attrName>ppt_y</p:attrName>
                                        </p:attrNameLst>
                                      </p:cBhvr>
                                      <p:tavLst>
                                        <p:tav tm="0">
                                          <p:val>
                                            <p:strVal val="#ppt_y"/>
                                          </p:val>
                                        </p:tav>
                                        <p:tav tm="100000">
                                          <p:val>
                                            <p:strVal val="#ppt_y"/>
                                          </p:val>
                                        </p:tav>
                                      </p:tavLst>
                                    </p:anim>
                                  </p:childTnLst>
                                </p:cTn>
                              </p:par>
                            </p:childTnLst>
                          </p:cTn>
                        </p:par>
                        <p:par>
                          <p:cTn fill="hold" id="19" nodeType="afterGroup">
                            <p:stCondLst>
                              <p:cond delay="1500"/>
                            </p:stCondLst>
                            <p:childTnLst>
                              <p:par>
                                <p:cTn fill="hold" id="20" nodeType="afterEffect" presetClass="entr" presetID="2" presetSubtype="8">
                                  <p:stCondLst>
                                    <p:cond delay="0"/>
                                  </p:stCondLst>
                                  <p:childTnLst>
                                    <p:set>
                                      <p:cBhvr>
                                        <p:cTn dur="1" fill="hold" id="21">
                                          <p:stCondLst>
                                            <p:cond delay="0"/>
                                          </p:stCondLst>
                                        </p:cTn>
                                        <p:tgtEl>
                                          <p:spTgt spid="1048614">
                                            <p:txEl>
                                              <p:pRg st="3" end="3"/>
                                            </p:txEl>
                                          </p:spTgt>
                                        </p:tgtEl>
                                        <p:attrNameLst>
                                          <p:attrName>style.visibility</p:attrName>
                                        </p:attrNameLst>
                                      </p:cBhvr>
                                      <p:to>
                                        <p:strVal val="visible"/>
                                      </p:to>
                                    </p:set>
                                    <p:anim calcmode="lin" valueType="num">
                                      <p:cBhvr additive="base">
                                        <p:cTn dur="500" fill="hold" id="22"/>
                                        <p:tgtEl>
                                          <p:spTgt spid="1048614">
                                            <p:txEl>
                                              <p:pRg st="3" end="3"/>
                                            </p:txEl>
                                          </p:spTgt>
                                        </p:tgtEl>
                                        <p:attrNameLst>
                                          <p:attrName>ppt_x</p:attrName>
                                        </p:attrNameLst>
                                      </p:cBhvr>
                                      <p:tavLst>
                                        <p:tav tm="0">
                                          <p:val>
                                            <p:strVal val="0-#ppt_w/2"/>
                                          </p:val>
                                        </p:tav>
                                        <p:tav tm="100000">
                                          <p:val>
                                            <p:strVal val="#ppt_x"/>
                                          </p:val>
                                        </p:tav>
                                      </p:tavLst>
                                    </p:anim>
                                    <p:anim calcmode="lin" valueType="num">
                                      <p:cBhvr additive="base">
                                        <p:cTn dur="500" fill="hold" id="23"/>
                                        <p:tgtEl>
                                          <p:spTgt spid="1048614">
                                            <p:txEl>
                                              <p:pRg st="3" end="3"/>
                                            </p:txEl>
                                          </p:spTgt>
                                        </p:tgtEl>
                                        <p:attrNameLst>
                                          <p:attrName>ppt_y</p:attrName>
                                        </p:attrNameLst>
                                      </p:cBhvr>
                                      <p:tavLst>
                                        <p:tav tm="0">
                                          <p:val>
                                            <p:strVal val="#ppt_y"/>
                                          </p:val>
                                        </p:tav>
                                        <p:tav tm="100000">
                                          <p:val>
                                            <p:strVal val="#ppt_y"/>
                                          </p:val>
                                        </p:tav>
                                      </p:tavLst>
                                    </p:anim>
                                  </p:childTnLst>
                                </p:cTn>
                              </p:par>
                            </p:childTnLst>
                          </p:cTn>
                        </p:par>
                        <p:par>
                          <p:cTn fill="hold" id="24" nodeType="afterGroup">
                            <p:stCondLst>
                              <p:cond delay="2000"/>
                            </p:stCondLst>
                            <p:childTnLst>
                              <p:par>
                                <p:cTn fill="hold" id="25" nodeType="afterEffect" presetClass="entr" presetID="2" presetSubtype="8">
                                  <p:stCondLst>
                                    <p:cond delay="0"/>
                                  </p:stCondLst>
                                  <p:childTnLst>
                                    <p:set>
                                      <p:cBhvr>
                                        <p:cTn dur="1" fill="hold" id="26">
                                          <p:stCondLst>
                                            <p:cond delay="0"/>
                                          </p:stCondLst>
                                        </p:cTn>
                                        <p:tgtEl>
                                          <p:spTgt spid="1048614">
                                            <p:txEl>
                                              <p:pRg st="4" end="4"/>
                                            </p:txEl>
                                          </p:spTgt>
                                        </p:tgtEl>
                                        <p:attrNameLst>
                                          <p:attrName>style.visibility</p:attrName>
                                        </p:attrNameLst>
                                      </p:cBhvr>
                                      <p:to>
                                        <p:strVal val="visible"/>
                                      </p:to>
                                    </p:set>
                                    <p:anim calcmode="lin" valueType="num">
                                      <p:cBhvr additive="base">
                                        <p:cTn dur="500" fill="hold" id="27"/>
                                        <p:tgtEl>
                                          <p:spTgt spid="1048614">
                                            <p:txEl>
                                              <p:pRg st="4" end="4"/>
                                            </p:txEl>
                                          </p:spTgt>
                                        </p:tgtEl>
                                        <p:attrNameLst>
                                          <p:attrName>ppt_x</p:attrName>
                                        </p:attrNameLst>
                                      </p:cBhvr>
                                      <p:tavLst>
                                        <p:tav tm="0">
                                          <p:val>
                                            <p:strVal val="0-#ppt_w/2"/>
                                          </p:val>
                                        </p:tav>
                                        <p:tav tm="100000">
                                          <p:val>
                                            <p:strVal val="#ppt_x"/>
                                          </p:val>
                                        </p:tav>
                                      </p:tavLst>
                                    </p:anim>
                                    <p:anim calcmode="lin" valueType="num">
                                      <p:cBhvr additive="base">
                                        <p:cTn dur="500" fill="hold" id="28"/>
                                        <p:tgtEl>
                                          <p:spTgt spid="1048614">
                                            <p:txEl>
                                              <p:pRg st="4" end="4"/>
                                            </p:txEl>
                                          </p:spTgt>
                                        </p:tgtEl>
                                        <p:attrNameLst>
                                          <p:attrName>ppt_y</p:attrName>
                                        </p:attrNameLst>
                                      </p:cBhvr>
                                      <p:tavLst>
                                        <p:tav tm="0">
                                          <p:val>
                                            <p:strVal val="#ppt_y"/>
                                          </p:val>
                                        </p:tav>
                                        <p:tav tm="100000">
                                          <p:val>
                                            <p:strVal val="#ppt_y"/>
                                          </p:val>
                                        </p:tav>
                                      </p:tavLst>
                                    </p:anim>
                                  </p:childTnLst>
                                </p:cTn>
                              </p:par>
                            </p:childTnLst>
                          </p:cTn>
                        </p:par>
                        <p:par>
                          <p:cTn fill="hold" id="29" nodeType="afterGroup">
                            <p:stCondLst>
                              <p:cond delay="2500"/>
                            </p:stCondLst>
                            <p:childTnLst>
                              <p:par>
                                <p:cTn fill="hold" id="30" nodeType="afterEffect" presetClass="entr" presetID="2" presetSubtype="8">
                                  <p:stCondLst>
                                    <p:cond delay="0"/>
                                  </p:stCondLst>
                                  <p:childTnLst>
                                    <p:set>
                                      <p:cBhvr>
                                        <p:cTn dur="1" fill="hold" id="31">
                                          <p:stCondLst>
                                            <p:cond delay="0"/>
                                          </p:stCondLst>
                                        </p:cTn>
                                        <p:tgtEl>
                                          <p:spTgt spid="1048614">
                                            <p:txEl>
                                              <p:pRg st="5" end="5"/>
                                            </p:txEl>
                                          </p:spTgt>
                                        </p:tgtEl>
                                        <p:attrNameLst>
                                          <p:attrName>style.visibility</p:attrName>
                                        </p:attrNameLst>
                                      </p:cBhvr>
                                      <p:to>
                                        <p:strVal val="visible"/>
                                      </p:to>
                                    </p:set>
                                    <p:anim calcmode="lin" valueType="num">
                                      <p:cBhvr additive="base">
                                        <p:cTn dur="500" fill="hold" id="32"/>
                                        <p:tgtEl>
                                          <p:spTgt spid="1048614">
                                            <p:txEl>
                                              <p:pRg st="5" end="5"/>
                                            </p:txEl>
                                          </p:spTgt>
                                        </p:tgtEl>
                                        <p:attrNameLst>
                                          <p:attrName>ppt_x</p:attrName>
                                        </p:attrNameLst>
                                      </p:cBhvr>
                                      <p:tavLst>
                                        <p:tav tm="0">
                                          <p:val>
                                            <p:strVal val="0-#ppt_w/2"/>
                                          </p:val>
                                        </p:tav>
                                        <p:tav tm="100000">
                                          <p:val>
                                            <p:strVal val="#ppt_x"/>
                                          </p:val>
                                        </p:tav>
                                      </p:tavLst>
                                    </p:anim>
                                    <p:anim calcmode="lin" valueType="num">
                                      <p:cBhvr additive="base">
                                        <p:cTn dur="500" fill="hold" id="33"/>
                                        <p:tgtEl>
                                          <p:spTgt spid="1048614">
                                            <p:txEl>
                                              <p:pRg st="5" end="5"/>
                                            </p:txEl>
                                          </p:spTgt>
                                        </p:tgtEl>
                                        <p:attrNameLst>
                                          <p:attrName>ppt_y</p:attrName>
                                        </p:attrNameLst>
                                      </p:cBhvr>
                                      <p:tavLst>
                                        <p:tav tm="0">
                                          <p:val>
                                            <p:strVal val="#ppt_y"/>
                                          </p:val>
                                        </p:tav>
                                        <p:tav tm="100000">
                                          <p:val>
                                            <p:strVal val="#ppt_y"/>
                                          </p:val>
                                        </p:tav>
                                      </p:tavLst>
                                    </p:anim>
                                  </p:childTnLst>
                                </p:cTn>
                              </p:par>
                            </p:childTnLst>
                          </p:cTn>
                        </p:par>
                        <p:par>
                          <p:cTn fill="hold" id="34" nodeType="afterGroup">
                            <p:stCondLst>
                              <p:cond delay="3000"/>
                            </p:stCondLst>
                            <p:childTnLst>
                              <p:par>
                                <p:cTn fill="hold" id="35" nodeType="afterEffect" presetClass="entr" presetID="2" presetSubtype="8">
                                  <p:stCondLst>
                                    <p:cond delay="0"/>
                                  </p:stCondLst>
                                  <p:childTnLst>
                                    <p:set>
                                      <p:cBhvr>
                                        <p:cTn dur="1" fill="hold" id="36">
                                          <p:stCondLst>
                                            <p:cond delay="0"/>
                                          </p:stCondLst>
                                        </p:cTn>
                                        <p:tgtEl>
                                          <p:spTgt spid="1048614">
                                            <p:txEl>
                                              <p:pRg st="6" end="6"/>
                                            </p:txEl>
                                          </p:spTgt>
                                        </p:tgtEl>
                                        <p:attrNameLst>
                                          <p:attrName>style.visibility</p:attrName>
                                        </p:attrNameLst>
                                      </p:cBhvr>
                                      <p:to>
                                        <p:strVal val="visible"/>
                                      </p:to>
                                    </p:set>
                                    <p:anim calcmode="lin" valueType="num">
                                      <p:cBhvr additive="base">
                                        <p:cTn dur="500" fill="hold" id="37"/>
                                        <p:tgtEl>
                                          <p:spTgt spid="1048614">
                                            <p:txEl>
                                              <p:pRg st="6" end="6"/>
                                            </p:txEl>
                                          </p:spTgt>
                                        </p:tgtEl>
                                        <p:attrNameLst>
                                          <p:attrName>ppt_x</p:attrName>
                                        </p:attrNameLst>
                                      </p:cBhvr>
                                      <p:tavLst>
                                        <p:tav tm="0">
                                          <p:val>
                                            <p:strVal val="0-#ppt_w/2"/>
                                          </p:val>
                                        </p:tav>
                                        <p:tav tm="100000">
                                          <p:val>
                                            <p:strVal val="#ppt_x"/>
                                          </p:val>
                                        </p:tav>
                                      </p:tavLst>
                                    </p:anim>
                                    <p:anim calcmode="lin" valueType="num">
                                      <p:cBhvr additive="base">
                                        <p:cTn dur="500" fill="hold" id="38"/>
                                        <p:tgtEl>
                                          <p:spTgt spid="1048614">
                                            <p:txEl>
                                              <p:pRg st="6" end="6"/>
                                            </p:txEl>
                                          </p:spTgt>
                                        </p:tgtEl>
                                        <p:attrNameLst>
                                          <p:attrName>ppt_y</p:attrName>
                                        </p:attrNameLst>
                                      </p:cBhvr>
                                      <p:tavLst>
                                        <p:tav tm="0">
                                          <p:val>
                                            <p:strVal val="#ppt_y"/>
                                          </p:val>
                                        </p:tav>
                                        <p:tav tm="100000">
                                          <p:val>
                                            <p:strVal val="#ppt_y"/>
                                          </p:val>
                                        </p:tav>
                                      </p:tavLst>
                                    </p:anim>
                                  </p:childTnLst>
                                </p:cTn>
                              </p:par>
                            </p:childTnLst>
                          </p:cTn>
                        </p:par>
                        <p:par>
                          <p:cTn fill="hold" id="39" nodeType="afterGroup">
                            <p:stCondLst>
                              <p:cond delay="3500"/>
                            </p:stCondLst>
                            <p:childTnLst>
                              <p:par>
                                <p:cTn fill="hold" id="40" nodeType="afterEffect" presetClass="entr" presetID="2" presetSubtype="8">
                                  <p:stCondLst>
                                    <p:cond delay="0"/>
                                  </p:stCondLst>
                                  <p:childTnLst>
                                    <p:set>
                                      <p:cBhvr>
                                        <p:cTn dur="1" fill="hold" id="41">
                                          <p:stCondLst>
                                            <p:cond delay="0"/>
                                          </p:stCondLst>
                                        </p:cTn>
                                        <p:tgtEl>
                                          <p:spTgt spid="1048614">
                                            <p:txEl>
                                              <p:pRg st="7" end="7"/>
                                            </p:txEl>
                                          </p:spTgt>
                                        </p:tgtEl>
                                        <p:attrNameLst>
                                          <p:attrName>style.visibility</p:attrName>
                                        </p:attrNameLst>
                                      </p:cBhvr>
                                      <p:to>
                                        <p:strVal val="visible"/>
                                      </p:to>
                                    </p:set>
                                    <p:anim calcmode="lin" valueType="num">
                                      <p:cBhvr additive="base">
                                        <p:cTn dur="500" fill="hold" id="42"/>
                                        <p:tgtEl>
                                          <p:spTgt spid="1048614">
                                            <p:txEl>
                                              <p:pRg st="7" end="7"/>
                                            </p:txEl>
                                          </p:spTgt>
                                        </p:tgtEl>
                                        <p:attrNameLst>
                                          <p:attrName>ppt_x</p:attrName>
                                        </p:attrNameLst>
                                      </p:cBhvr>
                                      <p:tavLst>
                                        <p:tav tm="0">
                                          <p:val>
                                            <p:strVal val="0-#ppt_w/2"/>
                                          </p:val>
                                        </p:tav>
                                        <p:tav tm="100000">
                                          <p:val>
                                            <p:strVal val="#ppt_x"/>
                                          </p:val>
                                        </p:tav>
                                      </p:tavLst>
                                    </p:anim>
                                    <p:anim calcmode="lin" valueType="num">
                                      <p:cBhvr additive="base">
                                        <p:cTn dur="500" fill="hold" id="43"/>
                                        <p:tgtEl>
                                          <p:spTgt spid="1048614">
                                            <p:txEl>
                                              <p:pRg st="7" end="7"/>
                                            </p:txEl>
                                          </p:spTgt>
                                        </p:tgtEl>
                                        <p:attrNameLst>
                                          <p:attrName>ppt_y</p:attrName>
                                        </p:attrNameLst>
                                      </p:cBhvr>
                                      <p:tavLst>
                                        <p:tav tm="0">
                                          <p:val>
                                            <p:strVal val="#ppt_y"/>
                                          </p:val>
                                        </p:tav>
                                        <p:tav tm="100000">
                                          <p:val>
                                            <p:strVal val="#ppt_y"/>
                                          </p:val>
                                        </p:tav>
                                      </p:tavLst>
                                    </p:anim>
                                  </p:childTnLst>
                                </p:cTn>
                              </p:par>
                            </p:childTnLst>
                          </p:cTn>
                        </p:par>
                        <p:par>
                          <p:cTn fill="hold" id="44" nodeType="afterGroup">
                            <p:stCondLst>
                              <p:cond delay="4000"/>
                            </p:stCondLst>
                            <p:childTnLst>
                              <p:par>
                                <p:cTn fill="hold" id="45" nodeType="afterEffect" presetClass="entr" presetID="2" presetSubtype="8">
                                  <p:stCondLst>
                                    <p:cond delay="0"/>
                                  </p:stCondLst>
                                  <p:childTnLst>
                                    <p:set>
                                      <p:cBhvr>
                                        <p:cTn dur="1" fill="hold" id="46">
                                          <p:stCondLst>
                                            <p:cond delay="0"/>
                                          </p:stCondLst>
                                        </p:cTn>
                                        <p:tgtEl>
                                          <p:spTgt spid="1048614">
                                            <p:txEl>
                                              <p:pRg st="8" end="8"/>
                                            </p:txEl>
                                          </p:spTgt>
                                        </p:tgtEl>
                                        <p:attrNameLst>
                                          <p:attrName>style.visibility</p:attrName>
                                        </p:attrNameLst>
                                      </p:cBhvr>
                                      <p:to>
                                        <p:strVal val="visible"/>
                                      </p:to>
                                    </p:set>
                                    <p:anim calcmode="lin" valueType="num">
                                      <p:cBhvr additive="base">
                                        <p:cTn dur="500" fill="hold" id="47"/>
                                        <p:tgtEl>
                                          <p:spTgt spid="1048614">
                                            <p:txEl>
                                              <p:pRg st="8" end="8"/>
                                            </p:txEl>
                                          </p:spTgt>
                                        </p:tgtEl>
                                        <p:attrNameLst>
                                          <p:attrName>ppt_x</p:attrName>
                                        </p:attrNameLst>
                                      </p:cBhvr>
                                      <p:tavLst>
                                        <p:tav tm="0">
                                          <p:val>
                                            <p:strVal val="0-#ppt_w/2"/>
                                          </p:val>
                                        </p:tav>
                                        <p:tav tm="100000">
                                          <p:val>
                                            <p:strVal val="#ppt_x"/>
                                          </p:val>
                                        </p:tav>
                                      </p:tavLst>
                                    </p:anim>
                                    <p:anim calcmode="lin" valueType="num">
                                      <p:cBhvr additive="base">
                                        <p:cTn dur="500" fill="hold" id="48"/>
                                        <p:tgtEl>
                                          <p:spTgt spid="1048614">
                                            <p:txEl>
                                              <p:pRg st="8" end="8"/>
                                            </p:txEl>
                                          </p:spTgt>
                                        </p:tgtEl>
                                        <p:attrNameLst>
                                          <p:attrName>ppt_y</p:attrName>
                                        </p:attrNameLst>
                                      </p:cBhvr>
                                      <p:tavLst>
                                        <p:tav tm="0">
                                          <p:val>
                                            <p:strVal val="#ppt_y"/>
                                          </p:val>
                                        </p:tav>
                                        <p:tav tm="100000">
                                          <p:val>
                                            <p:strVal val="#ppt_y"/>
                                          </p:val>
                                        </p:tav>
                                      </p:tavLst>
                                    </p:anim>
                                  </p:childTnLst>
                                </p:cTn>
                              </p:par>
                            </p:childTnLst>
                          </p:cTn>
                        </p:par>
                        <p:par>
                          <p:cTn fill="hold" id="49" nodeType="afterGroup">
                            <p:stCondLst>
                              <p:cond delay="4500"/>
                            </p:stCondLst>
                            <p:childTnLst>
                              <p:par>
                                <p:cTn fill="hold" id="50" nodeType="afterEffect" presetClass="entr" presetID="2" presetSubtype="8">
                                  <p:stCondLst>
                                    <p:cond delay="0"/>
                                  </p:stCondLst>
                                  <p:childTnLst>
                                    <p:set>
                                      <p:cBhvr>
                                        <p:cTn dur="1" fill="hold" id="51">
                                          <p:stCondLst>
                                            <p:cond delay="0"/>
                                          </p:stCondLst>
                                        </p:cTn>
                                        <p:tgtEl>
                                          <p:spTgt spid="1048614">
                                            <p:txEl>
                                              <p:pRg st="9" end="9"/>
                                            </p:txEl>
                                          </p:spTgt>
                                        </p:tgtEl>
                                        <p:attrNameLst>
                                          <p:attrName>style.visibility</p:attrName>
                                        </p:attrNameLst>
                                      </p:cBhvr>
                                      <p:to>
                                        <p:strVal val="visible"/>
                                      </p:to>
                                    </p:set>
                                    <p:anim calcmode="lin" valueType="num">
                                      <p:cBhvr additive="base">
                                        <p:cTn dur="500" fill="hold" id="52"/>
                                        <p:tgtEl>
                                          <p:spTgt spid="1048614">
                                            <p:txEl>
                                              <p:pRg st="9" end="9"/>
                                            </p:txEl>
                                          </p:spTgt>
                                        </p:tgtEl>
                                        <p:attrNameLst>
                                          <p:attrName>ppt_x</p:attrName>
                                        </p:attrNameLst>
                                      </p:cBhvr>
                                      <p:tavLst>
                                        <p:tav tm="0">
                                          <p:val>
                                            <p:strVal val="0-#ppt_w/2"/>
                                          </p:val>
                                        </p:tav>
                                        <p:tav tm="100000">
                                          <p:val>
                                            <p:strVal val="#ppt_x"/>
                                          </p:val>
                                        </p:tav>
                                      </p:tavLst>
                                    </p:anim>
                                    <p:anim calcmode="lin" valueType="num">
                                      <p:cBhvr additive="base">
                                        <p:cTn dur="500" fill="hold" id="53"/>
                                        <p:tgtEl>
                                          <p:spTgt spid="1048614">
                                            <p:txEl>
                                              <p:pRg st="9" end="9"/>
                                            </p:txEl>
                                          </p:spTgt>
                                        </p:tgtEl>
                                        <p:attrNameLst>
                                          <p:attrName>ppt_y</p:attrName>
                                        </p:attrNameLst>
                                      </p:cBhvr>
                                      <p:tavLst>
                                        <p:tav tm="0">
                                          <p:val>
                                            <p:strVal val="#ppt_y"/>
                                          </p:val>
                                        </p:tav>
                                        <p:tav tm="100000">
                                          <p:val>
                                            <p:strVal val="#ppt_y"/>
                                          </p:val>
                                        </p:tav>
                                      </p:tavLst>
                                    </p:anim>
                                  </p:childTnLst>
                                </p:cTn>
                              </p:par>
                            </p:childTnLst>
                          </p:cTn>
                        </p:par>
                        <p:par>
                          <p:cTn fill="hold" id="54" nodeType="afterGroup">
                            <p:stCondLst>
                              <p:cond delay="5000"/>
                            </p:stCondLst>
                            <p:childTnLst>
                              <p:par>
                                <p:cTn fill="hold" id="55" nodeType="afterEffect" presetClass="entr" presetID="2" presetSubtype="4">
                                  <p:stCondLst>
                                    <p:cond delay="0"/>
                                  </p:stCondLst>
                                  <p:childTnLst>
                                    <p:set>
                                      <p:cBhvr>
                                        <p:cTn dur="1" fill="hold" id="56">
                                          <p:stCondLst>
                                            <p:cond delay="0"/>
                                          </p:stCondLst>
                                        </p:cTn>
                                        <p:tgtEl>
                                          <p:spTgt spid="1048614">
                                            <p:txEl>
                                              <p:pRg st="10" end="10"/>
                                            </p:txEl>
                                          </p:spTgt>
                                        </p:tgtEl>
                                        <p:attrNameLst>
                                          <p:attrName>style.visibility</p:attrName>
                                        </p:attrNameLst>
                                      </p:cBhvr>
                                      <p:to>
                                        <p:strVal val="visible"/>
                                      </p:to>
                                    </p:set>
                                    <p:anim calcmode="lin" valueType="num">
                                      <p:cBhvr additive="base">
                                        <p:cTn dur="500" fill="hold" id="57"/>
                                        <p:tgtEl>
                                          <p:spTgt spid="1048614">
                                            <p:txEl>
                                              <p:pRg st="10" end="10"/>
                                            </p:txEl>
                                          </p:spTgt>
                                        </p:tgtEl>
                                        <p:attrNameLst>
                                          <p:attrName>ppt_x</p:attrName>
                                        </p:attrNameLst>
                                      </p:cBhvr>
                                      <p:tavLst>
                                        <p:tav tm="0">
                                          <p:val>
                                            <p:strVal val="#ppt_x"/>
                                          </p:val>
                                        </p:tav>
                                        <p:tav tm="100000">
                                          <p:val>
                                            <p:strVal val="#ppt_x"/>
                                          </p:val>
                                        </p:tav>
                                      </p:tavLst>
                                    </p:anim>
                                    <p:anim calcmode="lin" valueType="num">
                                      <p:cBhvr additive="base">
                                        <p:cTn dur="500" fill="hold" id="58"/>
                                        <p:tgtEl>
                                          <p:spTgt spid="1048614">
                                            <p:txEl>
                                              <p:pRg st="10" end="10"/>
                                            </p:txEl>
                                          </p:spTgt>
                                        </p:tgtEl>
                                        <p:attrNameLst>
                                          <p:attrName>ppt_y</p:attrName>
                                        </p:attrNameLst>
                                      </p:cBhvr>
                                      <p:tavLst>
                                        <p:tav tm="0">
                                          <p:val>
                                            <p:strVal val="1+#ppt_h/2"/>
                                          </p:val>
                                        </p:tav>
                                        <p:tav tm="100000">
                                          <p:val>
                                            <p:strVal val="#ppt_y"/>
                                          </p:val>
                                        </p:tav>
                                      </p:tavLst>
                                    </p:anim>
                                  </p:childTnLst>
                                </p:cTn>
                              </p:par>
                            </p:childTnLst>
                          </p:cTn>
                        </p:par>
                        <p:par>
                          <p:cTn fill="hold" id="59" nodeType="afterGroup">
                            <p:stCondLst>
                              <p:cond delay="5500"/>
                            </p:stCondLst>
                            <p:childTnLst>
                              <p:par>
                                <p:cTn fill="hold" id="60" nodeType="afterEffect" presetClass="entr" presetID="2" presetSubtype="4">
                                  <p:stCondLst>
                                    <p:cond delay="0"/>
                                  </p:stCondLst>
                                  <p:childTnLst>
                                    <p:set>
                                      <p:cBhvr>
                                        <p:cTn dur="1" fill="hold" id="61">
                                          <p:stCondLst>
                                            <p:cond delay="0"/>
                                          </p:stCondLst>
                                        </p:cTn>
                                        <p:tgtEl>
                                          <p:spTgt spid="1048614">
                                            <p:txEl>
                                              <p:pRg st="11" end="11"/>
                                            </p:txEl>
                                          </p:spTgt>
                                        </p:tgtEl>
                                        <p:attrNameLst>
                                          <p:attrName>style.visibility</p:attrName>
                                        </p:attrNameLst>
                                      </p:cBhvr>
                                      <p:to>
                                        <p:strVal val="visible"/>
                                      </p:to>
                                    </p:set>
                                    <p:anim calcmode="lin" valueType="num">
                                      <p:cBhvr additive="base">
                                        <p:cTn dur="500" fill="hold" id="62"/>
                                        <p:tgtEl>
                                          <p:spTgt spid="1048614">
                                            <p:txEl>
                                              <p:pRg st="11" end="11"/>
                                            </p:txEl>
                                          </p:spTgt>
                                        </p:tgtEl>
                                        <p:attrNameLst>
                                          <p:attrName>ppt_x</p:attrName>
                                        </p:attrNameLst>
                                      </p:cBhvr>
                                      <p:tavLst>
                                        <p:tav tm="0">
                                          <p:val>
                                            <p:strVal val="#ppt_x"/>
                                          </p:val>
                                        </p:tav>
                                        <p:tav tm="100000">
                                          <p:val>
                                            <p:strVal val="#ppt_x"/>
                                          </p:val>
                                        </p:tav>
                                      </p:tavLst>
                                    </p:anim>
                                    <p:anim calcmode="lin" valueType="num">
                                      <p:cBhvr additive="base">
                                        <p:cTn dur="500" fill="hold" id="63"/>
                                        <p:tgtEl>
                                          <p:spTgt spid="104861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15" name="Rectangle 2"/>
          <p:cNvSpPr>
            <a:spLocks noGrp="1" noChangeArrowheads="1"/>
          </p:cNvSpPr>
          <p:nvPr>
            <p:ph type="title"/>
          </p:nvPr>
        </p:nvSpPr>
        <p:spPr>
          <a:xfrm>
            <a:off x="571501" y="0"/>
            <a:ext cx="8593281" cy="668780"/>
          </a:xfrm>
        </p:spPr>
        <p:txBody>
          <a:bodyPr/>
          <a:p>
            <a:r>
              <a:rPr lang="zh-CN">
                <a:sym typeface="Arial" charset="0"/>
              </a:rPr>
              <a:t>实现</a:t>
            </a:r>
            <a:r>
              <a:rPr lang="zh-CN"/>
              <a:t>Thread子类</a:t>
            </a:r>
            <a:r>
              <a:rPr lang="zh-CN">
                <a:sym typeface="Arial" charset="0"/>
              </a:rPr>
              <a:t>方法的多线程示例</a:t>
            </a:r>
          </a:p>
        </p:txBody>
      </p:sp>
      <p:sp>
        <p:nvSpPr>
          <p:cNvPr id="1048616" name="内容占位符 3"/>
          <p:cNvSpPr>
            <a:spLocks noGrp="1"/>
          </p:cNvSpPr>
          <p:nvPr>
            <p:ph sz="quarter" idx="10"/>
          </p:nvPr>
        </p:nvSpPr>
        <p:spPr/>
        <p:txBody>
          <a:bodyPr/>
          <a:p>
            <a:pPr indent="0" marL="0">
              <a:spcBef>
                <a:spcPts val="1200"/>
              </a:spcBef>
              <a:buNone/>
            </a:pPr>
            <a:r>
              <a:rPr altLang="zh-CN" dirty="0" sz="2400" lang="en-US"/>
              <a:t>public class ThreadTest1 {</a:t>
            </a:r>
          </a:p>
          <a:p>
            <a:pPr indent="0" marL="0">
              <a:spcBef>
                <a:spcPts val="1200"/>
              </a:spcBef>
              <a:buNone/>
            </a:pPr>
            <a:r>
              <a:rPr altLang="zh-CN" dirty="0" sz="2400" lang="en-US"/>
              <a:t>  public ThreadTest1() {</a:t>
            </a:r>
          </a:p>
          <a:p>
            <a:pPr indent="0" marL="0">
              <a:spcBef>
                <a:spcPts val="1200"/>
              </a:spcBef>
              <a:buNone/>
            </a:pPr>
            <a:r>
              <a:rPr altLang="zh-CN" dirty="0" sz="2400" lang="en-US"/>
              <a:t>	  </a:t>
            </a:r>
            <a:r>
              <a:rPr altLang="zh-CN" dirty="0" sz="2400" lang="en-US" err="1"/>
              <a:t>FirstThread</a:t>
            </a:r>
            <a:r>
              <a:rPr altLang="zh-CN" dirty="0" sz="2400" lang="en-US"/>
              <a:t> first = new </a:t>
            </a:r>
            <a:r>
              <a:rPr altLang="zh-CN" dirty="0" sz="2400" lang="en-US" err="1"/>
              <a:t>FirstThread</a:t>
            </a:r>
            <a:r>
              <a:rPr altLang="zh-CN" dirty="0" sz="2400" lang="en-US"/>
              <a:t>();</a:t>
            </a:r>
          </a:p>
          <a:p>
            <a:pPr indent="0" marL="0">
              <a:spcBef>
                <a:spcPts val="1200"/>
              </a:spcBef>
              <a:buNone/>
            </a:pPr>
            <a:r>
              <a:rPr altLang="zh-CN" dirty="0" sz="2400" lang="en-US"/>
              <a:t>	  </a:t>
            </a:r>
            <a:r>
              <a:rPr altLang="zh-CN" dirty="0" sz="2400" lang="en-US" err="1"/>
              <a:t>SecondThread</a:t>
            </a:r>
            <a:r>
              <a:rPr altLang="zh-CN" dirty="0" sz="2400" lang="en-US"/>
              <a:t> second = new </a:t>
            </a:r>
            <a:r>
              <a:rPr altLang="zh-CN" dirty="0" sz="2400" lang="en-US" err="1"/>
              <a:t>SecondThread</a:t>
            </a:r>
            <a:r>
              <a:rPr altLang="zh-CN" dirty="0" sz="2400" lang="en-US"/>
              <a:t>();</a:t>
            </a:r>
          </a:p>
          <a:p>
            <a:pPr indent="0" marL="0">
              <a:spcBef>
                <a:spcPts val="1200"/>
              </a:spcBef>
              <a:buNone/>
            </a:pPr>
            <a:r>
              <a:rPr altLang="zh-CN" dirty="0" sz="2400" lang="en-US"/>
              <a:t>	  </a:t>
            </a:r>
            <a:r>
              <a:rPr altLang="zh-CN" dirty="0" sz="2400" lang="en-US" err="1"/>
              <a:t>first.start</a:t>
            </a:r>
            <a:r>
              <a:rPr altLang="zh-CN" dirty="0" sz="2400" lang="en-US"/>
              <a:t>();</a:t>
            </a:r>
          </a:p>
          <a:p>
            <a:pPr indent="0" marL="0">
              <a:spcBef>
                <a:spcPts val="1200"/>
              </a:spcBef>
              <a:buNone/>
            </a:pPr>
            <a:r>
              <a:rPr altLang="zh-CN" dirty="0" sz="2400" lang="en-US"/>
              <a:t>    	  </a:t>
            </a:r>
            <a:r>
              <a:rPr altLang="zh-CN" dirty="0" sz="2400" lang="en-US" err="1"/>
              <a:t>second.start</a:t>
            </a:r>
            <a:r>
              <a:rPr altLang="zh-CN" dirty="0" sz="2400" lang="en-US"/>
              <a:t>();</a:t>
            </a:r>
          </a:p>
          <a:p>
            <a:pPr indent="0" marL="0">
              <a:spcBef>
                <a:spcPts val="1200"/>
              </a:spcBef>
              <a:buNone/>
            </a:pPr>
            <a:r>
              <a:rPr altLang="zh-CN" dirty="0" sz="2400" lang="en-US"/>
              <a:t>	}</a:t>
            </a:r>
          </a:p>
          <a:p>
            <a:pPr indent="0" marL="0">
              <a:spcBef>
                <a:spcPts val="1200"/>
              </a:spcBef>
              <a:buNone/>
            </a:pPr>
            <a:r>
              <a:rPr altLang="zh-CN" dirty="0" sz="2400" lang="en-US"/>
              <a:t>	public static void main(String[] </a:t>
            </a:r>
            <a:r>
              <a:rPr altLang="zh-CN" dirty="0" sz="2400" lang="en-US" err="1"/>
              <a:t>args</a:t>
            </a:r>
            <a:r>
              <a:rPr altLang="zh-CN" dirty="0" sz="2400" lang="en-US"/>
              <a:t>) {</a:t>
            </a:r>
          </a:p>
          <a:p>
            <a:pPr indent="0" marL="0">
              <a:spcBef>
                <a:spcPts val="1200"/>
              </a:spcBef>
              <a:buNone/>
            </a:pPr>
            <a:r>
              <a:rPr altLang="zh-CN" dirty="0" sz="2400" lang="en-US"/>
              <a:t>	  new ThreadTest1();</a:t>
            </a:r>
          </a:p>
          <a:p>
            <a:pPr indent="0" marL="0">
              <a:spcBef>
                <a:spcPts val="1200"/>
              </a:spcBef>
              <a:buNone/>
            </a:pPr>
            <a:r>
              <a:rPr altLang="zh-CN" dirty="0" sz="2400" lang="en-US"/>
              <a:t>	}</a:t>
            </a:r>
          </a:p>
          <a:p>
            <a:pPr indent="0" marL="0">
              <a:spcBef>
                <a:spcPts val="1200"/>
              </a:spcBef>
              <a:buNone/>
            </a:pPr>
            <a:r>
              <a:rPr altLang="zh-CN" dirty="0" sz="2400" lang="en-US"/>
              <a:t>}</a:t>
            </a:r>
          </a:p>
          <a:p>
            <a:pPr indent="0" marL="0">
              <a:spcBef>
                <a:spcPts val="1200"/>
              </a:spcBef>
              <a:buNone/>
            </a:pPr>
            <a:endParaRPr altLang="en-US" dirty="0" sz="2400" lang="zh-CN"/>
          </a:p>
        </p:txBody>
      </p:sp>
      <p:sp>
        <p:nvSpPr>
          <p:cNvPr id="1048617" name="Rectangle 3"/>
          <p:cNvSpPr>
            <a:spLocks noGrp="1" noChangeArrowheads="1"/>
          </p:cNvSpPr>
          <p:nvPr/>
        </p:nvSpPr>
        <p:spPr bwMode="auto">
          <a:xfrm>
            <a:off x="1754188" y="1295400"/>
            <a:ext cx="8839200" cy="5105400"/>
          </a:xfrm>
          <a:prstGeom prst="rect"/>
          <a:noFill/>
          <a:ln>
            <a:noFill/>
          </a:ln>
          <a:effectLst/>
        </p:spPr>
        <p:txBody>
          <a:bodyPr/>
          <a:p>
            <a:pPr indent="-342900" marL="342900">
              <a:spcBef>
                <a:spcPct val="20000"/>
              </a:spcBef>
              <a:buClr>
                <a:schemeClr val="tx1"/>
              </a:buClr>
            </a:pPr>
            <a:endParaRPr altLang="en-US" b="1" dirty="0" sz="2400" lang="zh-CN">
              <a:latin typeface="Courier New" charset="0"/>
              <a:ea typeface="宋体" charset="0"/>
              <a:cs typeface="宋体" charset="0"/>
            </a:endParaRPr>
          </a:p>
        </p:txBody>
      </p:sp>
      <p:sp>
        <p:nvSpPr>
          <p:cNvPr id="1048618" name="AutoShape 4"/>
          <p:cNvSpPr>
            <a:spLocks noChangeArrowheads="1"/>
          </p:cNvSpPr>
          <p:nvPr/>
        </p:nvSpPr>
        <p:spPr bwMode="auto">
          <a:xfrm>
            <a:off x="2439987" y="1371600"/>
            <a:ext cx="8228013" cy="4343400"/>
          </a:xfrm>
          <a:prstGeom prst="wedgeRectCallout">
            <a:avLst>
              <a:gd name="adj1" fmla="val -38171"/>
              <a:gd name="adj2" fmla="val 50269"/>
            </a:avLst>
          </a:prstGeom>
          <a:solidFill>
            <a:schemeClr val="accent1"/>
          </a:solidFill>
          <a:ln w="9525">
            <a:solidFill>
              <a:schemeClr val="tx1"/>
            </a:solidFill>
            <a:miter lim="800000"/>
            <a:headEnd/>
            <a:tailEnd/>
          </a:ln>
          <a:effectLst/>
        </p:spPr>
        <p:txBody>
          <a:bodyPr anchor="ctr" wrap="none"/>
          <a:p>
            <a:pPr>
              <a:lnSpc>
                <a:spcPct val="80000"/>
              </a:lnSpc>
            </a:pPr>
            <a:r>
              <a:rPr altLang="en-US" b="1" dirty="0" sz="2000" lang="zh-CN">
                <a:solidFill>
                  <a:schemeClr val="bg1"/>
                </a:solidFill>
                <a:latin typeface="Courier New" pitchFamily="49" charset="0"/>
                <a:ea typeface="宋体" pitchFamily="2" charset="-122"/>
              </a:rPr>
              <a:t>结果为：</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thread starts running.</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0</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thread starts running.</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0</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1</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1</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2</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2</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3</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3</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4</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4</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5</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5</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thread finishes running.</a:t>
            </a:r>
          </a:p>
          <a:p>
            <a:pPr>
              <a:lnSpc>
                <a:spcPct val="8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thread finished.</a:t>
            </a:r>
          </a:p>
        </p:txBody>
      </p:sp>
      <p:sp>
        <p:nvSpPr>
          <p:cNvPr id="1048619" name="Rectangle 5"/>
          <p:cNvSpPr>
            <a:spLocks noChangeArrowheads="1"/>
          </p:cNvSpPr>
          <p:nvPr/>
        </p:nvSpPr>
        <p:spPr bwMode="auto">
          <a:xfrm>
            <a:off x="8642350" y="6495574"/>
            <a:ext cx="1960880" cy="358140"/>
          </a:xfrm>
          <a:prstGeom prst="rect"/>
          <a:noFill/>
          <a:ln>
            <a:noFill/>
          </a:ln>
          <a:effectLst/>
        </p:spPr>
        <p:txBody>
          <a:bodyPr anchor="ctr" wrap="none">
            <a:spAutoFit/>
          </a:bodyPr>
          <a:p>
            <a:r>
              <a:rPr altLang="zh-CN" lang="en-US">
                <a:latin typeface="Arial" charset="0"/>
                <a:ea typeface="ＭＳ Ｐゴシック" charset="0"/>
              </a:rPr>
              <a:t>ThreadTest2.java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Ph="1" nodeType="withEffect" presetClass="entr" presetID="2" presetSubtype="8">
                                  <p:stCondLst>
                                    <p:cond delay="0"/>
                                  </p:stCondLst>
                                  <p:endCondLst>
                                    <p:cond evt="begin" delay="0">
                                      <p:tn val="5"/>
                                    </p:cond>
                                  </p:endCondLst>
                                  <p:childTnLst>
                                    <p:set>
                                      <p:cBhvr>
                                        <p:cTn dur="1" fill="hold" id="6">
                                          <p:stCondLst>
                                            <p:cond delay="0"/>
                                          </p:stCondLst>
                                        </p:cTn>
                                        <p:tgtEl>
                                          <p:spTgt spid="1048617">
                                            <p:txEl>
                                              <p:pRg st="0" end="0"/>
                                            </p:txEl>
                                          </p:spTgt>
                                        </p:tgtEl>
                                        <p:attrNameLst>
                                          <p:attrName>style.visibility</p:attrName>
                                        </p:attrNameLst>
                                      </p:cBhvr>
                                      <p:to>
                                        <p:strVal val="visible"/>
                                      </p:to>
                                    </p:set>
                                    <p:anim calcmode="lin" valueType="num">
                                      <p:cBhvr additive="base">
                                        <p:cTn dur="500" fill="hold" id="7"/>
                                        <p:tgtEl>
                                          <p:spTgt spid="1048617">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86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grpId="0" id="11" nodeType="clickEffect" presetClass="entr" presetID="3" presetSubtype="10">
                                  <p:stCondLst>
                                    <p:cond delay="0"/>
                                  </p:stCondLst>
                                  <p:childTnLst>
                                    <p:set>
                                      <p:cBhvr>
                                        <p:cTn dur="1" fill="hold" id="12">
                                          <p:stCondLst>
                                            <p:cond delay="0"/>
                                          </p:stCondLst>
                                        </p:cTn>
                                        <p:tgtEl>
                                          <p:spTgt spid="1048618"/>
                                        </p:tgtEl>
                                        <p:attrNameLst>
                                          <p:attrName>style.visibility</p:attrName>
                                        </p:attrNameLst>
                                      </p:cBhvr>
                                      <p:to>
                                        <p:strVal val="visible"/>
                                      </p:to>
                                    </p:set>
                                    <p:animEffect transition="in" filter="blinds(horizontal)">
                                      <p:cBhvr>
                                        <p:cTn dur="500" id="13"/>
                                        <p:tgtEl>
                                          <p:spTgt spid="1048618"/>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grpId="1" id="16" nodeType="clickEffect" presetClass="exit" presetID="3" presetSubtype="10">
                                  <p:stCondLst>
                                    <p:cond delay="0"/>
                                  </p:stCondLst>
                                  <p:childTnLst>
                                    <p:animEffect transition="out" filter="blinds(horizontal)">
                                      <p:cBhvr>
                                        <p:cTn dur="500" id="17"/>
                                        <p:tgtEl>
                                          <p:spTgt spid="1048618"/>
                                        </p:tgtEl>
                                      </p:cBhvr>
                                    </p:animEffect>
                                    <p:set>
                                      <p:cBhvr>
                                        <p:cTn dur="1" fill="hold" id="18">
                                          <p:stCondLst>
                                            <p:cond delay="499"/>
                                          </p:stCondLst>
                                        </p:cTn>
                                        <p:tgtEl>
                                          <p:spTgt spid="10486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8" grpId="0" bldLvl="0" animBg="1" autoUpdateAnimBg="0"/>
      <p:bldP spid="1048618" grpId="1"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0" name="Rectangle 2"/>
          <p:cNvSpPr>
            <a:spLocks noGrp="1" noChangeArrowheads="1"/>
          </p:cNvSpPr>
          <p:nvPr>
            <p:ph type="title"/>
          </p:nvPr>
        </p:nvSpPr>
        <p:spPr>
          <a:xfrm>
            <a:off x="571501" y="0"/>
            <a:ext cx="8551717" cy="668780"/>
          </a:xfrm>
        </p:spPr>
        <p:txBody>
          <a:bodyPr/>
          <a:p>
            <a:r>
              <a:rPr dirty="0" lang="zh-CN">
                <a:sym typeface="Arial" charset="0"/>
              </a:rPr>
              <a:t>实现</a:t>
            </a:r>
            <a:r>
              <a:rPr dirty="0" lang="zh-CN"/>
              <a:t>Runnable接口</a:t>
            </a:r>
            <a:r>
              <a:rPr dirty="0" lang="zh-CN">
                <a:sym typeface="Arial" charset="0"/>
              </a:rPr>
              <a:t>方法的多线程</a:t>
            </a:r>
          </a:p>
        </p:txBody>
      </p:sp>
      <p:sp>
        <p:nvSpPr>
          <p:cNvPr id="1048621" name="内容占位符 1"/>
          <p:cNvSpPr>
            <a:spLocks noGrp="1"/>
          </p:cNvSpPr>
          <p:nvPr>
            <p:ph sz="quarter" idx="10"/>
          </p:nvPr>
        </p:nvSpPr>
        <p:spPr/>
        <p:txBody>
          <a:bodyPr/>
          <a:p>
            <a:r>
              <a:rPr altLang="en-US" dirty="0" lang="zh-CN"/>
              <a:t>使用这种方法创建新线程，要完成以下几步：</a:t>
            </a:r>
          </a:p>
          <a:p>
            <a:pPr lvl="1"/>
            <a:r>
              <a:rPr altLang="en-US" dirty="0" lang="zh-CN"/>
              <a:t>程序中某个类声明实现</a:t>
            </a:r>
            <a:r>
              <a:rPr altLang="zh-CN" dirty="0" lang="en-US"/>
              <a:t>Runnable</a:t>
            </a:r>
            <a:r>
              <a:rPr altLang="en-US" dirty="0" lang="zh-CN"/>
              <a:t>接口，并且在这个类中实现</a:t>
            </a:r>
            <a:r>
              <a:rPr altLang="zh-CN" dirty="0" lang="en-US"/>
              <a:t>run()</a:t>
            </a:r>
            <a:r>
              <a:rPr altLang="en-US" dirty="0" lang="zh-CN"/>
              <a:t>方法。</a:t>
            </a:r>
          </a:p>
          <a:p>
            <a:pPr lvl="1"/>
            <a:r>
              <a:rPr altLang="en-US" dirty="0" lang="zh-CN"/>
              <a:t>生成这个类的对象。</a:t>
            </a:r>
          </a:p>
          <a:p>
            <a:pPr lvl="1"/>
            <a:r>
              <a:rPr altLang="zh-CN" dirty="0" lang="zh-CN"/>
              <a:t>用</a:t>
            </a:r>
            <a:r>
              <a:rPr altLang="zh-CN" dirty="0" lang="en-US"/>
              <a:t>Thread(Runnable target)</a:t>
            </a:r>
            <a:r>
              <a:rPr altLang="zh-CN" dirty="0" lang="zh-CN"/>
              <a:t>构造器生成</a:t>
            </a:r>
            <a:r>
              <a:rPr altLang="zh-CN" dirty="0" lang="en-US"/>
              <a:t>Thread</a:t>
            </a:r>
            <a:r>
              <a:rPr altLang="zh-CN" dirty="0" lang="zh-CN"/>
              <a:t>对象，其中</a:t>
            </a:r>
            <a:r>
              <a:rPr altLang="zh-CN" dirty="0" lang="en-US"/>
              <a:t>target</a:t>
            </a:r>
            <a:r>
              <a:rPr altLang="zh-CN" dirty="0" lang="zh-CN"/>
              <a:t>是声明实现了</a:t>
            </a:r>
            <a:r>
              <a:rPr altLang="zh-CN" dirty="0" lang="en-US"/>
              <a:t>Runnable</a:t>
            </a:r>
            <a:r>
              <a:rPr altLang="zh-CN" dirty="0" lang="zh-CN"/>
              <a:t>接口的对象，并且用</a:t>
            </a:r>
            <a:r>
              <a:rPr altLang="zh-CN" dirty="0" lang="en-US"/>
              <a:t>start()</a:t>
            </a:r>
            <a:r>
              <a:rPr altLang="zh-CN" dirty="0" lang="zh-CN"/>
              <a:t>方法启动线程。</a:t>
            </a:r>
            <a:endParaRPr altLang="zh-CN" dirty="0" lang="en-US"/>
          </a:p>
          <a:p>
            <a:endParaRPr altLang="en-US" dirty="0" lang="zh-CN"/>
          </a:p>
        </p:txBody>
      </p:sp>
      <p:sp>
        <p:nvSpPr>
          <p:cNvPr id="1048622" name="矩形 4"/>
          <p:cNvSpPr/>
          <p:nvPr/>
        </p:nvSpPr>
        <p:spPr>
          <a:xfrm>
            <a:off x="963330" y="4099560"/>
            <a:ext cx="5132670" cy="2491740"/>
          </a:xfrm>
          <a:prstGeom prst="rect"/>
          <a:solidFill>
            <a:schemeClr val="accent1"/>
          </a:solidFill>
        </p:spPr>
        <p:txBody>
          <a:bodyPr wrap="square">
            <a:spAutoFit/>
          </a:bodyPr>
          <a:p>
            <a:r>
              <a:rPr altLang="zh-CN" dirty="0" lang="en-US">
                <a:solidFill>
                  <a:schemeClr val="bg1"/>
                </a:solidFill>
              </a:rPr>
              <a:t>class </a:t>
            </a:r>
            <a:r>
              <a:rPr altLang="zh-CN" dirty="0" lang="en-US" err="1">
                <a:solidFill>
                  <a:schemeClr val="bg1"/>
                </a:solidFill>
              </a:rPr>
              <a:t>NewThreadRun</a:t>
            </a:r>
            <a:r>
              <a:rPr altLang="zh-CN" dirty="0" lang="en-US">
                <a:solidFill>
                  <a:schemeClr val="bg1"/>
                </a:solidFill>
              </a:rPr>
              <a:t> implements Runnable {</a:t>
            </a:r>
          </a:p>
          <a:p>
            <a:r>
              <a:rPr altLang="zh-CN" dirty="0" lang="en-US">
                <a:solidFill>
                  <a:schemeClr val="bg1"/>
                </a:solidFill>
              </a:rPr>
              <a:t>          ...</a:t>
            </a:r>
          </a:p>
          <a:p>
            <a:r>
              <a:rPr altLang="zh-CN" dirty="0" lang="en-US">
                <a:solidFill>
                  <a:schemeClr val="bg1"/>
                </a:solidFill>
              </a:rPr>
              <a:t>          public void run() {</a:t>
            </a:r>
          </a:p>
          <a:p>
            <a:r>
              <a:rPr altLang="zh-CN" dirty="0" lang="en-US">
                <a:solidFill>
                  <a:schemeClr val="bg1"/>
                </a:solidFill>
              </a:rPr>
              <a:t>              ...</a:t>
            </a:r>
          </a:p>
          <a:p>
            <a:r>
              <a:rPr altLang="zh-CN" dirty="0" lang="en-US">
                <a:solidFill>
                  <a:schemeClr val="bg1"/>
                </a:solidFill>
              </a:rPr>
              <a:t>          }</a:t>
            </a:r>
          </a:p>
          <a:p>
            <a:r>
              <a:rPr altLang="zh-CN" dirty="0" lang="en-US">
                <a:solidFill>
                  <a:schemeClr val="bg1"/>
                </a:solidFill>
              </a:rPr>
              <a:t>     }</a:t>
            </a:r>
          </a:p>
          <a:p>
            <a:r>
              <a:rPr altLang="zh-CN" dirty="0" lang="en-US">
                <a:solidFill>
                  <a:schemeClr val="bg1"/>
                </a:solidFill>
              </a:rPr>
              <a:t>    </a:t>
            </a:r>
            <a:r>
              <a:rPr altLang="zh-CN" dirty="0" lang="en-US" err="1">
                <a:solidFill>
                  <a:schemeClr val="bg1"/>
                </a:solidFill>
              </a:rPr>
              <a:t>NewThreadRun</a:t>
            </a:r>
            <a:r>
              <a:rPr altLang="zh-CN" dirty="0" lang="en-US">
                <a:solidFill>
                  <a:schemeClr val="bg1"/>
                </a:solidFill>
              </a:rPr>
              <a:t> n=new </a:t>
            </a:r>
            <a:r>
              <a:rPr altLang="zh-CN" dirty="0" lang="en-US" err="1">
                <a:solidFill>
                  <a:schemeClr val="bg1"/>
                </a:solidFill>
              </a:rPr>
              <a:t>NewThreadRun</a:t>
            </a:r>
            <a:r>
              <a:rPr altLang="zh-CN" dirty="0" lang="en-US">
                <a:solidFill>
                  <a:schemeClr val="bg1"/>
                </a:solidFill>
              </a:rPr>
              <a:t>();</a:t>
            </a:r>
          </a:p>
          <a:p>
            <a:r>
              <a:rPr altLang="zh-CN" dirty="0" lang="en-US">
                <a:solidFill>
                  <a:schemeClr val="bg1"/>
                </a:solidFill>
              </a:rPr>
              <a:t>    Thread thread =new Thread(n);</a:t>
            </a:r>
          </a:p>
          <a:p>
            <a:r>
              <a:rPr altLang="zh-CN" dirty="0" lang="en-US">
                <a:solidFill>
                  <a:schemeClr val="bg1"/>
                </a:solidFill>
              </a:rPr>
              <a:t>    </a:t>
            </a:r>
            <a:r>
              <a:rPr altLang="zh-CN" dirty="0" lang="en-US" err="1">
                <a:solidFill>
                  <a:schemeClr val="bg1"/>
                </a:solidFill>
              </a:rPr>
              <a:t>thread.start</a:t>
            </a:r>
            <a:r>
              <a:rPr altLang="zh-CN" dirty="0" lang="en-US">
                <a:solidFill>
                  <a:schemeClr val="bg1"/>
                </a:solidFill>
              </a:rPr>
              <a:t>();</a:t>
            </a:r>
            <a:endParaRPr altLang="en-US" dirty="0" 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3" name="Rectangle 2"/>
          <p:cNvSpPr>
            <a:spLocks noGrp="1" noChangeArrowheads="1"/>
          </p:cNvSpPr>
          <p:nvPr>
            <p:ph type="title"/>
          </p:nvPr>
        </p:nvSpPr>
        <p:spPr>
          <a:xfrm>
            <a:off x="571501" y="0"/>
            <a:ext cx="10266217" cy="668780"/>
          </a:xfrm>
        </p:spPr>
        <p:txBody>
          <a:bodyPr/>
          <a:p>
            <a:r>
              <a:rPr lang="zh-CN">
                <a:sym typeface="Arial" charset="0"/>
              </a:rPr>
              <a:t>实现</a:t>
            </a:r>
            <a:r>
              <a:rPr lang="zh-CN"/>
              <a:t>Runnable接口</a:t>
            </a:r>
            <a:r>
              <a:rPr lang="zh-CN">
                <a:sym typeface="Arial" charset="0"/>
              </a:rPr>
              <a:t>多线程示例</a:t>
            </a:r>
          </a:p>
        </p:txBody>
      </p:sp>
      <p:sp>
        <p:nvSpPr>
          <p:cNvPr id="1048624" name="内容占位符 5"/>
          <p:cNvSpPr>
            <a:spLocks noGrp="1"/>
          </p:cNvSpPr>
          <p:nvPr>
            <p:ph sz="quarter" idx="10"/>
          </p:nvPr>
        </p:nvSpPr>
        <p:spPr>
          <a:xfrm>
            <a:off x="6096000" y="1040690"/>
            <a:ext cx="5770418" cy="5046784"/>
          </a:xfrm>
        </p:spPr>
        <p:txBody>
          <a:bodyPr/>
          <a:p>
            <a:pPr indent="0" marL="109728">
              <a:lnSpc>
                <a:spcPct val="120000"/>
              </a:lnSpc>
              <a:spcBef>
                <a:spcPts val="600"/>
              </a:spcBef>
              <a:buNone/>
            </a:pPr>
            <a:r>
              <a:rPr altLang="zh-CN" dirty="0" sz="1600" lang="zh-CN"/>
              <a:t>class SecondThread implements Runnable {</a:t>
            </a:r>
          </a:p>
          <a:p>
            <a:pPr indent="0" marL="109728">
              <a:lnSpc>
                <a:spcPct val="120000"/>
              </a:lnSpc>
              <a:spcBef>
                <a:spcPts val="600"/>
              </a:spcBef>
              <a:buNone/>
            </a:pPr>
            <a:r>
              <a:rPr altLang="zh-CN" dirty="0" sz="1600" lang="zh-CN"/>
              <a:t>  public void run() {</a:t>
            </a:r>
          </a:p>
          <a:p>
            <a:pPr indent="0" marL="109728">
              <a:lnSpc>
                <a:spcPct val="120000"/>
              </a:lnSpc>
              <a:spcBef>
                <a:spcPts val="600"/>
              </a:spcBef>
              <a:buNone/>
            </a:pPr>
            <a:r>
              <a:rPr altLang="zh-CN" dirty="0" sz="1600" lang="zh-CN"/>
              <a:t>    try {</a:t>
            </a:r>
          </a:p>
          <a:p>
            <a:pPr indent="0" marL="109728">
              <a:lnSpc>
                <a:spcPct val="120000"/>
              </a:lnSpc>
              <a:spcBef>
                <a:spcPts val="600"/>
              </a:spcBef>
              <a:buNone/>
            </a:pPr>
            <a:r>
              <a:rPr altLang="zh-CN" dirty="0" sz="1600" lang="zh-CN"/>
              <a:t>       System.out.println("\tSecond thread starts running.");</a:t>
            </a:r>
          </a:p>
          <a:p>
            <a:pPr indent="0" marL="109728">
              <a:lnSpc>
                <a:spcPct val="120000"/>
              </a:lnSpc>
              <a:spcBef>
                <a:spcPts val="600"/>
              </a:spcBef>
              <a:buNone/>
            </a:pPr>
            <a:r>
              <a:rPr altLang="zh-CN" dirty="0" sz="1600" lang="zh-CN"/>
              <a:t>       for(int i=0; i&lt;6; i++) {</a:t>
            </a:r>
          </a:p>
          <a:p>
            <a:pPr indent="0" marL="109728">
              <a:lnSpc>
                <a:spcPct val="120000"/>
              </a:lnSpc>
              <a:spcBef>
                <a:spcPts val="600"/>
              </a:spcBef>
              <a:buNone/>
            </a:pPr>
            <a:r>
              <a:rPr altLang="zh-CN" dirty="0" sz="1600" lang="zh-CN"/>
              <a:t>           System.out.println("\tSecond " + i);</a:t>
            </a:r>
          </a:p>
          <a:p>
            <a:pPr indent="0" marL="109728">
              <a:lnSpc>
                <a:spcPct val="120000"/>
              </a:lnSpc>
              <a:spcBef>
                <a:spcPts val="600"/>
              </a:spcBef>
              <a:buNone/>
            </a:pPr>
            <a:r>
              <a:rPr altLang="zh-CN" dirty="0" sz="1600" lang="zh-CN"/>
              <a:t>           Thread.sleep(1000);</a:t>
            </a:r>
          </a:p>
          <a:p>
            <a:pPr indent="0" marL="109728">
              <a:lnSpc>
                <a:spcPct val="120000"/>
              </a:lnSpc>
              <a:spcBef>
                <a:spcPts val="600"/>
              </a:spcBef>
              <a:buNone/>
            </a:pPr>
            <a:r>
              <a:rPr altLang="zh-CN" dirty="0" sz="1600" lang="zh-CN"/>
              <a:t>       }</a:t>
            </a:r>
          </a:p>
          <a:p>
            <a:pPr indent="0" marL="109728">
              <a:lnSpc>
                <a:spcPct val="120000"/>
              </a:lnSpc>
              <a:spcBef>
                <a:spcPts val="600"/>
              </a:spcBef>
              <a:buNone/>
            </a:pPr>
            <a:r>
              <a:rPr altLang="zh-CN" dirty="0" sz="1600" lang="zh-CN"/>
              <a:t>       System.out.println("\tSecond thread finished.");</a:t>
            </a:r>
          </a:p>
          <a:p>
            <a:pPr indent="0" marL="109728">
              <a:lnSpc>
                <a:spcPct val="120000"/>
              </a:lnSpc>
              <a:spcBef>
                <a:spcPts val="600"/>
              </a:spcBef>
              <a:buNone/>
            </a:pPr>
            <a:r>
              <a:rPr altLang="zh-CN" dirty="0" sz="1600" lang="zh-CN"/>
              <a:t>    }catch(InterruptedException e) {}</a:t>
            </a:r>
          </a:p>
          <a:p>
            <a:pPr indent="0" marL="109728">
              <a:lnSpc>
                <a:spcPct val="120000"/>
              </a:lnSpc>
              <a:spcBef>
                <a:spcPts val="600"/>
              </a:spcBef>
              <a:buNone/>
            </a:pPr>
            <a:r>
              <a:rPr altLang="zh-CN" dirty="0" sz="1600" lang="zh-CN"/>
              <a:t>  }</a:t>
            </a:r>
          </a:p>
          <a:p>
            <a:pPr indent="0" marL="109728">
              <a:lnSpc>
                <a:spcPct val="120000"/>
              </a:lnSpc>
              <a:spcBef>
                <a:spcPts val="600"/>
              </a:spcBef>
              <a:buNone/>
            </a:pPr>
            <a:r>
              <a:rPr altLang="zh-CN" dirty="0" sz="1600" lang="zh-CN"/>
              <a:t>}</a:t>
            </a:r>
            <a:endParaRPr altLang="en-US" dirty="0" sz="1600" lang="zh-CN"/>
          </a:p>
        </p:txBody>
      </p:sp>
      <p:sp>
        <p:nvSpPr>
          <p:cNvPr id="1048625" name="矩形 2"/>
          <p:cNvSpPr/>
          <p:nvPr/>
        </p:nvSpPr>
        <p:spPr>
          <a:xfrm>
            <a:off x="325582" y="958272"/>
            <a:ext cx="5676762" cy="5598392"/>
          </a:xfrm>
          <a:prstGeom prst="rect"/>
        </p:spPr>
        <p:txBody>
          <a:bodyPr wrap="square">
            <a:spAutoFit/>
          </a:bodyPr>
          <a:p>
            <a:pPr indent="0" marL="109728">
              <a:lnSpc>
                <a:spcPct val="120000"/>
              </a:lnSpc>
              <a:buNone/>
            </a:pPr>
            <a:r>
              <a:rPr altLang="zh-CN" b="1" dirty="0" sz="2000" lang="zh-CN"/>
              <a:t>class FirstThread implements Runnable {</a:t>
            </a:r>
          </a:p>
          <a:p>
            <a:pPr indent="0" marL="109728">
              <a:lnSpc>
                <a:spcPct val="120000"/>
              </a:lnSpc>
              <a:buNone/>
            </a:pPr>
            <a:r>
              <a:rPr altLang="zh-CN" b="1" dirty="0" sz="2000" lang="zh-CN"/>
              <a:t>   public void run() {</a:t>
            </a:r>
          </a:p>
          <a:p>
            <a:pPr indent="0" marL="109728">
              <a:lnSpc>
                <a:spcPct val="120000"/>
              </a:lnSpc>
              <a:buNone/>
            </a:pPr>
            <a:r>
              <a:rPr altLang="zh-CN" b="1" dirty="0" sz="2000" lang="zh-CN"/>
              <a:t>     try {</a:t>
            </a:r>
          </a:p>
          <a:p>
            <a:pPr indent="0" marL="109728">
              <a:lnSpc>
                <a:spcPct val="120000"/>
              </a:lnSpc>
              <a:buNone/>
            </a:pPr>
            <a:r>
              <a:rPr altLang="zh-CN" b="1" dirty="0" sz="2000" lang="zh-CN"/>
              <a:t>        System.out.println("First thread starts running.");</a:t>
            </a:r>
          </a:p>
          <a:p>
            <a:pPr indent="0" marL="109728">
              <a:lnSpc>
                <a:spcPct val="120000"/>
              </a:lnSpc>
              <a:buNone/>
            </a:pPr>
            <a:r>
              <a:rPr altLang="zh-CN" b="1" dirty="0" sz="2000" lang="zh-CN"/>
              <a:t>        for(int i=0; i&lt;6; i++) {</a:t>
            </a:r>
          </a:p>
          <a:p>
            <a:pPr indent="0" marL="109728">
              <a:lnSpc>
                <a:spcPct val="120000"/>
              </a:lnSpc>
              <a:buNone/>
            </a:pPr>
            <a:r>
              <a:rPr altLang="zh-CN" b="1" dirty="0" sz="2000" lang="zh-CN"/>
              <a:t>           System.out.println("First " + i);</a:t>
            </a:r>
          </a:p>
          <a:p>
            <a:pPr indent="0" marL="109728">
              <a:lnSpc>
                <a:spcPct val="120000"/>
              </a:lnSpc>
              <a:buNone/>
            </a:pPr>
            <a:r>
              <a:rPr altLang="zh-CN" b="1" dirty="0" sz="2000" lang="zh-CN"/>
              <a:t>           Thread.sleep(1000);</a:t>
            </a:r>
          </a:p>
          <a:p>
            <a:pPr indent="0" marL="109728">
              <a:lnSpc>
                <a:spcPct val="120000"/>
              </a:lnSpc>
              <a:buNone/>
            </a:pPr>
            <a:r>
              <a:rPr altLang="zh-CN" b="1" dirty="0" sz="2000" lang="zh-CN"/>
              <a:t>        }</a:t>
            </a:r>
          </a:p>
          <a:p>
            <a:pPr indent="0" marL="109728">
              <a:lnSpc>
                <a:spcPct val="120000"/>
              </a:lnSpc>
              <a:buNone/>
            </a:pPr>
            <a:r>
              <a:rPr altLang="zh-CN" b="1" dirty="0" sz="2000" lang="zh-CN"/>
              <a:t>        System.out.println("First thread finishes running.");</a:t>
            </a:r>
          </a:p>
          <a:p>
            <a:pPr indent="0" marL="109728">
              <a:lnSpc>
                <a:spcPct val="120000"/>
              </a:lnSpc>
              <a:buNone/>
            </a:pPr>
            <a:r>
              <a:rPr altLang="zh-CN" b="1" dirty="0" sz="2000" lang="zh-CN"/>
              <a:t>     } catch (InterruptedException e) {}</a:t>
            </a:r>
          </a:p>
          <a:p>
            <a:pPr indent="0" marL="109728">
              <a:lnSpc>
                <a:spcPct val="120000"/>
              </a:lnSpc>
              <a:buNone/>
            </a:pPr>
            <a:r>
              <a:rPr altLang="zh-CN" b="1" dirty="0" sz="2000" lang="zh-CN"/>
              <a:t>  }</a:t>
            </a:r>
          </a:p>
          <a:p>
            <a:pPr indent="0" marL="109728">
              <a:lnSpc>
                <a:spcPct val="120000"/>
              </a:lnSpc>
              <a:buNone/>
            </a:pPr>
            <a:r>
              <a:rPr altLang="zh-CN" b="1" dirty="0" sz="2000" lang="zh-CN"/>
              <a:t>}</a:t>
            </a:r>
          </a:p>
          <a:p>
            <a:pPr indent="0" marL="109728">
              <a:lnSpc>
                <a:spcPct val="120000"/>
              </a:lnSpc>
              <a:buNone/>
            </a:pPr>
            <a:endParaRPr altLang="zh-CN" b="1" dirty="0" sz="20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26" name="Rectangle 2"/>
          <p:cNvSpPr>
            <a:spLocks noGrp="1" noChangeArrowheads="1"/>
          </p:cNvSpPr>
          <p:nvPr>
            <p:ph type="title"/>
          </p:nvPr>
        </p:nvSpPr>
        <p:spPr>
          <a:xfrm>
            <a:off x="571501" y="0"/>
            <a:ext cx="8395854" cy="668780"/>
          </a:xfrm>
        </p:spPr>
        <p:txBody>
          <a:bodyPr/>
          <a:p>
            <a:r>
              <a:rPr dirty="0" lang="zh-CN">
                <a:sym typeface="Arial" charset="0"/>
              </a:rPr>
              <a:t>实现</a:t>
            </a:r>
            <a:r>
              <a:rPr dirty="0" lang="zh-CN"/>
              <a:t>Runnable接口</a:t>
            </a:r>
            <a:r>
              <a:rPr dirty="0" lang="zh-CN">
                <a:sym typeface="Arial" charset="0"/>
              </a:rPr>
              <a:t>多线程示例</a:t>
            </a:r>
            <a:endParaRPr dirty="0" lang="zh-CN"/>
          </a:p>
        </p:txBody>
      </p:sp>
      <p:sp>
        <p:nvSpPr>
          <p:cNvPr id="1048627" name="Rectangle 3"/>
          <p:cNvSpPr>
            <a:spLocks noGrp="1" noChangeArrowheads="1"/>
          </p:cNvSpPr>
          <p:nvPr>
            <p:ph sz="quarter" idx="10"/>
          </p:nvPr>
        </p:nvSpPr>
        <p:spPr/>
        <p:txBody>
          <a:bodyPr/>
          <a:p>
            <a:pPr indent="0" marL="0">
              <a:spcBef>
                <a:spcPts val="600"/>
              </a:spcBef>
              <a:buNone/>
            </a:pPr>
            <a:r>
              <a:rPr dirty="0" sz="2000" lang="zh-CN"/>
              <a:t>public class RunTest {</a:t>
            </a:r>
          </a:p>
          <a:p>
            <a:pPr indent="0" marL="0">
              <a:spcBef>
                <a:spcPts val="600"/>
              </a:spcBef>
              <a:buNone/>
            </a:pPr>
            <a:r>
              <a:rPr dirty="0" sz="2000" lang="zh-CN"/>
              <a:t>  public RunTest() {</a:t>
            </a:r>
          </a:p>
          <a:p>
            <a:pPr indent="0" marL="0">
              <a:spcBef>
                <a:spcPts val="600"/>
              </a:spcBef>
              <a:buNone/>
            </a:pPr>
            <a:r>
              <a:rPr dirty="0" sz="2000" lang="zh-CN"/>
              <a:t>	  FirstThread first = new FirstThread();</a:t>
            </a:r>
          </a:p>
          <a:p>
            <a:pPr indent="0" marL="0">
              <a:spcBef>
                <a:spcPts val="600"/>
              </a:spcBef>
              <a:buNone/>
            </a:pPr>
            <a:r>
              <a:rPr dirty="0" sz="2000" lang="zh-CN"/>
              <a:t>	  SecondThread second = new SecondThread();</a:t>
            </a:r>
          </a:p>
          <a:p>
            <a:pPr indent="0" marL="0">
              <a:spcBef>
                <a:spcPts val="600"/>
              </a:spcBef>
              <a:buNone/>
            </a:pPr>
            <a:r>
              <a:rPr dirty="0" sz="2000" lang="zh-CN"/>
              <a:t>    </a:t>
            </a:r>
            <a:r>
              <a:rPr altLang="zh-CN" dirty="0" sz="2000" lang="en-US"/>
              <a:t>	  </a:t>
            </a:r>
            <a:r>
              <a:rPr dirty="0" sz="2000" lang="zh-CN"/>
              <a:t>Thread thread1 = new Thread(first);</a:t>
            </a:r>
          </a:p>
          <a:p>
            <a:pPr indent="0" marL="0">
              <a:spcBef>
                <a:spcPts val="600"/>
              </a:spcBef>
              <a:buNone/>
            </a:pPr>
            <a:r>
              <a:rPr dirty="0" sz="2000" lang="zh-CN"/>
              <a:t>    </a:t>
            </a:r>
            <a:r>
              <a:rPr altLang="zh-CN" dirty="0" sz="2000" lang="en-US"/>
              <a:t>	  </a:t>
            </a:r>
            <a:r>
              <a:rPr dirty="0" sz="2000" lang="zh-CN"/>
              <a:t>Thread thread2 = new Thread(second);</a:t>
            </a:r>
          </a:p>
          <a:p>
            <a:pPr indent="0" marL="0">
              <a:spcBef>
                <a:spcPts val="600"/>
              </a:spcBef>
              <a:buNone/>
            </a:pPr>
            <a:r>
              <a:rPr dirty="0" sz="2000" lang="zh-CN"/>
              <a:t>    </a:t>
            </a:r>
            <a:r>
              <a:rPr altLang="zh-CN" dirty="0" sz="2000" lang="en-US"/>
              <a:t>	  </a:t>
            </a:r>
            <a:r>
              <a:rPr dirty="0" sz="2000" lang="zh-CN"/>
              <a:t>thread1.start();</a:t>
            </a:r>
          </a:p>
          <a:p>
            <a:pPr indent="0" marL="0">
              <a:spcBef>
                <a:spcPts val="600"/>
              </a:spcBef>
              <a:buNone/>
            </a:pPr>
            <a:r>
              <a:rPr dirty="0" sz="2000" lang="zh-CN"/>
              <a:t>    </a:t>
            </a:r>
            <a:r>
              <a:rPr altLang="zh-CN" dirty="0" sz="2000" lang="en-US"/>
              <a:t>	  </a:t>
            </a:r>
            <a:r>
              <a:rPr dirty="0" sz="2000" lang="zh-CN"/>
              <a:t>thread2.start();</a:t>
            </a:r>
          </a:p>
          <a:p>
            <a:pPr indent="0" marL="0">
              <a:spcBef>
                <a:spcPts val="600"/>
              </a:spcBef>
              <a:buNone/>
            </a:pPr>
            <a:r>
              <a:rPr dirty="0" sz="2000" lang="zh-CN"/>
              <a:t> }</a:t>
            </a:r>
          </a:p>
          <a:p>
            <a:pPr indent="0" marL="0">
              <a:spcBef>
                <a:spcPts val="600"/>
              </a:spcBef>
              <a:buNone/>
            </a:pPr>
            <a:r>
              <a:rPr dirty="0" sz="2000" lang="zh-CN"/>
              <a:t> public static void main(String[] args) {</a:t>
            </a:r>
          </a:p>
          <a:p>
            <a:pPr indent="0" marL="0">
              <a:spcBef>
                <a:spcPts val="600"/>
              </a:spcBef>
              <a:buNone/>
            </a:pPr>
            <a:r>
              <a:rPr dirty="0" sz="2000" lang="zh-CN"/>
              <a:t>    new RunTest();</a:t>
            </a:r>
          </a:p>
          <a:p>
            <a:pPr indent="0" marL="0">
              <a:spcBef>
                <a:spcPts val="600"/>
              </a:spcBef>
              <a:buNone/>
            </a:pPr>
            <a:r>
              <a:rPr dirty="0" sz="2000" lang="zh-CN"/>
              <a:t> }</a:t>
            </a:r>
          </a:p>
          <a:p>
            <a:pPr indent="0" marL="0">
              <a:spcBef>
                <a:spcPts val="600"/>
              </a:spcBef>
              <a:buNone/>
            </a:pPr>
            <a:r>
              <a:rPr dirty="0" sz="2000" lang="zh-CN"/>
              <a:t>}</a:t>
            </a:r>
          </a:p>
        </p:txBody>
      </p:sp>
      <p:sp>
        <p:nvSpPr>
          <p:cNvPr id="1048628" name="AutoShape 4"/>
          <p:cNvSpPr>
            <a:spLocks noChangeArrowheads="1"/>
          </p:cNvSpPr>
          <p:nvPr/>
        </p:nvSpPr>
        <p:spPr bwMode="auto">
          <a:xfrm>
            <a:off x="2770909" y="1019908"/>
            <a:ext cx="8991600" cy="4648200"/>
          </a:xfrm>
          <a:prstGeom prst="wedgeRectCallout">
            <a:avLst>
              <a:gd name="adj1" fmla="val -37324"/>
              <a:gd name="adj2" fmla="val 45356"/>
            </a:avLst>
          </a:prstGeom>
          <a:solidFill>
            <a:schemeClr val="accent1"/>
          </a:solidFill>
          <a:ln w="9525">
            <a:solidFill>
              <a:schemeClr val="tx1"/>
            </a:solidFill>
            <a:miter lim="800000"/>
            <a:headEnd/>
            <a:tailEnd/>
          </a:ln>
          <a:effectLst/>
        </p:spPr>
        <p:txBody>
          <a:bodyPr anchor="ctr" wrap="none"/>
          <a:p>
            <a:pPr>
              <a:lnSpc>
                <a:spcPct val="90000"/>
              </a:lnSpc>
            </a:pPr>
            <a:r>
              <a:rPr altLang="en-US" dirty="0" sz="2000" lang="zh-CN">
                <a:solidFill>
                  <a:schemeClr val="bg1"/>
                </a:solidFill>
                <a:latin typeface="Courier New" pitchFamily="49" charset="0"/>
                <a:ea typeface="黑体" pitchFamily="49" charset="-122"/>
              </a:rPr>
              <a:t>结果为：</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thread starts running.</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0</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thread starts running.</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0</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1</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1</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2</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2</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3</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3</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4</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4</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5</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5</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First thread finishes running.</a:t>
            </a:r>
          </a:p>
          <a:p>
            <a:pPr>
              <a:lnSpc>
                <a:spcPct val="90000"/>
              </a:lnSpc>
            </a:pPr>
            <a:r>
              <a:rPr altLang="en-US" b="1" dirty="0" sz="2000" lang="zh-CN">
                <a:solidFill>
                  <a:schemeClr val="bg1"/>
                </a:solidFill>
                <a:latin typeface="Courier New" pitchFamily="49" charset="0"/>
                <a:ea typeface="宋体" pitchFamily="2" charset="-122"/>
              </a:rPr>
              <a:t>              </a:t>
            </a:r>
            <a:r>
              <a:rPr altLang="zh-CN" b="1" dirty="0" sz="2000" lang="en-US">
                <a:solidFill>
                  <a:schemeClr val="bg1"/>
                </a:solidFill>
                <a:latin typeface="Courier New" pitchFamily="49" charset="0"/>
                <a:ea typeface="宋体" pitchFamily="2" charset="-122"/>
              </a:rPr>
              <a:t>Second thread finished.</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28"/>
                                        </p:tgtEl>
                                        <p:attrNameLst>
                                          <p:attrName>style.visibility</p:attrName>
                                        </p:attrNameLst>
                                      </p:cBhvr>
                                      <p:to>
                                        <p:strVal val="visible"/>
                                      </p:to>
                                    </p:set>
                                    <p:animEffect transition="in" filter="blinds(horizontal)">
                                      <p:cBhvr>
                                        <p:cTn dur="500" id="7"/>
                                        <p:tgtEl>
                                          <p:spTgt spid="1048628"/>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1" id="10" nodeType="clickEffect" presetClass="exit" presetID="3" presetSubtype="10">
                                  <p:stCondLst>
                                    <p:cond delay="0"/>
                                  </p:stCondLst>
                                  <p:childTnLst>
                                    <p:animEffect transition="out" filter="blinds(horizontal)">
                                      <p:cBhvr>
                                        <p:cTn dur="500" id="11"/>
                                        <p:tgtEl>
                                          <p:spTgt spid="1048628"/>
                                        </p:tgtEl>
                                      </p:cBhvr>
                                    </p:animEffect>
                                    <p:set>
                                      <p:cBhvr>
                                        <p:cTn dur="1" fill="hold" id="12">
                                          <p:stCondLst>
                                            <p:cond delay="499"/>
                                          </p:stCondLst>
                                        </p:cTn>
                                        <p:tgtEl>
                                          <p:spTgt spid="10486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8" grpId="0" bldLvl="0" animBg="1" autoUpdateAnimBg="0"/>
      <p:bldP spid="1048628" grpId="1" bldLvl="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9" name="标题 1"/>
          <p:cNvSpPr>
            <a:spLocks noGrp="1"/>
          </p:cNvSpPr>
          <p:nvPr>
            <p:ph type="title"/>
          </p:nvPr>
        </p:nvSpPr>
        <p:spPr/>
        <p:txBody>
          <a:bodyPr/>
          <a:p>
            <a:r>
              <a:rPr altLang="zh-CN" dirty="0" lang="en-US"/>
              <a:t>Callable</a:t>
            </a:r>
            <a:r>
              <a:rPr altLang="en-US" dirty="0" lang="zh-CN"/>
              <a:t>接口（补充）</a:t>
            </a:r>
          </a:p>
        </p:txBody>
      </p:sp>
      <p:sp>
        <p:nvSpPr>
          <p:cNvPr id="1048630" name="内容占位符 2"/>
          <p:cNvSpPr>
            <a:spLocks noGrp="1"/>
          </p:cNvSpPr>
          <p:nvPr>
            <p:ph sz="quarter" idx="10"/>
          </p:nvPr>
        </p:nvSpPr>
        <p:spPr/>
        <p:txBody>
          <a:bodyPr/>
          <a:p>
            <a:r>
              <a:rPr altLang="en-US" dirty="0" lang="zh-CN"/>
              <a:t>有</a:t>
            </a:r>
            <a:r>
              <a:rPr altLang="zh-CN" dirty="0" lang="en-US"/>
              <a:t>call()</a:t>
            </a:r>
            <a:r>
              <a:rPr altLang="en-US" dirty="0" lang="zh-CN"/>
              <a:t>，类似于</a:t>
            </a:r>
            <a:r>
              <a:rPr altLang="zh-CN" dirty="0" lang="en-US"/>
              <a:t>run()</a:t>
            </a:r>
          </a:p>
          <a:p>
            <a:r>
              <a:rPr altLang="zh-CN" dirty="0" lang="en-US"/>
              <a:t>Call</a:t>
            </a:r>
            <a:r>
              <a:rPr altLang="en-US" dirty="0" lang="zh-CN"/>
              <a:t>方法有返回值</a:t>
            </a:r>
            <a:endParaRPr altLang="zh-CN" dirty="0" lang="en-US"/>
          </a:p>
          <a:p>
            <a:endParaRPr altLang="zh-CN" dirty="0" lang="en-US"/>
          </a:p>
          <a:p>
            <a:r>
              <a:rPr altLang="zh-CN" dirty="0" lang="en-US"/>
              <a:t>--------</a:t>
            </a:r>
            <a:r>
              <a:rPr altLang="en-US" dirty="0" lang="zh-CN"/>
              <a:t>待补充</a:t>
            </a:r>
            <a:r>
              <a:rPr altLang="zh-CN" dirty="0" lang="en-US"/>
              <a:t>--------</a:t>
            </a:r>
            <a:r>
              <a:rPr altLang="en-US" dirty="0" lang="zh-CN"/>
              <a:t>百度</a:t>
            </a:r>
            <a:r>
              <a:rPr altLang="zh-CN" dirty="0" lang="en-US"/>
              <a:t>-----------</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1" name="Rectangle 2"/>
          <p:cNvSpPr>
            <a:spLocks noGrp="1" noChangeArrowheads="1"/>
          </p:cNvSpPr>
          <p:nvPr>
            <p:ph type="title"/>
          </p:nvPr>
        </p:nvSpPr>
        <p:spPr/>
        <p:txBody>
          <a:bodyPr/>
          <a:p>
            <a:r>
              <a:rPr lang="zh-CN"/>
              <a:t>多线程状态及调度</a:t>
            </a:r>
          </a:p>
        </p:txBody>
      </p:sp>
      <p:sp>
        <p:nvSpPr>
          <p:cNvPr id="1048632" name="Rectangle 3"/>
          <p:cNvSpPr>
            <a:spLocks noGrp="1" noChangeArrowheads="1"/>
          </p:cNvSpPr>
          <p:nvPr>
            <p:ph sz="quarter" idx="10"/>
          </p:nvPr>
        </p:nvSpPr>
        <p:spPr/>
        <p:txBody>
          <a:bodyPr/>
          <a:p>
            <a:r>
              <a:rPr altLang="en-US" dirty="0" lang="zh-CN">
                <a:sym typeface="Arial" pitchFamily="34" charset="0"/>
              </a:rPr>
              <a:t>线程的状态：新生态、可执行态、阻塞态、停止态。</a:t>
            </a:r>
            <a:endParaRPr altLang="ja-JP" dirty="0" lang="zh-CN">
              <a:sym typeface="Arial" pitchFamily="34" charset="0"/>
            </a:endParaRPr>
          </a:p>
          <a:p>
            <a:r>
              <a:rPr altLang="en-US" dirty="0" lang="zh-CN">
                <a:sym typeface="Arial" pitchFamily="34" charset="0"/>
              </a:rPr>
              <a:t>一个线程被创建以后，它就有了生命期，在生命期内，可以用来完成一项任务。线程在创建后到销毁之前总处于这四种态之一。</a:t>
            </a:r>
            <a:endParaRPr altLang="zh-CN" dirty="0" lang="en-US">
              <a:sym typeface="Arial" pitchFamily="34" charset="0"/>
            </a:endParaRPr>
          </a:p>
          <a:p>
            <a:r>
              <a:rPr altLang="en-US" dirty="0" lang="zh-CN">
                <a:sym typeface="Arial" pitchFamily="34" charset="0"/>
              </a:rPr>
              <a:t>新生态：线程生成之后立即进入这个状态。线程对象已被分配内存空间（</a:t>
            </a:r>
            <a:r>
              <a:rPr altLang="zh-CN" dirty="0" lang="en-US">
                <a:sym typeface="Arial" pitchFamily="34" charset="0"/>
              </a:rPr>
              <a:t>new</a:t>
            </a:r>
            <a:r>
              <a:rPr altLang="en-US" dirty="0" lang="zh-CN">
                <a:sym typeface="Arial" pitchFamily="34" charset="0"/>
              </a:rPr>
              <a:t>了），其私有数据已被初始化，但该线程还未被调度，可用</a:t>
            </a:r>
            <a:r>
              <a:rPr altLang="ja-JP" dirty="0" lang="zh-CN">
                <a:sym typeface="Arial" pitchFamily="34" charset="0"/>
              </a:rPr>
              <a:t>start()</a:t>
            </a:r>
            <a:r>
              <a:rPr altLang="en-US" dirty="0" lang="zh-CN">
                <a:sym typeface="Arial" pitchFamily="34" charset="0"/>
              </a:rPr>
              <a:t>方法调度。新生线程一旦被调度，就将切换到可执行状态。</a:t>
            </a:r>
            <a:endParaRPr altLang="zh-CN" dirty="0" lang="zh-CN">
              <a:sym typeface="Arial" pitchFamily="34" charset="0"/>
            </a:endParaRPr>
          </a:p>
          <a:p>
            <a:endParaRPr dirty="0" lang="zh-CN"/>
          </a:p>
        </p:txBody>
      </p:sp>
      <p:sp>
        <p:nvSpPr>
          <p:cNvPr id="1048633" name="Rectangle 4"/>
          <p:cNvSpPr>
            <a:spLocks noGrp="1" noChangeArrowheads="1"/>
          </p:cNvSpPr>
          <p:nvPr/>
        </p:nvSpPr>
        <p:spPr bwMode="auto">
          <a:xfrm>
            <a:off x="1981200" y="3733800"/>
            <a:ext cx="8229600" cy="2286000"/>
          </a:xfrm>
          <a:prstGeom prst="rect"/>
          <a:noFill/>
          <a:ln>
            <a:noFill/>
          </a:ln>
          <a:effectLst/>
        </p:spPr>
        <p:txBody>
          <a:bodyPr/>
          <a:p>
            <a:pPr indent="-342900" marL="342900">
              <a:lnSpc>
                <a:spcPct val="140000"/>
              </a:lnSpc>
              <a:spcBef>
                <a:spcPct val="20000"/>
              </a:spcBef>
              <a:buClr>
                <a:schemeClr val="tx2"/>
              </a:buClr>
              <a:buFont typeface="Wingdings" pitchFamily="2" charset="2"/>
              <a:buChar char="v"/>
            </a:pPr>
            <a:endParaRPr altLang="en-US" dirty="0" sz="2400" lang="zh-CN">
              <a:latin typeface="Courier New" pitchFamily="49" charset="0"/>
              <a:ea typeface="宋体" pitchFamily="2" charset="-122"/>
              <a:sym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4" name="Rectangle 2"/>
          <p:cNvSpPr>
            <a:spLocks noGrp="1" noChangeArrowheads="1"/>
          </p:cNvSpPr>
          <p:nvPr>
            <p:ph type="title"/>
          </p:nvPr>
        </p:nvSpPr>
        <p:spPr/>
        <p:txBody>
          <a:bodyPr/>
          <a:p>
            <a:r>
              <a:rPr lang="zh-CN"/>
              <a:t>多线程状态及调度</a:t>
            </a:r>
          </a:p>
        </p:txBody>
      </p:sp>
      <p:sp>
        <p:nvSpPr>
          <p:cNvPr id="1048635" name="Rectangle 3"/>
          <p:cNvSpPr>
            <a:spLocks noGrp="1" noChangeArrowheads="1"/>
          </p:cNvSpPr>
          <p:nvPr>
            <p:ph sz="quarter" idx="10"/>
          </p:nvPr>
        </p:nvSpPr>
        <p:spPr/>
        <p:txBody>
          <a:bodyPr/>
          <a:p>
            <a:r>
              <a:rPr altLang="en-US" dirty="0" lang="zh-CN">
                <a:sym typeface="Arial" pitchFamily="34" charset="0"/>
              </a:rPr>
              <a:t>可执行态：处于可执行环境中，随时可以被调度而执行。它可细分为两个子状态：</a:t>
            </a:r>
            <a:endParaRPr altLang="ja-JP" dirty="0" lang="zh-CN">
              <a:sym typeface="Arial" pitchFamily="34" charset="0"/>
            </a:endParaRPr>
          </a:p>
          <a:p>
            <a:pPr lvl="1"/>
            <a:r>
              <a:rPr altLang="en-US" dirty="0" lang="zh-CN">
                <a:sym typeface="Arial" pitchFamily="34" charset="0"/>
              </a:rPr>
              <a:t>执行状态，已获得</a:t>
            </a:r>
            <a:r>
              <a:rPr dirty="0" lang="zh-CN">
                <a:sym typeface="Arial" pitchFamily="34" charset="0"/>
              </a:rPr>
              <a:t>CPU</a:t>
            </a:r>
            <a:r>
              <a:rPr altLang="en-US" dirty="0" lang="zh-CN">
                <a:sym typeface="Arial" pitchFamily="34" charset="0"/>
              </a:rPr>
              <a:t>，正在执行；</a:t>
            </a:r>
            <a:endParaRPr dirty="0" lang="zh-CN">
              <a:sym typeface="Arial" pitchFamily="34" charset="0"/>
            </a:endParaRPr>
          </a:p>
          <a:p>
            <a:pPr lvl="1"/>
            <a:r>
              <a:rPr altLang="en-US" dirty="0" lang="zh-CN">
                <a:sym typeface="Arial" pitchFamily="34" charset="0"/>
              </a:rPr>
              <a:t>就绪状态，只等待处理器资源。这两个子状态的过渡由执行调度器来控制。</a:t>
            </a:r>
            <a:endParaRPr altLang="zh-CN" dirty="0" lang="en-US">
              <a:sym typeface="Arial" pitchFamily="34" charset="0"/>
            </a:endParaRPr>
          </a:p>
          <a:p>
            <a:r>
              <a:rPr altLang="en-US" dirty="0" lang="zh-CN">
                <a:sym typeface="Arial" pitchFamily="34" charset="0"/>
              </a:rPr>
              <a:t>阻塞态：由某种原因引起线程暂停执行的状态。</a:t>
            </a:r>
            <a:endParaRPr altLang="ja-JP" dirty="0" lang="zh-CN">
              <a:sym typeface="Arial" pitchFamily="34" charset="0"/>
            </a:endParaRPr>
          </a:p>
          <a:p>
            <a:r>
              <a:rPr altLang="en-US" dirty="0" lang="zh-CN">
                <a:sym typeface="Arial" pitchFamily="34" charset="0"/>
              </a:rPr>
              <a:t>停止态：线程执行完毕或另一线程调用</a:t>
            </a:r>
            <a:r>
              <a:rPr altLang="ja-JP" dirty="0" lang="zh-CN">
                <a:sym typeface="Arial" pitchFamily="34" charset="0"/>
              </a:rPr>
              <a:t>stop()</a:t>
            </a:r>
            <a:r>
              <a:rPr altLang="en-US" dirty="0" lang="zh-CN">
                <a:sym typeface="Arial" pitchFamily="34" charset="0"/>
              </a:rPr>
              <a:t>方法使其停止时，进入这种停止状态，它表示线程已退出执行状态，并且不再进入可执行状态。</a:t>
            </a:r>
            <a:r>
              <a:rPr altLang="ja-JP" dirty="0" lang="zh-CN">
                <a:sym typeface="Arial" pitchFamily="34" charset="0"/>
              </a:rPr>
              <a:t> </a:t>
            </a:r>
            <a:endParaRPr altLang="zh-CN" dirty="0" lang="zh-CN">
              <a:sym typeface="Arial" pitchFamily="34" charset="0"/>
            </a:endParaRPr>
          </a:p>
          <a:p>
            <a:pPr lvl="1"/>
            <a:endParaRPr dirty="0" lang="zh-CN">
              <a:sym typeface="Arial" pitchFamily="34" charset="0"/>
            </a:endParaRPr>
          </a:p>
        </p:txBody>
      </p:sp>
      <p:sp>
        <p:nvSpPr>
          <p:cNvPr id="1048636" name="Rectangle 4"/>
          <p:cNvSpPr>
            <a:spLocks noGrp="1" noChangeArrowheads="1"/>
          </p:cNvSpPr>
          <p:nvPr/>
        </p:nvSpPr>
        <p:spPr bwMode="auto">
          <a:xfrm>
            <a:off x="1981200" y="3581400"/>
            <a:ext cx="8229600" cy="2438400"/>
          </a:xfrm>
          <a:prstGeom prst="rect"/>
          <a:noFill/>
          <a:ln>
            <a:noFill/>
          </a:ln>
          <a:effectLst/>
        </p:spPr>
        <p:txBody>
          <a:bodyPr/>
          <a:p>
            <a:pPr indent="-342900" marL="342900">
              <a:lnSpc>
                <a:spcPct val="120000"/>
              </a:lnSpc>
              <a:spcBef>
                <a:spcPct val="20000"/>
              </a:spcBef>
              <a:buClr>
                <a:schemeClr val="tx2"/>
              </a:buClr>
              <a:buFont typeface="Wingdings" pitchFamily="2" charset="2"/>
              <a:buChar char="v"/>
            </a:pPr>
            <a:endParaRPr altLang="en-US" b="1" dirty="0" sz="2200" lang="zh-CN">
              <a:latin typeface="Courier New" pitchFamily="49" charset="0"/>
              <a:ea typeface="宋体" pitchFamily="2" charset="-122"/>
              <a:sym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2" presetSubtype="8">
                                  <p:stCondLst>
                                    <p:cond delay="0"/>
                                  </p:stCondLst>
                                  <p:childTnLst>
                                    <p:set>
                                      <p:cBhvr>
                                        <p:cTn dur="1" fill="hold" id="6">
                                          <p:stCondLst>
                                            <p:cond delay="0"/>
                                          </p:stCondLst>
                                        </p:cTn>
                                        <p:tgtEl>
                                          <p:spTgt spid="1048635">
                                            <p:txEl>
                                              <p:pRg st="0" end="0"/>
                                            </p:txEl>
                                          </p:spTgt>
                                        </p:tgtEl>
                                        <p:attrNameLst>
                                          <p:attrName>style.visibility</p:attrName>
                                        </p:attrNameLst>
                                      </p:cBhvr>
                                      <p:to>
                                        <p:strVal val="visible"/>
                                      </p:to>
                                    </p:set>
                                    <p:anim calcmode="lin" valueType="num">
                                      <p:cBhvr additive="base">
                                        <p:cTn dur="500" fill="hold" id="7"/>
                                        <p:tgtEl>
                                          <p:spTgt spid="1048635">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8635">
                                            <p:txEl>
                                              <p:pRg st="0" end="0"/>
                                            </p:txEl>
                                          </p:spTgt>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 presetSubtype="8">
                                  <p:stCondLst>
                                    <p:cond delay="0"/>
                                  </p:stCondLst>
                                  <p:childTnLst>
                                    <p:set>
                                      <p:cBhvr>
                                        <p:cTn dur="1" fill="hold" id="11">
                                          <p:stCondLst>
                                            <p:cond delay="0"/>
                                          </p:stCondLst>
                                        </p:cTn>
                                        <p:tgtEl>
                                          <p:spTgt spid="1048635">
                                            <p:txEl>
                                              <p:pRg st="1" end="1"/>
                                            </p:txEl>
                                          </p:spTgt>
                                        </p:tgtEl>
                                        <p:attrNameLst>
                                          <p:attrName>style.visibility</p:attrName>
                                        </p:attrNameLst>
                                      </p:cBhvr>
                                      <p:to>
                                        <p:strVal val="visible"/>
                                      </p:to>
                                    </p:set>
                                    <p:anim calcmode="lin" valueType="num">
                                      <p:cBhvr additive="base">
                                        <p:cTn dur="500" fill="hold" id="12"/>
                                        <p:tgtEl>
                                          <p:spTgt spid="1048635">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3"/>
                                        <p:tgtEl>
                                          <p:spTgt spid="1048635">
                                            <p:txEl>
                                              <p:pRg st="1" end="1"/>
                                            </p:txEl>
                                          </p:spTgt>
                                        </p:tgtEl>
                                        <p:attrNameLst>
                                          <p:attrName>ppt_y</p:attrName>
                                        </p:attrNameLst>
                                      </p:cBhvr>
                                      <p:tavLst>
                                        <p:tav tm="0">
                                          <p:val>
                                            <p:strVal val="#ppt_y"/>
                                          </p:val>
                                        </p:tav>
                                        <p:tav tm="100000">
                                          <p:val>
                                            <p:strVal val="#ppt_y"/>
                                          </p:val>
                                        </p:tav>
                                      </p:tavLst>
                                    </p:anim>
                                  </p:childTnLst>
                                </p:cTn>
                              </p:par>
                            </p:childTnLst>
                          </p:cTn>
                        </p:par>
                        <p:par>
                          <p:cTn fill="hold" id="14" nodeType="afterGroup">
                            <p:stCondLst>
                              <p:cond delay="1000"/>
                            </p:stCondLst>
                            <p:childTnLst>
                              <p:par>
                                <p:cTn fill="hold" grpId="0" id="15" nodeType="afterEffect" presetClass="entr" presetID="2" presetSubtype="8">
                                  <p:stCondLst>
                                    <p:cond delay="0"/>
                                  </p:stCondLst>
                                  <p:childTnLst>
                                    <p:set>
                                      <p:cBhvr>
                                        <p:cTn dur="1" fill="hold" id="16">
                                          <p:stCondLst>
                                            <p:cond delay="0"/>
                                          </p:stCondLst>
                                        </p:cTn>
                                        <p:tgtEl>
                                          <p:spTgt spid="1048635">
                                            <p:txEl>
                                              <p:pRg st="2" end="2"/>
                                            </p:txEl>
                                          </p:spTgt>
                                        </p:tgtEl>
                                        <p:attrNameLst>
                                          <p:attrName>style.visibility</p:attrName>
                                        </p:attrNameLst>
                                      </p:cBhvr>
                                      <p:to>
                                        <p:strVal val="visible"/>
                                      </p:to>
                                    </p:set>
                                    <p:anim calcmode="lin" valueType="num">
                                      <p:cBhvr additive="base">
                                        <p:cTn dur="500" fill="hold" id="17"/>
                                        <p:tgtEl>
                                          <p:spTgt spid="1048635">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18"/>
                                        <p:tgtEl>
                                          <p:spTgt spid="10486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8">
                                  <p:stCondLst>
                                    <p:cond delay="0"/>
                                  </p:stCondLst>
                                  <p:childTnLst>
                                    <p:set>
                                      <p:cBhvr>
                                        <p:cTn dur="1" fill="hold" id="22">
                                          <p:stCondLst>
                                            <p:cond delay="0"/>
                                          </p:stCondLst>
                                        </p:cTn>
                                        <p:tgtEl>
                                          <p:spTgt spid="1048635">
                                            <p:txEl>
                                              <p:pRg st="3" end="3"/>
                                            </p:txEl>
                                          </p:spTgt>
                                        </p:tgtEl>
                                        <p:attrNameLst>
                                          <p:attrName>style.visibility</p:attrName>
                                        </p:attrNameLst>
                                      </p:cBhvr>
                                      <p:to>
                                        <p:strVal val="visible"/>
                                      </p:to>
                                    </p:set>
                                    <p:anim calcmode="lin" valueType="num">
                                      <p:cBhvr additive="base">
                                        <p:cTn dur="500" fill="hold" id="23"/>
                                        <p:tgtEl>
                                          <p:spTgt spid="1048635">
                                            <p:txEl>
                                              <p:pRg st="3" end="3"/>
                                            </p:txEl>
                                          </p:spTgt>
                                        </p:tgtEl>
                                        <p:attrNameLst>
                                          <p:attrName>ppt_x</p:attrName>
                                        </p:attrNameLst>
                                      </p:cBhvr>
                                      <p:tavLst>
                                        <p:tav tm="0">
                                          <p:val>
                                            <p:strVal val="0-#ppt_w/2"/>
                                          </p:val>
                                        </p:tav>
                                        <p:tav tm="100000">
                                          <p:val>
                                            <p:strVal val="#ppt_x"/>
                                          </p:val>
                                        </p:tav>
                                      </p:tavLst>
                                    </p:anim>
                                    <p:anim calcmode="lin" valueType="num">
                                      <p:cBhvr additive="base">
                                        <p:cTn dur="500" fill="hold" id="24"/>
                                        <p:tgtEl>
                                          <p:spTgt spid="10486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8">
                                  <p:stCondLst>
                                    <p:cond delay="0"/>
                                  </p:stCondLst>
                                  <p:childTnLst>
                                    <p:set>
                                      <p:cBhvr>
                                        <p:cTn dur="1" fill="hold" id="28">
                                          <p:stCondLst>
                                            <p:cond delay="0"/>
                                          </p:stCondLst>
                                        </p:cTn>
                                        <p:tgtEl>
                                          <p:spTgt spid="1048635">
                                            <p:txEl>
                                              <p:pRg st="4" end="4"/>
                                            </p:txEl>
                                          </p:spTgt>
                                        </p:tgtEl>
                                        <p:attrNameLst>
                                          <p:attrName>style.visibility</p:attrName>
                                        </p:attrNameLst>
                                      </p:cBhvr>
                                      <p:to>
                                        <p:strVal val="visible"/>
                                      </p:to>
                                    </p:set>
                                    <p:anim calcmode="lin" valueType="num">
                                      <p:cBhvr additive="base">
                                        <p:cTn dur="500" fill="hold" id="29"/>
                                        <p:tgtEl>
                                          <p:spTgt spid="1048635">
                                            <p:txEl>
                                              <p:pRg st="4" end="4"/>
                                            </p:txEl>
                                          </p:spTgt>
                                        </p:tgtEl>
                                        <p:attrNameLst>
                                          <p:attrName>ppt_x</p:attrName>
                                        </p:attrNameLst>
                                      </p:cBhvr>
                                      <p:tavLst>
                                        <p:tav tm="0">
                                          <p:val>
                                            <p:strVal val="0-#ppt_w/2"/>
                                          </p:val>
                                        </p:tav>
                                        <p:tav tm="100000">
                                          <p:val>
                                            <p:strVal val="#ppt_x"/>
                                          </p:val>
                                        </p:tav>
                                      </p:tavLst>
                                    </p:anim>
                                    <p:anim calcmode="lin" valueType="num">
                                      <p:cBhvr additive="base">
                                        <p:cTn dur="500" fill="hold" id="30"/>
                                        <p:tgtEl>
                                          <p:spTgt spid="1048635">
                                            <p:txEl>
                                              <p:pRg st="4" end="4"/>
                                            </p:txEl>
                                          </p:spTgt>
                                        </p:tgtEl>
                                        <p:attrNameLst>
                                          <p:attrName>ppt_y</p:attrName>
                                        </p:attrNameLst>
                                      </p:cBhvr>
                                      <p:tavLst>
                                        <p:tav tm="0">
                                          <p:val>
                                            <p:strVal val="#ppt_y"/>
                                          </p:val>
                                        </p:tav>
                                        <p:tav tm="100000">
                                          <p:val>
                                            <p:strVal val="#ppt_y"/>
                                          </p:val>
                                        </p:tav>
                                      </p:tavLst>
                                    </p:anim>
                                  </p:childTnLst>
                                </p:cTn>
                              </p:par>
                            </p:childTnLst>
                          </p:cTn>
                        </p:par>
                        <p:par>
                          <p:cTn fill="hold" id="31" nodeType="afterGroup">
                            <p:stCondLst>
                              <p:cond delay="500"/>
                            </p:stCondLst>
                            <p:childTnLst>
                              <p:par>
                                <p:cTn fill="hold" id="32" nodePh="1" nodeType="afterEffect" presetClass="entr" presetID="2" presetSubtype="4">
                                  <p:stCondLst>
                                    <p:cond delay="0"/>
                                  </p:stCondLst>
                                  <p:endCondLst>
                                    <p:cond evt="begin" delay="0">
                                      <p:tn val="32"/>
                                    </p:cond>
                                  </p:endCondLst>
                                  <p:childTnLst>
                                    <p:set>
                                      <p:cBhvr>
                                        <p:cTn dur="1" fill="hold" id="33">
                                          <p:stCondLst>
                                            <p:cond delay="0"/>
                                          </p:stCondLst>
                                        </p:cTn>
                                        <p:tgtEl>
                                          <p:spTgt spid="1048636">
                                            <p:txEl>
                                              <p:pRg st="0" end="0"/>
                                            </p:txEl>
                                          </p:spTgt>
                                        </p:tgtEl>
                                        <p:attrNameLst>
                                          <p:attrName>style.visibility</p:attrName>
                                        </p:attrNameLst>
                                      </p:cBhvr>
                                      <p:to>
                                        <p:strVal val="visible"/>
                                      </p:to>
                                    </p:set>
                                    <p:anim calcmode="lin" valueType="num">
                                      <p:cBhvr additive="base">
                                        <p:cTn dur="500" fill="hold" id="34"/>
                                        <p:tgtEl>
                                          <p:spTgt spid="1048636">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35"/>
                                        <p:tgtEl>
                                          <p:spTgt spid="10486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7" name="Rectangle 2"/>
          <p:cNvSpPr>
            <a:spLocks noGrp="1" noChangeArrowheads="1"/>
          </p:cNvSpPr>
          <p:nvPr>
            <p:ph type="title"/>
          </p:nvPr>
        </p:nvSpPr>
        <p:spPr/>
        <p:txBody>
          <a:bodyPr/>
          <a:p>
            <a:r>
              <a:rPr lang="zh-CN"/>
              <a:t>多线程状态及调度</a:t>
            </a:r>
            <a:endParaRPr lang="en-US"/>
          </a:p>
        </p:txBody>
      </p:sp>
      <p:sp>
        <p:nvSpPr>
          <p:cNvPr id="1048638" name="Rectangle 3"/>
          <p:cNvSpPr>
            <a:spLocks noGrp="1" noChangeArrowheads="1"/>
          </p:cNvSpPr>
          <p:nvPr>
            <p:ph sz="quarter" idx="10"/>
          </p:nvPr>
        </p:nvSpPr>
        <p:spPr/>
        <p:txBody>
          <a:bodyPr/>
          <a:p>
            <a:r>
              <a:rPr altLang="en-US" lang="zh-CN">
                <a:sym typeface="Arial" pitchFamily="34" charset="0"/>
              </a:rPr>
              <a:t>应用程序中的多个线程能够并发执行，即线程数在多于处理机数时是串行地执行，那么如何来决定哪一个线程先执行？</a:t>
            </a:r>
            <a:endParaRPr altLang="ja-JP" lang="zh-CN">
              <a:sym typeface="Arial" pitchFamily="34" charset="0"/>
            </a:endParaRPr>
          </a:p>
          <a:p>
            <a:r>
              <a:rPr lang="zh-CN">
                <a:sym typeface="Arial" pitchFamily="34" charset="0"/>
              </a:rPr>
              <a:t>Java</a:t>
            </a:r>
            <a:r>
              <a:rPr altLang="en-US" lang="zh-CN">
                <a:sym typeface="Arial" pitchFamily="34" charset="0"/>
              </a:rPr>
              <a:t>引入了优先级的概念，优先级就是线程获得</a:t>
            </a:r>
            <a:r>
              <a:rPr altLang="ja-JP" lang="zh-CN">
                <a:sym typeface="Arial" pitchFamily="34" charset="0"/>
              </a:rPr>
              <a:t>CPU</a:t>
            </a:r>
            <a:r>
              <a:rPr altLang="en-US" lang="zh-CN">
                <a:sym typeface="Arial" pitchFamily="34" charset="0"/>
              </a:rPr>
              <a:t>而执行的优先程度，优先级越高，获得</a:t>
            </a:r>
            <a:r>
              <a:rPr altLang="ja-JP" lang="zh-CN">
                <a:sym typeface="Arial" pitchFamily="34" charset="0"/>
              </a:rPr>
              <a:t>CPU</a:t>
            </a:r>
            <a:r>
              <a:rPr altLang="en-US" lang="zh-CN">
                <a:sym typeface="Arial" pitchFamily="34" charset="0"/>
              </a:rPr>
              <a:t>的权力越大，执行的机会越多，执行的时间也越长。</a:t>
            </a:r>
            <a:endParaRPr altLang="ja-JP" lang="zh-CN">
              <a:sym typeface="Arial" pitchFamily="34" charset="0"/>
            </a:endParaRPr>
          </a:p>
          <a:p>
            <a:r>
              <a:rPr lang="zh-CN">
                <a:sym typeface="Arial" pitchFamily="34" charset="0"/>
              </a:rPr>
              <a:t>Java</a:t>
            </a:r>
            <a:r>
              <a:rPr altLang="en-US" lang="zh-CN">
                <a:sym typeface="Arial" pitchFamily="34" charset="0"/>
              </a:rPr>
              <a:t>把优先级划分为</a:t>
            </a:r>
            <a:r>
              <a:rPr altLang="ja-JP" lang="zh-CN">
                <a:sym typeface="Arial" pitchFamily="34" charset="0"/>
              </a:rPr>
              <a:t>10</a:t>
            </a:r>
            <a:r>
              <a:rPr altLang="en-US" lang="zh-CN">
                <a:sym typeface="Arial" pitchFamily="34" charset="0"/>
              </a:rPr>
              <a:t>级，用</a:t>
            </a:r>
            <a:r>
              <a:rPr altLang="ja-JP" lang="zh-CN">
                <a:sym typeface="Arial" pitchFamily="34" charset="0"/>
              </a:rPr>
              <a:t>1</a:t>
            </a:r>
            <a:r>
              <a:rPr altLang="en-US" lang="zh-CN">
                <a:sym typeface="Arial" pitchFamily="34" charset="0"/>
              </a:rPr>
              <a:t>至</a:t>
            </a:r>
            <a:r>
              <a:rPr altLang="ja-JP" lang="zh-CN">
                <a:sym typeface="Arial" pitchFamily="34" charset="0"/>
              </a:rPr>
              <a:t>10</a:t>
            </a:r>
            <a:r>
              <a:rPr altLang="en-US" lang="zh-CN">
                <a:sym typeface="Arial" pitchFamily="34" charset="0"/>
              </a:rPr>
              <a:t>的整数表示，数值越大，优先级越高。</a:t>
            </a:r>
            <a:endParaRPr lang="zh-CN">
              <a:sym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2" presetSubtype="8">
                                  <p:stCondLst>
                                    <p:cond delay="0"/>
                                  </p:stCondLst>
                                  <p:childTnLst>
                                    <p:set>
                                      <p:cBhvr>
                                        <p:cTn dur="1" fill="hold" id="6">
                                          <p:stCondLst>
                                            <p:cond delay="0"/>
                                          </p:stCondLst>
                                        </p:cTn>
                                        <p:tgtEl>
                                          <p:spTgt spid="1048638">
                                            <p:txEl>
                                              <p:pRg st="0" end="0"/>
                                            </p:txEl>
                                          </p:spTgt>
                                        </p:tgtEl>
                                        <p:attrNameLst>
                                          <p:attrName>style.visibility</p:attrName>
                                        </p:attrNameLst>
                                      </p:cBhvr>
                                      <p:to>
                                        <p:strVal val="visible"/>
                                      </p:to>
                                    </p:set>
                                    <p:anim calcmode="lin" valueType="num">
                                      <p:cBhvr additive="base">
                                        <p:cTn dur="500" fill="hold" id="7"/>
                                        <p:tgtEl>
                                          <p:spTgt spid="1048638">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8638">
                                            <p:txEl>
                                              <p:pRg st="0" end="0"/>
                                            </p:txEl>
                                          </p:spTgt>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 presetSubtype="8">
                                  <p:stCondLst>
                                    <p:cond delay="0"/>
                                  </p:stCondLst>
                                  <p:childTnLst>
                                    <p:set>
                                      <p:cBhvr>
                                        <p:cTn dur="1" fill="hold" id="11">
                                          <p:stCondLst>
                                            <p:cond delay="0"/>
                                          </p:stCondLst>
                                        </p:cTn>
                                        <p:tgtEl>
                                          <p:spTgt spid="1048638">
                                            <p:txEl>
                                              <p:pRg st="1" end="1"/>
                                            </p:txEl>
                                          </p:spTgt>
                                        </p:tgtEl>
                                        <p:attrNameLst>
                                          <p:attrName>style.visibility</p:attrName>
                                        </p:attrNameLst>
                                      </p:cBhvr>
                                      <p:to>
                                        <p:strVal val="visible"/>
                                      </p:to>
                                    </p:set>
                                    <p:anim calcmode="lin" valueType="num">
                                      <p:cBhvr additive="base">
                                        <p:cTn dur="500" fill="hold" id="12"/>
                                        <p:tgtEl>
                                          <p:spTgt spid="1048638">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3"/>
                                        <p:tgtEl>
                                          <p:spTgt spid="1048638">
                                            <p:txEl>
                                              <p:pRg st="1" end="1"/>
                                            </p:txEl>
                                          </p:spTgt>
                                        </p:tgtEl>
                                        <p:attrNameLst>
                                          <p:attrName>ppt_y</p:attrName>
                                        </p:attrNameLst>
                                      </p:cBhvr>
                                      <p:tavLst>
                                        <p:tav tm="0">
                                          <p:val>
                                            <p:strVal val="#ppt_y"/>
                                          </p:val>
                                        </p:tav>
                                        <p:tav tm="100000">
                                          <p:val>
                                            <p:strVal val="#ppt_y"/>
                                          </p:val>
                                        </p:tav>
                                      </p:tavLst>
                                    </p:anim>
                                  </p:childTnLst>
                                </p:cTn>
                              </p:par>
                            </p:childTnLst>
                          </p:cTn>
                        </p:par>
                        <p:par>
                          <p:cTn fill="hold" id="14" nodeType="afterGroup">
                            <p:stCondLst>
                              <p:cond delay="1000"/>
                            </p:stCondLst>
                            <p:childTnLst>
                              <p:par>
                                <p:cTn fill="hold" grpId="0" id="15" nodeType="afterEffect" presetClass="entr" presetID="2" presetSubtype="8">
                                  <p:stCondLst>
                                    <p:cond delay="0"/>
                                  </p:stCondLst>
                                  <p:childTnLst>
                                    <p:set>
                                      <p:cBhvr>
                                        <p:cTn dur="1" fill="hold" id="16">
                                          <p:stCondLst>
                                            <p:cond delay="0"/>
                                          </p:stCondLst>
                                        </p:cTn>
                                        <p:tgtEl>
                                          <p:spTgt spid="1048638">
                                            <p:txEl>
                                              <p:pRg st="2" end="2"/>
                                            </p:txEl>
                                          </p:spTgt>
                                        </p:tgtEl>
                                        <p:attrNameLst>
                                          <p:attrName>style.visibility</p:attrName>
                                        </p:attrNameLst>
                                      </p:cBhvr>
                                      <p:to>
                                        <p:strVal val="visible"/>
                                      </p:to>
                                    </p:set>
                                    <p:anim calcmode="lin" valueType="num">
                                      <p:cBhvr additive="base">
                                        <p:cTn dur="500" fill="hold" id="17"/>
                                        <p:tgtEl>
                                          <p:spTgt spid="1048638">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18"/>
                                        <p:tgtEl>
                                          <p:spTgt spid="104863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586" name="Rectangle 2"/>
          <p:cNvSpPr>
            <a:spLocks noGrp="1" noChangeArrowheads="1"/>
          </p:cNvSpPr>
          <p:nvPr>
            <p:ph type="title"/>
          </p:nvPr>
        </p:nvSpPr>
        <p:spPr/>
        <p:txBody>
          <a:bodyPr/>
          <a:p>
            <a:r>
              <a:rPr altLang="en-US" lang="zh-CN"/>
              <a:t>第</a:t>
            </a:r>
            <a:r>
              <a:rPr altLang="zh-CN" lang="en-US"/>
              <a:t>8</a:t>
            </a:r>
            <a:r>
              <a:rPr altLang="en-US" lang="zh-CN"/>
              <a:t>章 多线程设计</a:t>
            </a:r>
            <a:endParaRPr altLang="en-US" dirty="0" lang="zh-CN"/>
          </a:p>
        </p:txBody>
      </p:sp>
      <p:graphicFrame>
        <p:nvGraphicFramePr>
          <p:cNvPr id="4194304" name="内容占位符 48"/>
          <p:cNvGraphicFramePr>
            <a:graphicFrameLocks noGrp="1"/>
          </p:cNvGraphicFramePr>
          <p:nvPr>
            <p:ph sz="quarter" idx="10"/>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42" name="Rectangle 2"/>
          <p:cNvSpPr>
            <a:spLocks noGrp="1" noChangeArrowheads="1"/>
          </p:cNvSpPr>
          <p:nvPr>
            <p:ph type="title"/>
          </p:nvPr>
        </p:nvSpPr>
        <p:spPr/>
        <p:txBody>
          <a:bodyPr/>
          <a:p>
            <a:r>
              <a:rPr lang="zh-CN"/>
              <a:t>多线程状态及调度</a:t>
            </a:r>
            <a:endParaRPr lang="en-US"/>
          </a:p>
        </p:txBody>
      </p:sp>
      <p:sp>
        <p:nvSpPr>
          <p:cNvPr id="1048643" name="Rectangle 3"/>
          <p:cNvSpPr>
            <a:spLocks noGrp="1" noChangeArrowheads="1"/>
          </p:cNvSpPr>
          <p:nvPr>
            <p:ph sz="quarter" idx="10"/>
          </p:nvPr>
        </p:nvSpPr>
        <p:spPr/>
        <p:txBody>
          <a:bodyPr/>
          <a:p>
            <a:r>
              <a:rPr altLang="en-US" lang="zh-CN">
                <a:sym typeface="Arial" pitchFamily="34" charset="0"/>
              </a:rPr>
              <a:t>在</a:t>
            </a:r>
            <a:r>
              <a:rPr lang="zh-CN">
                <a:sym typeface="Arial" pitchFamily="34" charset="0"/>
              </a:rPr>
              <a:t>Thread</a:t>
            </a:r>
            <a:r>
              <a:rPr altLang="en-US" lang="zh-CN">
                <a:sym typeface="Arial" pitchFamily="34" charset="0"/>
              </a:rPr>
              <a:t>类中定义了三个优先级常量：</a:t>
            </a:r>
            <a:r>
              <a:rPr lang="zh-CN">
                <a:sym typeface="Arial" pitchFamily="34" charset="0"/>
              </a:rPr>
              <a:t>MIN_PRIORITY, MAX_PRIORITY</a:t>
            </a:r>
            <a:r>
              <a:rPr altLang="en-US" lang="zh-CN">
                <a:sym typeface="Arial" pitchFamily="34" charset="0"/>
              </a:rPr>
              <a:t>和</a:t>
            </a:r>
            <a:r>
              <a:rPr lang="zh-CN">
                <a:sym typeface="Arial" pitchFamily="34" charset="0"/>
              </a:rPr>
              <a:t>NORM_PRIORITY</a:t>
            </a:r>
            <a:r>
              <a:rPr altLang="en-US" lang="zh-CN">
                <a:sym typeface="Arial" pitchFamily="34" charset="0"/>
              </a:rPr>
              <a:t>，其值分别为</a:t>
            </a:r>
            <a:r>
              <a:rPr lang="zh-CN">
                <a:sym typeface="Arial" pitchFamily="34" charset="0"/>
              </a:rPr>
              <a:t>1, 10, 5</a:t>
            </a:r>
            <a:r>
              <a:rPr altLang="en-US" lang="zh-CN">
                <a:sym typeface="Arial" pitchFamily="34" charset="0"/>
              </a:rPr>
              <a:t>。</a:t>
            </a:r>
            <a:endParaRPr lang="zh-CN">
              <a:sym typeface="Arial" pitchFamily="34" charset="0"/>
            </a:endParaRPr>
          </a:p>
          <a:p>
            <a:r>
              <a:rPr altLang="en-US" lang="zh-CN">
                <a:sym typeface="Arial" pitchFamily="34" charset="0"/>
              </a:rPr>
              <a:t>如果应用程序没有为线程分配优先级，则</a:t>
            </a:r>
            <a:r>
              <a:rPr lang="zh-CN">
                <a:sym typeface="Arial" pitchFamily="34" charset="0"/>
              </a:rPr>
              <a:t>Java</a:t>
            </a:r>
            <a:r>
              <a:rPr altLang="en-US" lang="zh-CN">
                <a:sym typeface="Arial" pitchFamily="34" charset="0"/>
              </a:rPr>
              <a:t>系统为其赋值为</a:t>
            </a:r>
            <a:r>
              <a:rPr lang="zh-CN">
                <a:sym typeface="Arial" pitchFamily="34" charset="0"/>
              </a:rPr>
              <a:t>NORM_PRIORITY</a:t>
            </a:r>
            <a:r>
              <a:rPr altLang="en-US" lang="zh-CN">
                <a:sym typeface="Arial" pitchFamily="34" charset="0"/>
              </a:rPr>
              <a:t>。</a:t>
            </a:r>
            <a:endParaRPr lang="zh-CN">
              <a:sym typeface="Arial" pitchFamily="34" charset="0"/>
            </a:endParaRPr>
          </a:p>
          <a:p>
            <a:r>
              <a:rPr altLang="en-US" lang="zh-CN">
                <a:sym typeface="Arial" pitchFamily="34" charset="0"/>
              </a:rPr>
              <a:t>可以通过</a:t>
            </a:r>
            <a:r>
              <a:rPr lang="zh-CN">
                <a:sym typeface="Arial" pitchFamily="34" charset="0"/>
              </a:rPr>
              <a:t>Thread</a:t>
            </a:r>
            <a:r>
              <a:rPr altLang="en-US" lang="zh-CN">
                <a:sym typeface="Arial" pitchFamily="34" charset="0"/>
              </a:rPr>
              <a:t>类的</a:t>
            </a:r>
            <a:r>
              <a:rPr lang="zh-CN">
                <a:sym typeface="Arial" pitchFamily="34" charset="0"/>
              </a:rPr>
              <a:t>setPriority(int a)</a:t>
            </a:r>
            <a:r>
              <a:rPr altLang="en-US" lang="zh-CN">
                <a:sym typeface="Arial" pitchFamily="34" charset="0"/>
              </a:rPr>
              <a:t>方法来修改系统自动设置的线程优先级。</a:t>
            </a:r>
            <a:endParaRPr lang="zh-CN">
              <a:sym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2" presetSubtype="8">
                                  <p:stCondLst>
                                    <p:cond delay="0"/>
                                  </p:stCondLst>
                                  <p:childTnLst>
                                    <p:set>
                                      <p:cBhvr>
                                        <p:cTn dur="1" fill="hold" id="6">
                                          <p:stCondLst>
                                            <p:cond delay="0"/>
                                          </p:stCondLst>
                                        </p:cTn>
                                        <p:tgtEl>
                                          <p:spTgt spid="1048643">
                                            <p:txEl>
                                              <p:pRg st="0" end="0"/>
                                            </p:txEl>
                                          </p:spTgt>
                                        </p:tgtEl>
                                        <p:attrNameLst>
                                          <p:attrName>style.visibility</p:attrName>
                                        </p:attrNameLst>
                                      </p:cBhvr>
                                      <p:to>
                                        <p:strVal val="visible"/>
                                      </p:to>
                                    </p:set>
                                    <p:anim calcmode="lin" valueType="num">
                                      <p:cBhvr additive="base">
                                        <p:cTn dur="500" fill="hold" id="7"/>
                                        <p:tgtEl>
                                          <p:spTgt spid="1048643">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8643">
                                            <p:txEl>
                                              <p:pRg st="0" end="0"/>
                                            </p:txEl>
                                          </p:spTgt>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 presetSubtype="8">
                                  <p:stCondLst>
                                    <p:cond delay="0"/>
                                  </p:stCondLst>
                                  <p:childTnLst>
                                    <p:set>
                                      <p:cBhvr>
                                        <p:cTn dur="1" fill="hold" id="11">
                                          <p:stCondLst>
                                            <p:cond delay="0"/>
                                          </p:stCondLst>
                                        </p:cTn>
                                        <p:tgtEl>
                                          <p:spTgt spid="1048643">
                                            <p:txEl>
                                              <p:pRg st="1" end="1"/>
                                            </p:txEl>
                                          </p:spTgt>
                                        </p:tgtEl>
                                        <p:attrNameLst>
                                          <p:attrName>style.visibility</p:attrName>
                                        </p:attrNameLst>
                                      </p:cBhvr>
                                      <p:to>
                                        <p:strVal val="visible"/>
                                      </p:to>
                                    </p:set>
                                    <p:anim calcmode="lin" valueType="num">
                                      <p:cBhvr additive="base">
                                        <p:cTn dur="500" fill="hold" id="12"/>
                                        <p:tgtEl>
                                          <p:spTgt spid="1048643">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3"/>
                                        <p:tgtEl>
                                          <p:spTgt spid="1048643">
                                            <p:txEl>
                                              <p:pRg st="1" end="1"/>
                                            </p:txEl>
                                          </p:spTgt>
                                        </p:tgtEl>
                                        <p:attrNameLst>
                                          <p:attrName>ppt_y</p:attrName>
                                        </p:attrNameLst>
                                      </p:cBhvr>
                                      <p:tavLst>
                                        <p:tav tm="0">
                                          <p:val>
                                            <p:strVal val="#ppt_y"/>
                                          </p:val>
                                        </p:tav>
                                        <p:tav tm="100000">
                                          <p:val>
                                            <p:strVal val="#ppt_y"/>
                                          </p:val>
                                        </p:tav>
                                      </p:tavLst>
                                    </p:anim>
                                  </p:childTnLst>
                                </p:cTn>
                              </p:par>
                            </p:childTnLst>
                          </p:cTn>
                        </p:par>
                        <p:par>
                          <p:cTn fill="hold" id="14" nodeType="afterGroup">
                            <p:stCondLst>
                              <p:cond delay="1000"/>
                            </p:stCondLst>
                            <p:childTnLst>
                              <p:par>
                                <p:cTn fill="hold" grpId="0" id="15" nodeType="afterEffect" presetClass="entr" presetID="2" presetSubtype="8">
                                  <p:stCondLst>
                                    <p:cond delay="0"/>
                                  </p:stCondLst>
                                  <p:childTnLst>
                                    <p:set>
                                      <p:cBhvr>
                                        <p:cTn dur="1" fill="hold" id="16">
                                          <p:stCondLst>
                                            <p:cond delay="0"/>
                                          </p:stCondLst>
                                        </p:cTn>
                                        <p:tgtEl>
                                          <p:spTgt spid="1048643">
                                            <p:txEl>
                                              <p:pRg st="2" end="2"/>
                                            </p:txEl>
                                          </p:spTgt>
                                        </p:tgtEl>
                                        <p:attrNameLst>
                                          <p:attrName>style.visibility</p:attrName>
                                        </p:attrNameLst>
                                      </p:cBhvr>
                                      <p:to>
                                        <p:strVal val="visible"/>
                                      </p:to>
                                    </p:set>
                                    <p:anim calcmode="lin" valueType="num">
                                      <p:cBhvr additive="base">
                                        <p:cTn dur="500" fill="hold" id="17"/>
                                        <p:tgtEl>
                                          <p:spTgt spid="1048643">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18"/>
                                        <p:tgtEl>
                                          <p:spTgt spid="10486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44" name="Rectangle 2"/>
          <p:cNvSpPr>
            <a:spLocks noGrp="1" noChangeArrowheads="1"/>
          </p:cNvSpPr>
          <p:nvPr>
            <p:ph type="title"/>
          </p:nvPr>
        </p:nvSpPr>
        <p:spPr/>
        <p:txBody>
          <a:bodyPr/>
          <a:p>
            <a:r>
              <a:rPr lang="zh-CN"/>
              <a:t>多线程状态及调度</a:t>
            </a:r>
            <a:endParaRPr lang="en-US"/>
          </a:p>
        </p:txBody>
      </p:sp>
      <p:sp>
        <p:nvSpPr>
          <p:cNvPr id="1048645" name="Rectangle 3"/>
          <p:cNvSpPr>
            <a:spLocks noGrp="1" noChangeArrowheads="1"/>
          </p:cNvSpPr>
          <p:nvPr>
            <p:ph sz="quarter" idx="10"/>
          </p:nvPr>
        </p:nvSpPr>
        <p:spPr/>
        <p:txBody>
          <a:bodyPr/>
          <a:p>
            <a:r>
              <a:rPr altLang="en-US" lang="zh-CN">
                <a:sym typeface="Arial" pitchFamily="34" charset="0"/>
              </a:rPr>
              <a:t>调度就是分配</a:t>
            </a:r>
            <a:r>
              <a:rPr altLang="ja-JP" lang="zh-CN">
                <a:sym typeface="Arial" pitchFamily="34" charset="0"/>
              </a:rPr>
              <a:t>CPU</a:t>
            </a:r>
            <a:r>
              <a:rPr altLang="en-US" lang="zh-CN">
                <a:sym typeface="Arial" pitchFamily="34" charset="0"/>
              </a:rPr>
              <a:t>资源，确定线程的执行顺序。</a:t>
            </a:r>
            <a:endParaRPr altLang="ja-JP" lang="zh-CN">
              <a:sym typeface="Arial" pitchFamily="34" charset="0"/>
            </a:endParaRPr>
          </a:p>
          <a:p>
            <a:r>
              <a:rPr lang="zh-CN">
                <a:sym typeface="Arial" pitchFamily="34" charset="0"/>
              </a:rPr>
              <a:t>Java</a:t>
            </a:r>
            <a:r>
              <a:rPr altLang="en-US" lang="zh-CN">
                <a:sym typeface="Arial" pitchFamily="34" charset="0"/>
              </a:rPr>
              <a:t>采用抢占式调度方式，即高优先级线程具有剥夺低优先级线程执行的权力。</a:t>
            </a:r>
            <a:endParaRPr altLang="ja-JP" lang="zh-CN">
              <a:sym typeface="Arial" pitchFamily="34" charset="0"/>
            </a:endParaRPr>
          </a:p>
          <a:p>
            <a:r>
              <a:rPr altLang="en-US" lang="zh-CN">
                <a:sym typeface="Arial" pitchFamily="34" charset="0"/>
              </a:rPr>
              <a:t>如果一个低优先线程正在执行，这时出现一个高优先级线程，那么低优先级线程就只能停止执行，放弃</a:t>
            </a:r>
            <a:r>
              <a:rPr lang="zh-CN">
                <a:sym typeface="Arial" pitchFamily="34" charset="0"/>
              </a:rPr>
              <a:t>CPU</a:t>
            </a:r>
            <a:r>
              <a:rPr altLang="en-US" lang="zh-CN">
                <a:sym typeface="Arial" pitchFamily="34" charset="0"/>
              </a:rPr>
              <a:t>，推回到等待队列中，等待下一轮执行，而让高优先级线程立即执行。</a:t>
            </a:r>
            <a:endParaRPr lang="zh-CN">
              <a:sym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2" presetSubtype="8">
                                  <p:stCondLst>
                                    <p:cond delay="0"/>
                                  </p:stCondLst>
                                  <p:childTnLst>
                                    <p:set>
                                      <p:cBhvr>
                                        <p:cTn dur="1" fill="hold" id="6">
                                          <p:stCondLst>
                                            <p:cond delay="0"/>
                                          </p:stCondLst>
                                        </p:cTn>
                                        <p:tgtEl>
                                          <p:spTgt spid="1048645">
                                            <p:txEl>
                                              <p:pRg st="0" end="0"/>
                                            </p:txEl>
                                          </p:spTgt>
                                        </p:tgtEl>
                                        <p:attrNameLst>
                                          <p:attrName>style.visibility</p:attrName>
                                        </p:attrNameLst>
                                      </p:cBhvr>
                                      <p:to>
                                        <p:strVal val="visible"/>
                                      </p:to>
                                    </p:set>
                                    <p:anim calcmode="lin" valueType="num">
                                      <p:cBhvr additive="base">
                                        <p:cTn dur="500" fill="hold" id="7"/>
                                        <p:tgtEl>
                                          <p:spTgt spid="1048645">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8645">
                                            <p:txEl>
                                              <p:pRg st="0" end="0"/>
                                            </p:txEl>
                                          </p:spTgt>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 presetSubtype="8">
                                  <p:stCondLst>
                                    <p:cond delay="0"/>
                                  </p:stCondLst>
                                  <p:childTnLst>
                                    <p:set>
                                      <p:cBhvr>
                                        <p:cTn dur="1" fill="hold" id="11">
                                          <p:stCondLst>
                                            <p:cond delay="0"/>
                                          </p:stCondLst>
                                        </p:cTn>
                                        <p:tgtEl>
                                          <p:spTgt spid="1048645">
                                            <p:txEl>
                                              <p:pRg st="1" end="1"/>
                                            </p:txEl>
                                          </p:spTgt>
                                        </p:tgtEl>
                                        <p:attrNameLst>
                                          <p:attrName>style.visibility</p:attrName>
                                        </p:attrNameLst>
                                      </p:cBhvr>
                                      <p:to>
                                        <p:strVal val="visible"/>
                                      </p:to>
                                    </p:set>
                                    <p:anim calcmode="lin" valueType="num">
                                      <p:cBhvr additive="base">
                                        <p:cTn dur="500" fill="hold" id="12"/>
                                        <p:tgtEl>
                                          <p:spTgt spid="1048645">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3"/>
                                        <p:tgtEl>
                                          <p:spTgt spid="1048645">
                                            <p:txEl>
                                              <p:pRg st="1" end="1"/>
                                            </p:txEl>
                                          </p:spTgt>
                                        </p:tgtEl>
                                        <p:attrNameLst>
                                          <p:attrName>ppt_y</p:attrName>
                                        </p:attrNameLst>
                                      </p:cBhvr>
                                      <p:tavLst>
                                        <p:tav tm="0">
                                          <p:val>
                                            <p:strVal val="#ppt_y"/>
                                          </p:val>
                                        </p:tav>
                                        <p:tav tm="100000">
                                          <p:val>
                                            <p:strVal val="#ppt_y"/>
                                          </p:val>
                                        </p:tav>
                                      </p:tavLst>
                                    </p:anim>
                                  </p:childTnLst>
                                </p:cTn>
                              </p:par>
                            </p:childTnLst>
                          </p:cTn>
                        </p:par>
                        <p:par>
                          <p:cTn fill="hold" id="14" nodeType="afterGroup">
                            <p:stCondLst>
                              <p:cond delay="1000"/>
                            </p:stCondLst>
                            <p:childTnLst>
                              <p:par>
                                <p:cTn fill="hold" grpId="0" id="15" nodeType="afterEffect" presetClass="entr" presetID="2" presetSubtype="8">
                                  <p:stCondLst>
                                    <p:cond delay="0"/>
                                  </p:stCondLst>
                                  <p:childTnLst>
                                    <p:set>
                                      <p:cBhvr>
                                        <p:cTn dur="1" fill="hold" id="16">
                                          <p:stCondLst>
                                            <p:cond delay="0"/>
                                          </p:stCondLst>
                                        </p:cTn>
                                        <p:tgtEl>
                                          <p:spTgt spid="1048645">
                                            <p:txEl>
                                              <p:pRg st="2" end="2"/>
                                            </p:txEl>
                                          </p:spTgt>
                                        </p:tgtEl>
                                        <p:attrNameLst>
                                          <p:attrName>style.visibility</p:attrName>
                                        </p:attrNameLst>
                                      </p:cBhvr>
                                      <p:to>
                                        <p:strVal val="visible"/>
                                      </p:to>
                                    </p:set>
                                    <p:anim calcmode="lin" valueType="num">
                                      <p:cBhvr additive="base">
                                        <p:cTn dur="500" fill="hold" id="17"/>
                                        <p:tgtEl>
                                          <p:spTgt spid="1048645">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18"/>
                                        <p:tgtEl>
                                          <p:spTgt spid="104864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46" name="Rectangle 2"/>
          <p:cNvSpPr>
            <a:spLocks noGrp="1" noChangeArrowheads="1"/>
          </p:cNvSpPr>
          <p:nvPr>
            <p:ph type="title"/>
          </p:nvPr>
        </p:nvSpPr>
        <p:spPr/>
        <p:txBody>
          <a:bodyPr/>
          <a:p>
            <a:r>
              <a:rPr lang="zh-CN"/>
              <a:t>多线程状态及调度</a:t>
            </a:r>
            <a:endParaRPr lang="en-US"/>
          </a:p>
        </p:txBody>
      </p:sp>
      <p:sp>
        <p:nvSpPr>
          <p:cNvPr id="1048647" name="Rectangle 3"/>
          <p:cNvSpPr>
            <a:spLocks noGrp="1" noChangeArrowheads="1"/>
          </p:cNvSpPr>
          <p:nvPr>
            <p:ph sz="quarter" idx="10"/>
          </p:nvPr>
        </p:nvSpPr>
        <p:spPr/>
        <p:txBody>
          <a:bodyPr/>
          <a:p>
            <a:r>
              <a:rPr altLang="en-US" lang="zh-CN">
                <a:sym typeface="Arial" pitchFamily="34" charset="0"/>
              </a:rPr>
              <a:t>如果线程具有相同的优先级，则按“先来先服务”的原则调度。</a:t>
            </a:r>
            <a:endParaRPr altLang="ja-JP" lang="zh-CN">
              <a:sym typeface="Arial" pitchFamily="34" charset="0"/>
            </a:endParaRPr>
          </a:p>
          <a:p>
            <a:r>
              <a:rPr altLang="en-US" lang="zh-CN">
                <a:sym typeface="Arial" pitchFamily="34" charset="0"/>
              </a:rPr>
              <a:t>让高优先级线程执行一段时间后，能够交出使用权，放弃</a:t>
            </a:r>
            <a:r>
              <a:rPr altLang="ja-JP" lang="zh-CN">
                <a:sym typeface="Arial" pitchFamily="34" charset="0"/>
              </a:rPr>
              <a:t>CPU</a:t>
            </a:r>
            <a:r>
              <a:rPr altLang="en-US" lang="zh-CN">
                <a:sym typeface="Arial" pitchFamily="34" charset="0"/>
              </a:rPr>
              <a:t>。有两个方法可以达到这一目的：</a:t>
            </a:r>
            <a:endParaRPr altLang="ja-JP" lang="zh-CN">
              <a:sym typeface="Arial" pitchFamily="34" charset="0"/>
            </a:endParaRPr>
          </a:p>
          <a:p>
            <a:pPr lvl="1"/>
            <a:r>
              <a:rPr altLang="en-US" lang="zh-CN">
                <a:sym typeface="Arial" pitchFamily="34" charset="0"/>
              </a:rPr>
              <a:t>调用</a:t>
            </a:r>
            <a:r>
              <a:rPr altLang="ja-JP" lang="zh-CN">
                <a:sym typeface="Arial" pitchFamily="34" charset="0"/>
              </a:rPr>
              <a:t>sleep()</a:t>
            </a:r>
            <a:r>
              <a:rPr altLang="en-US" lang="zh-CN">
                <a:sym typeface="Arial" pitchFamily="34" charset="0"/>
              </a:rPr>
              <a:t>方法，暂时进入睡眠状态，从而让出</a:t>
            </a:r>
            <a:r>
              <a:rPr altLang="ja-JP" lang="zh-CN">
                <a:sym typeface="Arial" pitchFamily="34" charset="0"/>
              </a:rPr>
              <a:t>CPU</a:t>
            </a:r>
            <a:r>
              <a:rPr altLang="en-US" lang="zh-CN">
                <a:sym typeface="Arial" pitchFamily="34" charset="0"/>
              </a:rPr>
              <a:t>，使有相同优先级线程和低优先级线程有执行的机会。</a:t>
            </a:r>
            <a:endParaRPr altLang="ja-JP" lang="zh-CN">
              <a:sym typeface="Arial" pitchFamily="34" charset="0"/>
            </a:endParaRPr>
          </a:p>
          <a:p>
            <a:pPr lvl="1"/>
            <a:r>
              <a:rPr altLang="en-US" lang="zh-CN">
                <a:sym typeface="Arial" pitchFamily="34" charset="0"/>
              </a:rPr>
              <a:t>调用</a:t>
            </a:r>
            <a:r>
              <a:rPr altLang="ja-JP" lang="zh-CN">
                <a:sym typeface="Arial" pitchFamily="34" charset="0"/>
              </a:rPr>
              <a:t>yield()</a:t>
            </a:r>
            <a:r>
              <a:rPr altLang="en-US" lang="zh-CN">
                <a:sym typeface="Arial" pitchFamily="34" charset="0"/>
              </a:rPr>
              <a:t>而放弃</a:t>
            </a:r>
            <a:r>
              <a:rPr altLang="ja-JP" lang="zh-CN">
                <a:sym typeface="Arial" pitchFamily="34" charset="0"/>
              </a:rPr>
              <a:t>CPU</a:t>
            </a:r>
            <a:r>
              <a:rPr altLang="en-US" lang="zh-CN">
                <a:sym typeface="Arial" pitchFamily="34" charset="0"/>
              </a:rPr>
              <a:t>，这时和它有相同优先级的线程就有执行的机会。</a:t>
            </a:r>
            <a:endParaRPr lang="zh-CN">
              <a:sym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2" presetSubtype="8">
                                  <p:stCondLst>
                                    <p:cond delay="0"/>
                                  </p:stCondLst>
                                  <p:childTnLst>
                                    <p:set>
                                      <p:cBhvr>
                                        <p:cTn dur="1" fill="hold" id="6">
                                          <p:stCondLst>
                                            <p:cond delay="0"/>
                                          </p:stCondLst>
                                        </p:cTn>
                                        <p:tgtEl>
                                          <p:spTgt spid="1048647">
                                            <p:txEl>
                                              <p:pRg st="0" end="0"/>
                                            </p:txEl>
                                          </p:spTgt>
                                        </p:tgtEl>
                                        <p:attrNameLst>
                                          <p:attrName>style.visibility</p:attrName>
                                        </p:attrNameLst>
                                      </p:cBhvr>
                                      <p:to>
                                        <p:strVal val="visible"/>
                                      </p:to>
                                    </p:set>
                                    <p:anim calcmode="lin" valueType="num">
                                      <p:cBhvr additive="base">
                                        <p:cTn dur="500" fill="hold" id="7"/>
                                        <p:tgtEl>
                                          <p:spTgt spid="1048647">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8647">
                                            <p:txEl>
                                              <p:pRg st="0" end="0"/>
                                            </p:txEl>
                                          </p:spTgt>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 presetSubtype="8">
                                  <p:stCondLst>
                                    <p:cond delay="0"/>
                                  </p:stCondLst>
                                  <p:childTnLst>
                                    <p:set>
                                      <p:cBhvr>
                                        <p:cTn dur="1" fill="hold" id="11">
                                          <p:stCondLst>
                                            <p:cond delay="0"/>
                                          </p:stCondLst>
                                        </p:cTn>
                                        <p:tgtEl>
                                          <p:spTgt spid="1048647">
                                            <p:txEl>
                                              <p:pRg st="1" end="1"/>
                                            </p:txEl>
                                          </p:spTgt>
                                        </p:tgtEl>
                                        <p:attrNameLst>
                                          <p:attrName>style.visibility</p:attrName>
                                        </p:attrNameLst>
                                      </p:cBhvr>
                                      <p:to>
                                        <p:strVal val="visible"/>
                                      </p:to>
                                    </p:set>
                                    <p:anim calcmode="lin" valueType="num">
                                      <p:cBhvr additive="base">
                                        <p:cTn dur="500" fill="hold" id="12"/>
                                        <p:tgtEl>
                                          <p:spTgt spid="1048647">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3"/>
                                        <p:tgtEl>
                                          <p:spTgt spid="1048647">
                                            <p:txEl>
                                              <p:pRg st="1" end="1"/>
                                            </p:txEl>
                                          </p:spTgt>
                                        </p:tgtEl>
                                        <p:attrNameLst>
                                          <p:attrName>ppt_y</p:attrName>
                                        </p:attrNameLst>
                                      </p:cBhvr>
                                      <p:tavLst>
                                        <p:tav tm="0">
                                          <p:val>
                                            <p:strVal val="#ppt_y"/>
                                          </p:val>
                                        </p:tav>
                                        <p:tav tm="100000">
                                          <p:val>
                                            <p:strVal val="#ppt_y"/>
                                          </p:val>
                                        </p:tav>
                                      </p:tavLst>
                                    </p:anim>
                                  </p:childTnLst>
                                </p:cTn>
                              </p:par>
                            </p:childTnLst>
                          </p:cTn>
                        </p:par>
                        <p:par>
                          <p:cTn fill="hold" id="14" nodeType="afterGroup">
                            <p:stCondLst>
                              <p:cond delay="1000"/>
                            </p:stCondLst>
                            <p:childTnLst>
                              <p:par>
                                <p:cTn fill="hold" grpId="0" id="15" nodeType="afterEffect" presetClass="entr" presetID="2" presetSubtype="8">
                                  <p:stCondLst>
                                    <p:cond delay="0"/>
                                  </p:stCondLst>
                                  <p:childTnLst>
                                    <p:set>
                                      <p:cBhvr>
                                        <p:cTn dur="1" fill="hold" id="16">
                                          <p:stCondLst>
                                            <p:cond delay="0"/>
                                          </p:stCondLst>
                                        </p:cTn>
                                        <p:tgtEl>
                                          <p:spTgt spid="1048647">
                                            <p:txEl>
                                              <p:pRg st="2" end="2"/>
                                            </p:txEl>
                                          </p:spTgt>
                                        </p:tgtEl>
                                        <p:attrNameLst>
                                          <p:attrName>style.visibility</p:attrName>
                                        </p:attrNameLst>
                                      </p:cBhvr>
                                      <p:to>
                                        <p:strVal val="visible"/>
                                      </p:to>
                                    </p:set>
                                    <p:anim calcmode="lin" valueType="num">
                                      <p:cBhvr additive="base">
                                        <p:cTn dur="500" fill="hold" id="17"/>
                                        <p:tgtEl>
                                          <p:spTgt spid="1048647">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18"/>
                                        <p:tgtEl>
                                          <p:spTgt spid="1048647">
                                            <p:txEl>
                                              <p:pRg st="2" end="2"/>
                                            </p:txEl>
                                          </p:spTgt>
                                        </p:tgtEl>
                                        <p:attrNameLst>
                                          <p:attrName>ppt_y</p:attrName>
                                        </p:attrNameLst>
                                      </p:cBhvr>
                                      <p:tavLst>
                                        <p:tav tm="0">
                                          <p:val>
                                            <p:strVal val="#ppt_y"/>
                                          </p:val>
                                        </p:tav>
                                        <p:tav tm="100000">
                                          <p:val>
                                            <p:strVal val="#ppt_y"/>
                                          </p:val>
                                        </p:tav>
                                      </p:tavLst>
                                    </p:anim>
                                  </p:childTnLst>
                                </p:cTn>
                              </p:par>
                            </p:childTnLst>
                          </p:cTn>
                        </p:par>
                        <p:par>
                          <p:cTn fill="hold" id="19" nodeType="afterGroup">
                            <p:stCondLst>
                              <p:cond delay="1500"/>
                            </p:stCondLst>
                            <p:childTnLst>
                              <p:par>
                                <p:cTn fill="hold" grpId="0" id="20" nodeType="afterEffect" presetClass="entr" presetID="2" presetSubtype="8">
                                  <p:stCondLst>
                                    <p:cond delay="0"/>
                                  </p:stCondLst>
                                  <p:childTnLst>
                                    <p:set>
                                      <p:cBhvr>
                                        <p:cTn dur="1" fill="hold" id="21">
                                          <p:stCondLst>
                                            <p:cond delay="0"/>
                                          </p:stCondLst>
                                        </p:cTn>
                                        <p:tgtEl>
                                          <p:spTgt spid="1048647">
                                            <p:txEl>
                                              <p:pRg st="3" end="3"/>
                                            </p:txEl>
                                          </p:spTgt>
                                        </p:tgtEl>
                                        <p:attrNameLst>
                                          <p:attrName>style.visibility</p:attrName>
                                        </p:attrNameLst>
                                      </p:cBhvr>
                                      <p:to>
                                        <p:strVal val="visible"/>
                                      </p:to>
                                    </p:set>
                                    <p:anim calcmode="lin" valueType="num">
                                      <p:cBhvr additive="base">
                                        <p:cTn dur="500" fill="hold" id="22"/>
                                        <p:tgtEl>
                                          <p:spTgt spid="1048647">
                                            <p:txEl>
                                              <p:pRg st="3" end="3"/>
                                            </p:txEl>
                                          </p:spTgt>
                                        </p:tgtEl>
                                        <p:attrNameLst>
                                          <p:attrName>ppt_x</p:attrName>
                                        </p:attrNameLst>
                                      </p:cBhvr>
                                      <p:tavLst>
                                        <p:tav tm="0">
                                          <p:val>
                                            <p:strVal val="0-#ppt_w/2"/>
                                          </p:val>
                                        </p:tav>
                                        <p:tav tm="100000">
                                          <p:val>
                                            <p:strVal val="#ppt_x"/>
                                          </p:val>
                                        </p:tav>
                                      </p:tavLst>
                                    </p:anim>
                                    <p:anim calcmode="lin" valueType="num">
                                      <p:cBhvr additive="base">
                                        <p:cTn dur="500" fill="hold" id="23"/>
                                        <p:tgtEl>
                                          <p:spTgt spid="10486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48" name="Rectangle 2"/>
          <p:cNvSpPr>
            <a:spLocks noGrp="1" noChangeArrowheads="1"/>
          </p:cNvSpPr>
          <p:nvPr>
            <p:ph type="title"/>
          </p:nvPr>
        </p:nvSpPr>
        <p:spPr/>
        <p:txBody>
          <a:bodyPr/>
          <a:p>
            <a:r>
              <a:rPr altLang="en-US" dirty="0" lang="zh-CN">
                <a:sym typeface="Arial" pitchFamily="34" charset="0"/>
              </a:rPr>
              <a:t>线程的状态转换关系图。</a:t>
            </a:r>
            <a:endParaRPr altLang="zh-CN" dirty="0" lang="zh-CN"/>
          </a:p>
        </p:txBody>
      </p:sp>
      <p:graphicFrame>
        <p:nvGraphicFramePr>
          <p:cNvPr id="4194305" name="对象 5"/>
          <p:cNvGraphicFramePr>
            <a:graphicFrameLocks noChangeAspect="1"/>
          </p:cNvGraphicFramePr>
          <p:nvPr/>
        </p:nvGraphicFramePr>
        <p:xfrm>
          <a:off x="866370" y="595770"/>
          <a:ext cx="9815795" cy="6262230"/>
        </p:xfrm>
        <a:graphic>
          <a:graphicData uri="http://schemas.openxmlformats.org/presentationml/2006/ole">
            <mc:AlternateContent xmlns:mc="http://schemas.openxmlformats.org/markup-compatibility/2006">
              <mc:Choice xmlns:v="urn:schemas-microsoft-com:vml" Requires="v">
                <p:oleObj name="文档" r:id="rId1" spid="_x0000_s1045" imgH="3200400" imgW="5016500" progId="Word.Document.12">
                  <p:embed/>
                </p:oleObj>
              </mc:Choice>
              <mc:Fallback>
                <p:oleObj name="文档" r:id="rId1" spid="" imgH="3200400" imgW="5016500" progId="Word.Document.12">
                  <p:embed/>
                  <p:pic>
                    <p:nvPicPr>
                      <p:cNvPr id="2097154" name="对象 5"/>
                      <p:cNvPicPr>
                        <a:picLocks/>
                      </p:cNvPicPr>
                      <p:nvPr/>
                    </p:nvPicPr>
                    <p:blipFill>
                      <a:blip xmlns:r="http://schemas.openxmlformats.org/officeDocument/2006/relationships" r:embed="rId2"/>
                      <a:stretch>
                        <a:fillRect/>
                      </a:stretch>
                    </p:blipFill>
                    <p:spPr>
                      <a:xfrm>
                        <a:off x="866370" y="595770"/>
                        <a:ext cx="9815795" cy="6262230"/>
                      </a:xfrm>
                      <a:prstGeom prst="rec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49" name="Rectangle 2"/>
          <p:cNvSpPr>
            <a:spLocks noGrp="1" noChangeArrowheads="1"/>
          </p:cNvSpPr>
          <p:nvPr>
            <p:ph type="title"/>
          </p:nvPr>
        </p:nvSpPr>
        <p:spPr>
          <a:xfrm>
            <a:off x="571501" y="0"/>
            <a:ext cx="8084126" cy="668780"/>
          </a:xfrm>
        </p:spPr>
        <p:txBody>
          <a:bodyPr/>
          <a:p>
            <a:r>
              <a:rPr altLang="zh-CN" dirty="0" lang="zh-CN">
                <a:sym typeface="Arial" pitchFamily="34" charset="0"/>
              </a:rPr>
              <a:t>Thread</a:t>
            </a:r>
            <a:r>
              <a:rPr altLang="en-US" dirty="0" lang="zh-CN">
                <a:sym typeface="Arial" pitchFamily="34" charset="0"/>
              </a:rPr>
              <a:t>类定义控制线程执行的方法</a:t>
            </a:r>
            <a:r>
              <a:rPr altLang="zh-CN" dirty="0" lang="zh-CN">
                <a:sym typeface="Arial" pitchFamily="34" charset="0"/>
              </a:rPr>
              <a:t>:</a:t>
            </a:r>
          </a:p>
        </p:txBody>
      </p:sp>
      <p:sp>
        <p:nvSpPr>
          <p:cNvPr id="1048650" name="Rectangle 3"/>
          <p:cNvSpPr>
            <a:spLocks noGrp="1" noChangeArrowheads="1"/>
          </p:cNvSpPr>
          <p:nvPr>
            <p:ph sz="quarter" idx="10"/>
          </p:nvPr>
        </p:nvSpPr>
        <p:spPr/>
        <p:txBody>
          <a:bodyPr/>
          <a:p>
            <a:r>
              <a:rPr dirty="0" sz="2800" lang="zh-CN">
                <a:sym typeface="Arial" pitchFamily="34" charset="0"/>
              </a:rPr>
              <a:t>start()</a:t>
            </a:r>
            <a:r>
              <a:rPr altLang="en-US" dirty="0" sz="2800" lang="zh-CN">
                <a:sym typeface="Arial" pitchFamily="34" charset="0"/>
              </a:rPr>
              <a:t>：用于调用</a:t>
            </a:r>
            <a:r>
              <a:rPr dirty="0" sz="2800" lang="zh-CN">
                <a:sym typeface="Arial" pitchFamily="34" charset="0"/>
              </a:rPr>
              <a:t>run()</a:t>
            </a:r>
            <a:r>
              <a:rPr altLang="en-US" dirty="0" sz="2800" lang="zh-CN">
                <a:sym typeface="Arial" pitchFamily="34" charset="0"/>
              </a:rPr>
              <a:t>方法使线程开始执行。</a:t>
            </a:r>
            <a:endParaRPr dirty="0" sz="2800" lang="zh-CN">
              <a:sym typeface="Arial" pitchFamily="34" charset="0"/>
            </a:endParaRPr>
          </a:p>
          <a:p>
            <a:r>
              <a:rPr dirty="0" sz="2800" lang="zh-CN">
                <a:sym typeface="Arial" pitchFamily="34" charset="0"/>
              </a:rPr>
              <a:t>stop()</a:t>
            </a:r>
            <a:r>
              <a:rPr altLang="en-US" dirty="0" sz="2800" lang="zh-CN">
                <a:sym typeface="Arial" pitchFamily="34" charset="0"/>
              </a:rPr>
              <a:t>：立即停止线程执行，其内部状态清零，放弃占用资源。</a:t>
            </a:r>
            <a:endParaRPr dirty="0" sz="2800" lang="zh-CN">
              <a:sym typeface="Arial" pitchFamily="34" charset="0"/>
            </a:endParaRPr>
          </a:p>
          <a:p>
            <a:r>
              <a:rPr dirty="0" sz="2800" lang="zh-CN">
                <a:sym typeface="Arial" pitchFamily="34" charset="0"/>
              </a:rPr>
              <a:t>wait()</a:t>
            </a:r>
            <a:r>
              <a:rPr altLang="en-US" dirty="0" sz="2800" lang="zh-CN">
                <a:sym typeface="Arial" pitchFamily="34" charset="0"/>
              </a:rPr>
              <a:t>：使线程处于等待状态。线程等待某个条件调用</a:t>
            </a:r>
            <a:r>
              <a:rPr dirty="0" sz="2800" lang="zh-CN">
                <a:sym typeface="Arial" pitchFamily="34" charset="0"/>
              </a:rPr>
              <a:t>wait()</a:t>
            </a:r>
            <a:r>
              <a:rPr altLang="en-US" dirty="0" sz="2800" lang="zh-CN">
                <a:sym typeface="Arial" pitchFamily="34" charset="0"/>
              </a:rPr>
              <a:t>方法。</a:t>
            </a:r>
            <a:endParaRPr dirty="0" sz="2800" lang="zh-CN">
              <a:sym typeface="Arial" pitchFamily="34" charset="0"/>
            </a:endParaRPr>
          </a:p>
          <a:p>
            <a:r>
              <a:rPr dirty="0" sz="2800" lang="zh-CN">
                <a:sym typeface="Arial" pitchFamily="34" charset="0"/>
              </a:rPr>
              <a:t>notify()</a:t>
            </a:r>
            <a:r>
              <a:rPr altLang="en-US" dirty="0" sz="2800" lang="zh-CN">
                <a:sym typeface="Arial" pitchFamily="34" charset="0"/>
              </a:rPr>
              <a:t>：使线程脱离阻塞状态。在条件变量所在的对象中调用</a:t>
            </a:r>
            <a:r>
              <a:rPr dirty="0" sz="2800" lang="zh-CN">
                <a:sym typeface="Arial" pitchFamily="34" charset="0"/>
              </a:rPr>
              <a:t>notify()</a:t>
            </a:r>
            <a:r>
              <a:rPr altLang="en-US" dirty="0" sz="2800" lang="zh-CN">
                <a:sym typeface="Arial" pitchFamily="34" charset="0"/>
              </a:rPr>
              <a:t>方法即可使线程脱离阻塞状态。</a:t>
            </a:r>
            <a:endParaRPr dirty="0" sz="2800" lang="zh-CN">
              <a:sym typeface="Arial" pitchFamily="34" charset="0"/>
            </a:endParaRPr>
          </a:p>
          <a:p>
            <a:r>
              <a:rPr dirty="0" sz="2800" lang="zh-CN">
                <a:sym typeface="Arial" pitchFamily="34" charset="0"/>
              </a:rPr>
              <a:t>sleep()</a:t>
            </a:r>
            <a:r>
              <a:rPr altLang="en-US" dirty="0" sz="2800" lang="zh-CN">
                <a:sym typeface="Arial" pitchFamily="34" charset="0"/>
              </a:rPr>
              <a:t>：调整线程执行时间，参数指定睡眠时间。</a:t>
            </a:r>
            <a:endParaRPr dirty="0" sz="2800" lang="zh-CN">
              <a:sym typeface="Arial" pitchFamily="34" charset="0"/>
            </a:endParaRPr>
          </a:p>
          <a:p>
            <a:r>
              <a:rPr dirty="0" sz="2800" lang="zh-CN">
                <a:sym typeface="Arial" pitchFamily="34" charset="0"/>
              </a:rPr>
              <a:t>yield()</a:t>
            </a:r>
            <a:r>
              <a:rPr altLang="en-US" dirty="0" sz="2800" lang="zh-CN">
                <a:sym typeface="Arial" pitchFamily="34" charset="0"/>
              </a:rPr>
              <a:t>：暂停调度线程并将其放在等待队列末尾，等待下一轮执行，使同优先级的其它线程有机会执行。</a:t>
            </a:r>
            <a:endParaRPr dirty="0" sz="2800" lang="zh-CN">
              <a:sym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afterGroup">
                            <p:stCondLst>
                              <p:cond delay="0"/>
                            </p:stCondLst>
                            <p:childTnLst>
                              <p:par>
                                <p:cTn fill="hold" grpId="0" id="5" nodeType="afterEffect" presetClass="entr" presetID="2" presetSubtype="8">
                                  <p:stCondLst>
                                    <p:cond delay="0"/>
                                  </p:stCondLst>
                                  <p:childTnLst>
                                    <p:set>
                                      <p:cBhvr>
                                        <p:cTn dur="1" fill="hold" id="6">
                                          <p:stCondLst>
                                            <p:cond delay="0"/>
                                          </p:stCondLst>
                                        </p:cTn>
                                        <p:tgtEl>
                                          <p:spTgt spid="1048650">
                                            <p:txEl>
                                              <p:pRg st="0" end="0"/>
                                            </p:txEl>
                                          </p:spTgt>
                                        </p:tgtEl>
                                        <p:attrNameLst>
                                          <p:attrName>style.visibility</p:attrName>
                                        </p:attrNameLst>
                                      </p:cBhvr>
                                      <p:to>
                                        <p:strVal val="visible"/>
                                      </p:to>
                                    </p:set>
                                    <p:anim calcmode="lin" valueType="num">
                                      <p:cBhvr additive="base">
                                        <p:cTn dur="500" fill="hold" id="7"/>
                                        <p:tgtEl>
                                          <p:spTgt spid="1048650">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86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8">
                                  <p:stCondLst>
                                    <p:cond delay="0"/>
                                  </p:stCondLst>
                                  <p:childTnLst>
                                    <p:set>
                                      <p:cBhvr>
                                        <p:cTn dur="1" fill="hold" id="12">
                                          <p:stCondLst>
                                            <p:cond delay="0"/>
                                          </p:stCondLst>
                                        </p:cTn>
                                        <p:tgtEl>
                                          <p:spTgt spid="1048650">
                                            <p:txEl>
                                              <p:pRg st="1" end="1"/>
                                            </p:txEl>
                                          </p:spTgt>
                                        </p:tgtEl>
                                        <p:attrNameLst>
                                          <p:attrName>style.visibility</p:attrName>
                                        </p:attrNameLst>
                                      </p:cBhvr>
                                      <p:to>
                                        <p:strVal val="visible"/>
                                      </p:to>
                                    </p:set>
                                    <p:anim calcmode="lin" valueType="num">
                                      <p:cBhvr additive="base">
                                        <p:cTn dur="500" fill="hold" id="13"/>
                                        <p:tgtEl>
                                          <p:spTgt spid="1048650">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4"/>
                                        <p:tgtEl>
                                          <p:spTgt spid="104865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8">
                                  <p:stCondLst>
                                    <p:cond delay="0"/>
                                  </p:stCondLst>
                                  <p:childTnLst>
                                    <p:set>
                                      <p:cBhvr>
                                        <p:cTn dur="1" fill="hold" id="18">
                                          <p:stCondLst>
                                            <p:cond delay="0"/>
                                          </p:stCondLst>
                                        </p:cTn>
                                        <p:tgtEl>
                                          <p:spTgt spid="1048650">
                                            <p:txEl>
                                              <p:pRg st="2" end="2"/>
                                            </p:txEl>
                                          </p:spTgt>
                                        </p:tgtEl>
                                        <p:attrNameLst>
                                          <p:attrName>style.visibility</p:attrName>
                                        </p:attrNameLst>
                                      </p:cBhvr>
                                      <p:to>
                                        <p:strVal val="visible"/>
                                      </p:to>
                                    </p:set>
                                    <p:anim calcmode="lin" valueType="num">
                                      <p:cBhvr additive="base">
                                        <p:cTn dur="500" fill="hold" id="19"/>
                                        <p:tgtEl>
                                          <p:spTgt spid="1048650">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20"/>
                                        <p:tgtEl>
                                          <p:spTgt spid="104865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8">
                                  <p:stCondLst>
                                    <p:cond delay="0"/>
                                  </p:stCondLst>
                                  <p:childTnLst>
                                    <p:set>
                                      <p:cBhvr>
                                        <p:cTn dur="1" fill="hold" id="24">
                                          <p:stCondLst>
                                            <p:cond delay="0"/>
                                          </p:stCondLst>
                                        </p:cTn>
                                        <p:tgtEl>
                                          <p:spTgt spid="1048650">
                                            <p:txEl>
                                              <p:pRg st="3" end="3"/>
                                            </p:txEl>
                                          </p:spTgt>
                                        </p:tgtEl>
                                        <p:attrNameLst>
                                          <p:attrName>style.visibility</p:attrName>
                                        </p:attrNameLst>
                                      </p:cBhvr>
                                      <p:to>
                                        <p:strVal val="visible"/>
                                      </p:to>
                                    </p:set>
                                    <p:anim calcmode="lin" valueType="num">
                                      <p:cBhvr additive="base">
                                        <p:cTn dur="500" fill="hold" id="25"/>
                                        <p:tgtEl>
                                          <p:spTgt spid="1048650">
                                            <p:txEl>
                                              <p:pRg st="3" end="3"/>
                                            </p:txEl>
                                          </p:spTgt>
                                        </p:tgtEl>
                                        <p:attrNameLst>
                                          <p:attrName>ppt_x</p:attrName>
                                        </p:attrNameLst>
                                      </p:cBhvr>
                                      <p:tavLst>
                                        <p:tav tm="0">
                                          <p:val>
                                            <p:strVal val="0-#ppt_w/2"/>
                                          </p:val>
                                        </p:tav>
                                        <p:tav tm="100000">
                                          <p:val>
                                            <p:strVal val="#ppt_x"/>
                                          </p:val>
                                        </p:tav>
                                      </p:tavLst>
                                    </p:anim>
                                    <p:anim calcmode="lin" valueType="num">
                                      <p:cBhvr additive="base">
                                        <p:cTn dur="500" fill="hold" id="26"/>
                                        <p:tgtEl>
                                          <p:spTgt spid="104865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8">
                                  <p:stCondLst>
                                    <p:cond delay="0"/>
                                  </p:stCondLst>
                                  <p:childTnLst>
                                    <p:set>
                                      <p:cBhvr>
                                        <p:cTn dur="1" fill="hold" id="30">
                                          <p:stCondLst>
                                            <p:cond delay="0"/>
                                          </p:stCondLst>
                                        </p:cTn>
                                        <p:tgtEl>
                                          <p:spTgt spid="1048650">
                                            <p:txEl>
                                              <p:pRg st="4" end="4"/>
                                            </p:txEl>
                                          </p:spTgt>
                                        </p:tgtEl>
                                        <p:attrNameLst>
                                          <p:attrName>style.visibility</p:attrName>
                                        </p:attrNameLst>
                                      </p:cBhvr>
                                      <p:to>
                                        <p:strVal val="visible"/>
                                      </p:to>
                                    </p:set>
                                    <p:anim calcmode="lin" valueType="num">
                                      <p:cBhvr additive="base">
                                        <p:cTn dur="500" fill="hold" id="31"/>
                                        <p:tgtEl>
                                          <p:spTgt spid="1048650">
                                            <p:txEl>
                                              <p:pRg st="4" end="4"/>
                                            </p:txEl>
                                          </p:spTgt>
                                        </p:tgtEl>
                                        <p:attrNameLst>
                                          <p:attrName>ppt_x</p:attrName>
                                        </p:attrNameLst>
                                      </p:cBhvr>
                                      <p:tavLst>
                                        <p:tav tm="0">
                                          <p:val>
                                            <p:strVal val="0-#ppt_w/2"/>
                                          </p:val>
                                        </p:tav>
                                        <p:tav tm="100000">
                                          <p:val>
                                            <p:strVal val="#ppt_x"/>
                                          </p:val>
                                        </p:tav>
                                      </p:tavLst>
                                    </p:anim>
                                    <p:anim calcmode="lin" valueType="num">
                                      <p:cBhvr additive="base">
                                        <p:cTn dur="500" fill="hold" id="32"/>
                                        <p:tgtEl>
                                          <p:spTgt spid="104865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 presetSubtype="8">
                                  <p:stCondLst>
                                    <p:cond delay="0"/>
                                  </p:stCondLst>
                                  <p:childTnLst>
                                    <p:set>
                                      <p:cBhvr>
                                        <p:cTn dur="1" fill="hold" id="36">
                                          <p:stCondLst>
                                            <p:cond delay="0"/>
                                          </p:stCondLst>
                                        </p:cTn>
                                        <p:tgtEl>
                                          <p:spTgt spid="1048650">
                                            <p:txEl>
                                              <p:pRg st="5" end="5"/>
                                            </p:txEl>
                                          </p:spTgt>
                                        </p:tgtEl>
                                        <p:attrNameLst>
                                          <p:attrName>style.visibility</p:attrName>
                                        </p:attrNameLst>
                                      </p:cBhvr>
                                      <p:to>
                                        <p:strVal val="visible"/>
                                      </p:to>
                                    </p:set>
                                    <p:anim calcmode="lin" valueType="num">
                                      <p:cBhvr additive="base">
                                        <p:cTn dur="500" fill="hold" id="37"/>
                                        <p:tgtEl>
                                          <p:spTgt spid="1048650">
                                            <p:txEl>
                                              <p:pRg st="5" end="5"/>
                                            </p:txEl>
                                          </p:spTgt>
                                        </p:tgtEl>
                                        <p:attrNameLst>
                                          <p:attrName>ppt_x</p:attrName>
                                        </p:attrNameLst>
                                      </p:cBhvr>
                                      <p:tavLst>
                                        <p:tav tm="0">
                                          <p:val>
                                            <p:strVal val="0-#ppt_w/2"/>
                                          </p:val>
                                        </p:tav>
                                        <p:tav tm="100000">
                                          <p:val>
                                            <p:strVal val="#ppt_x"/>
                                          </p:val>
                                        </p:tav>
                                      </p:tavLst>
                                    </p:anim>
                                    <p:anim calcmode="lin" valueType="num">
                                      <p:cBhvr additive="base">
                                        <p:cTn dur="500" fill="hold" id="38"/>
                                        <p:tgtEl>
                                          <p:spTgt spid="104865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0"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51" name="Rectangle 2"/>
          <p:cNvSpPr>
            <a:spLocks noGrp="1" noChangeArrowheads="1"/>
          </p:cNvSpPr>
          <p:nvPr>
            <p:ph type="title"/>
          </p:nvPr>
        </p:nvSpPr>
        <p:spPr/>
        <p:txBody>
          <a:bodyPr/>
          <a:p>
            <a:r>
              <a:rPr lang="zh-CN"/>
              <a:t>线程同步</a:t>
            </a:r>
            <a:endParaRPr lang="en-US"/>
          </a:p>
        </p:txBody>
      </p:sp>
      <p:sp>
        <p:nvSpPr>
          <p:cNvPr id="1048652" name="Rectangle 3"/>
          <p:cNvSpPr>
            <a:spLocks noGrp="1" noChangeArrowheads="1"/>
          </p:cNvSpPr>
          <p:nvPr>
            <p:ph sz="quarter" idx="10"/>
          </p:nvPr>
        </p:nvSpPr>
        <p:spPr>
          <a:xfrm>
            <a:off x="728296" y="1019908"/>
            <a:ext cx="10735408" cy="5046784"/>
          </a:xfrm>
        </p:spPr>
        <p:txBody>
          <a:bodyPr/>
          <a:p>
            <a:r>
              <a:rPr altLang="en-US" dirty="0" sz="2800" lang="zh-CN">
                <a:sym typeface="Arial" pitchFamily="34" charset="0"/>
              </a:rPr>
              <a:t>多线程提高了程序的并发度，但是有时候是不安全的或者不合逻辑的。则需要多线程同步。</a:t>
            </a:r>
            <a:endParaRPr dirty="0" sz="2800" lang="zh-CN">
              <a:sym typeface="Arial" pitchFamily="34" charset="0"/>
            </a:endParaRPr>
          </a:p>
          <a:p>
            <a:r>
              <a:rPr altLang="en-US" dirty="0" sz="2800" lang="zh-CN">
                <a:sym typeface="Arial" pitchFamily="34" charset="0"/>
              </a:rPr>
              <a:t>线程同步是多线程编程的一个相当重要的技术。</a:t>
            </a:r>
            <a:endParaRPr dirty="0" sz="2800" lang="zh-CN">
              <a:sym typeface="Arial" pitchFamily="34" charset="0"/>
            </a:endParaRPr>
          </a:p>
          <a:p>
            <a:r>
              <a:rPr altLang="en-US" dirty="0" sz="2800" lang="zh-CN"/>
              <a:t>多线程同步控制机制：保证同一时刻只有一个线程访问数据资源。</a:t>
            </a:r>
            <a:endParaRPr dirty="0" sz="2800" lang="zh-CN"/>
          </a:p>
          <a:p>
            <a:r>
              <a:rPr altLang="en-US" dirty="0" sz="2800" lang="zh-CN"/>
              <a:t>同步锁：</a:t>
            </a:r>
            <a:r>
              <a:rPr altLang="ja-JP" dirty="0" sz="2800" lang="zh-CN"/>
              <a:t>Java</a:t>
            </a:r>
            <a:r>
              <a:rPr altLang="en-US" dirty="0" sz="2800" lang="zh-CN"/>
              <a:t>用锁标志</a:t>
            </a:r>
            <a:r>
              <a:rPr altLang="ja-JP" dirty="0" sz="2800" lang="zh-CN"/>
              <a:t>(lock flag)</a:t>
            </a:r>
            <a:r>
              <a:rPr altLang="en-US" dirty="0" sz="2800" lang="zh-CN"/>
              <a:t>的手段，对被访问的数据进行同步限制，从而实现对数据的保护。</a:t>
            </a:r>
            <a:endParaRPr altLang="ja-JP" dirty="0" sz="2800" lang="zh-CN"/>
          </a:p>
          <a:p>
            <a:r>
              <a:rPr altLang="en-US" dirty="0" sz="2800" lang="zh-CN"/>
              <a:t>把所有被保护资源都加上锁标志，线程必须取得锁标志才能访问被保护的资源。</a:t>
            </a:r>
            <a:endParaRPr dirty="0" sz="2800" lang="zh-CN"/>
          </a:p>
        </p:txBody>
      </p:sp>
      <p:sp>
        <p:nvSpPr>
          <p:cNvPr id="1048653" name="Rectangle 4"/>
          <p:cNvSpPr>
            <a:spLocks noChangeArrowheads="1"/>
          </p:cNvSpPr>
          <p:nvPr/>
        </p:nvSpPr>
        <p:spPr bwMode="auto">
          <a:xfrm>
            <a:off x="9011026" y="6405008"/>
            <a:ext cx="1541780" cy="358140"/>
          </a:xfrm>
          <a:prstGeom prst="rect"/>
          <a:noFill/>
          <a:ln>
            <a:noFill/>
          </a:ln>
          <a:effectLst/>
        </p:spPr>
        <p:txBody>
          <a:bodyPr anchor="ctr" wrap="none">
            <a:spAutoFit/>
          </a:bodyPr>
          <a:p>
            <a:r>
              <a:rPr altLang="zh-CN" dirty="0" lang="en-US">
                <a:latin typeface="Arial" charset="0"/>
                <a:ea typeface="ＭＳ Ｐゴシック" charset="0"/>
              </a:rPr>
              <a:t>Example.java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2" presetSubtype="8">
                                  <p:stCondLst>
                                    <p:cond delay="0"/>
                                  </p:stCondLst>
                                  <p:childTnLst>
                                    <p:set>
                                      <p:cBhvr>
                                        <p:cTn dur="1" fill="hold" id="6">
                                          <p:stCondLst>
                                            <p:cond delay="0"/>
                                          </p:stCondLst>
                                        </p:cTn>
                                        <p:tgtEl>
                                          <p:spTgt spid="1048652">
                                            <p:txEl>
                                              <p:pRg st="0" end="0"/>
                                            </p:txEl>
                                          </p:spTgt>
                                        </p:tgtEl>
                                        <p:attrNameLst>
                                          <p:attrName>style.visibility</p:attrName>
                                        </p:attrNameLst>
                                      </p:cBhvr>
                                      <p:to>
                                        <p:strVal val="visible"/>
                                      </p:to>
                                    </p:set>
                                    <p:anim calcmode="lin" valueType="num">
                                      <p:cBhvr additive="base">
                                        <p:cTn dur="500" fill="hold" id="7"/>
                                        <p:tgtEl>
                                          <p:spTgt spid="1048652">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8652">
                                            <p:txEl>
                                              <p:pRg st="0" end="0"/>
                                            </p:txEl>
                                          </p:spTgt>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 presetSubtype="8">
                                  <p:stCondLst>
                                    <p:cond delay="0"/>
                                  </p:stCondLst>
                                  <p:childTnLst>
                                    <p:set>
                                      <p:cBhvr>
                                        <p:cTn dur="1" fill="hold" id="11">
                                          <p:stCondLst>
                                            <p:cond delay="0"/>
                                          </p:stCondLst>
                                        </p:cTn>
                                        <p:tgtEl>
                                          <p:spTgt spid="1048652">
                                            <p:txEl>
                                              <p:pRg st="1" end="1"/>
                                            </p:txEl>
                                          </p:spTgt>
                                        </p:tgtEl>
                                        <p:attrNameLst>
                                          <p:attrName>style.visibility</p:attrName>
                                        </p:attrNameLst>
                                      </p:cBhvr>
                                      <p:to>
                                        <p:strVal val="visible"/>
                                      </p:to>
                                    </p:set>
                                    <p:anim calcmode="lin" valueType="num">
                                      <p:cBhvr additive="base">
                                        <p:cTn dur="500" fill="hold" id="12"/>
                                        <p:tgtEl>
                                          <p:spTgt spid="1048652">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3"/>
                                        <p:tgtEl>
                                          <p:spTgt spid="1048652">
                                            <p:txEl>
                                              <p:pRg st="1" end="1"/>
                                            </p:txEl>
                                          </p:spTgt>
                                        </p:tgtEl>
                                        <p:attrNameLst>
                                          <p:attrName>ppt_y</p:attrName>
                                        </p:attrNameLst>
                                      </p:cBhvr>
                                      <p:tavLst>
                                        <p:tav tm="0">
                                          <p:val>
                                            <p:strVal val="#ppt_y"/>
                                          </p:val>
                                        </p:tav>
                                        <p:tav tm="100000">
                                          <p:val>
                                            <p:strVal val="#ppt_y"/>
                                          </p:val>
                                        </p:tav>
                                      </p:tavLst>
                                    </p:anim>
                                  </p:childTnLst>
                                </p:cTn>
                              </p:par>
                            </p:childTnLst>
                          </p:cTn>
                        </p:par>
                        <p:par>
                          <p:cTn fill="hold" id="14" nodeType="afterGroup">
                            <p:stCondLst>
                              <p:cond delay="1000"/>
                            </p:stCondLst>
                            <p:childTnLst>
                              <p:par>
                                <p:cTn fill="hold" grpId="0" id="15" nodeType="afterEffect" presetClass="entr" presetID="2" presetSubtype="8">
                                  <p:stCondLst>
                                    <p:cond delay="0"/>
                                  </p:stCondLst>
                                  <p:childTnLst>
                                    <p:set>
                                      <p:cBhvr>
                                        <p:cTn dur="1" fill="hold" id="16">
                                          <p:stCondLst>
                                            <p:cond delay="0"/>
                                          </p:stCondLst>
                                        </p:cTn>
                                        <p:tgtEl>
                                          <p:spTgt spid="1048652">
                                            <p:txEl>
                                              <p:pRg st="2" end="2"/>
                                            </p:txEl>
                                          </p:spTgt>
                                        </p:tgtEl>
                                        <p:attrNameLst>
                                          <p:attrName>style.visibility</p:attrName>
                                        </p:attrNameLst>
                                      </p:cBhvr>
                                      <p:to>
                                        <p:strVal val="visible"/>
                                      </p:to>
                                    </p:set>
                                    <p:anim calcmode="lin" valueType="num">
                                      <p:cBhvr additive="base">
                                        <p:cTn dur="500" fill="hold" id="17"/>
                                        <p:tgtEl>
                                          <p:spTgt spid="1048652">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18"/>
                                        <p:tgtEl>
                                          <p:spTgt spid="1048652">
                                            <p:txEl>
                                              <p:pRg st="2" end="2"/>
                                            </p:txEl>
                                          </p:spTgt>
                                        </p:tgtEl>
                                        <p:attrNameLst>
                                          <p:attrName>ppt_y</p:attrName>
                                        </p:attrNameLst>
                                      </p:cBhvr>
                                      <p:tavLst>
                                        <p:tav tm="0">
                                          <p:val>
                                            <p:strVal val="#ppt_y"/>
                                          </p:val>
                                        </p:tav>
                                        <p:tav tm="100000">
                                          <p:val>
                                            <p:strVal val="#ppt_y"/>
                                          </p:val>
                                        </p:tav>
                                      </p:tavLst>
                                    </p:anim>
                                  </p:childTnLst>
                                </p:cTn>
                              </p:par>
                            </p:childTnLst>
                          </p:cTn>
                        </p:par>
                        <p:par>
                          <p:cTn fill="hold" id="19" nodeType="afterGroup">
                            <p:stCondLst>
                              <p:cond delay="1500"/>
                            </p:stCondLst>
                            <p:childTnLst>
                              <p:par>
                                <p:cTn fill="hold" grpId="0" id="20" nodeType="afterEffect" presetClass="entr" presetID="2" presetSubtype="8">
                                  <p:stCondLst>
                                    <p:cond delay="0"/>
                                  </p:stCondLst>
                                  <p:childTnLst>
                                    <p:set>
                                      <p:cBhvr>
                                        <p:cTn dur="1" fill="hold" id="21">
                                          <p:stCondLst>
                                            <p:cond delay="0"/>
                                          </p:stCondLst>
                                        </p:cTn>
                                        <p:tgtEl>
                                          <p:spTgt spid="1048652">
                                            <p:txEl>
                                              <p:pRg st="3" end="3"/>
                                            </p:txEl>
                                          </p:spTgt>
                                        </p:tgtEl>
                                        <p:attrNameLst>
                                          <p:attrName>style.visibility</p:attrName>
                                        </p:attrNameLst>
                                      </p:cBhvr>
                                      <p:to>
                                        <p:strVal val="visible"/>
                                      </p:to>
                                    </p:set>
                                    <p:anim calcmode="lin" valueType="num">
                                      <p:cBhvr additive="base">
                                        <p:cTn dur="500" fill="hold" id="22"/>
                                        <p:tgtEl>
                                          <p:spTgt spid="1048652">
                                            <p:txEl>
                                              <p:pRg st="3" end="3"/>
                                            </p:txEl>
                                          </p:spTgt>
                                        </p:tgtEl>
                                        <p:attrNameLst>
                                          <p:attrName>ppt_x</p:attrName>
                                        </p:attrNameLst>
                                      </p:cBhvr>
                                      <p:tavLst>
                                        <p:tav tm="0">
                                          <p:val>
                                            <p:strVal val="0-#ppt_w/2"/>
                                          </p:val>
                                        </p:tav>
                                        <p:tav tm="100000">
                                          <p:val>
                                            <p:strVal val="#ppt_x"/>
                                          </p:val>
                                        </p:tav>
                                      </p:tavLst>
                                    </p:anim>
                                    <p:anim calcmode="lin" valueType="num">
                                      <p:cBhvr additive="base">
                                        <p:cTn dur="500" fill="hold" id="23"/>
                                        <p:tgtEl>
                                          <p:spTgt spid="1048652">
                                            <p:txEl>
                                              <p:pRg st="3" end="3"/>
                                            </p:txEl>
                                          </p:spTgt>
                                        </p:tgtEl>
                                        <p:attrNameLst>
                                          <p:attrName>ppt_y</p:attrName>
                                        </p:attrNameLst>
                                      </p:cBhvr>
                                      <p:tavLst>
                                        <p:tav tm="0">
                                          <p:val>
                                            <p:strVal val="#ppt_y"/>
                                          </p:val>
                                        </p:tav>
                                        <p:tav tm="100000">
                                          <p:val>
                                            <p:strVal val="#ppt_y"/>
                                          </p:val>
                                        </p:tav>
                                      </p:tavLst>
                                    </p:anim>
                                  </p:childTnLst>
                                </p:cTn>
                              </p:par>
                            </p:childTnLst>
                          </p:cTn>
                        </p:par>
                        <p:par>
                          <p:cTn fill="hold" id="24" nodeType="afterGroup">
                            <p:stCondLst>
                              <p:cond delay="2000"/>
                            </p:stCondLst>
                            <p:childTnLst>
                              <p:par>
                                <p:cTn fill="hold" grpId="0" id="25" nodeType="afterEffect" presetClass="entr" presetID="2" presetSubtype="8">
                                  <p:stCondLst>
                                    <p:cond delay="0"/>
                                  </p:stCondLst>
                                  <p:childTnLst>
                                    <p:set>
                                      <p:cBhvr>
                                        <p:cTn dur="1" fill="hold" id="26">
                                          <p:stCondLst>
                                            <p:cond delay="0"/>
                                          </p:stCondLst>
                                        </p:cTn>
                                        <p:tgtEl>
                                          <p:spTgt spid="1048652">
                                            <p:txEl>
                                              <p:pRg st="4" end="4"/>
                                            </p:txEl>
                                          </p:spTgt>
                                        </p:tgtEl>
                                        <p:attrNameLst>
                                          <p:attrName>style.visibility</p:attrName>
                                        </p:attrNameLst>
                                      </p:cBhvr>
                                      <p:to>
                                        <p:strVal val="visible"/>
                                      </p:to>
                                    </p:set>
                                    <p:anim calcmode="lin" valueType="num">
                                      <p:cBhvr additive="base">
                                        <p:cTn dur="500" fill="hold" id="27"/>
                                        <p:tgtEl>
                                          <p:spTgt spid="1048652">
                                            <p:txEl>
                                              <p:pRg st="4" end="4"/>
                                            </p:txEl>
                                          </p:spTgt>
                                        </p:tgtEl>
                                        <p:attrNameLst>
                                          <p:attrName>ppt_x</p:attrName>
                                        </p:attrNameLst>
                                      </p:cBhvr>
                                      <p:tavLst>
                                        <p:tav tm="0">
                                          <p:val>
                                            <p:strVal val="0-#ppt_w/2"/>
                                          </p:val>
                                        </p:tav>
                                        <p:tav tm="100000">
                                          <p:val>
                                            <p:strVal val="#ppt_x"/>
                                          </p:val>
                                        </p:tav>
                                      </p:tavLst>
                                    </p:anim>
                                    <p:anim calcmode="lin" valueType="num">
                                      <p:cBhvr additive="base">
                                        <p:cTn dur="500" fill="hold" id="28"/>
                                        <p:tgtEl>
                                          <p:spTgt spid="104865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2"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54" name="Rectangle 2"/>
          <p:cNvSpPr>
            <a:spLocks noGrp="1" noChangeArrowheads="1"/>
          </p:cNvSpPr>
          <p:nvPr>
            <p:ph type="title"/>
          </p:nvPr>
        </p:nvSpPr>
        <p:spPr/>
        <p:txBody>
          <a:bodyPr/>
          <a:p>
            <a:r>
              <a:rPr lang="zh-CN"/>
              <a:t>线程同步</a:t>
            </a:r>
            <a:endParaRPr lang="en-US"/>
          </a:p>
        </p:txBody>
      </p:sp>
      <p:sp>
        <p:nvSpPr>
          <p:cNvPr id="1048655" name="Rectangle 3"/>
          <p:cNvSpPr>
            <a:spLocks noGrp="1" noChangeArrowheads="1"/>
          </p:cNvSpPr>
          <p:nvPr>
            <p:ph sz="quarter" idx="10"/>
          </p:nvPr>
        </p:nvSpPr>
        <p:spPr>
          <a:xfrm>
            <a:off x="571501" y="668780"/>
            <a:ext cx="10735408" cy="5046784"/>
          </a:xfrm>
        </p:spPr>
        <p:txBody>
          <a:bodyPr/>
          <a:p>
            <a:r>
              <a:rPr altLang="en-US" dirty="0" lang="zh-CN">
                <a:sym typeface="Arial" pitchFamily="34" charset="0"/>
              </a:rPr>
              <a:t>在</a:t>
            </a:r>
            <a:r>
              <a:rPr dirty="0" lang="zh-CN">
                <a:sym typeface="Arial" pitchFamily="34" charset="0"/>
              </a:rPr>
              <a:t>Java</a:t>
            </a:r>
            <a:r>
              <a:rPr altLang="en-US" dirty="0" lang="zh-CN">
                <a:sym typeface="Arial" pitchFamily="34" charset="0"/>
              </a:rPr>
              <a:t>中，使用修饰符</a:t>
            </a:r>
            <a:r>
              <a:rPr altLang="ja-JP" dirty="0" lang="zh-CN">
                <a:sym typeface="Arial" pitchFamily="34" charset="0"/>
              </a:rPr>
              <a:t>synchronized</a:t>
            </a:r>
            <a:r>
              <a:rPr altLang="en-US" dirty="0" lang="zh-CN">
                <a:sym typeface="Arial" pitchFamily="34" charset="0"/>
              </a:rPr>
              <a:t>来为被保护资源加锁。</a:t>
            </a:r>
            <a:endParaRPr altLang="ja-JP" dirty="0" lang="zh-CN">
              <a:sym typeface="Arial" pitchFamily="34" charset="0"/>
            </a:endParaRPr>
          </a:p>
          <a:p>
            <a:r>
              <a:rPr dirty="0" lang="zh-CN">
                <a:sym typeface="Arial" pitchFamily="34" charset="0"/>
              </a:rPr>
              <a:t>synchronized</a:t>
            </a:r>
            <a:r>
              <a:rPr altLang="en-US" dirty="0" lang="zh-CN">
                <a:sym typeface="Arial" pitchFamily="34" charset="0"/>
              </a:rPr>
              <a:t>只能用来说明方法和代码段，不能用它来说明类和成员变量。</a:t>
            </a:r>
            <a:endParaRPr dirty="0" lang="zh-CN">
              <a:sym typeface="Arial" pitchFamily="34" charset="0"/>
            </a:endParaRPr>
          </a:p>
          <a:p>
            <a:r>
              <a:rPr altLang="en-US" dirty="0" lang="zh-CN">
                <a:sym typeface="Arial" pitchFamily="34" charset="0"/>
              </a:rPr>
              <a:t>用</a:t>
            </a:r>
            <a:r>
              <a:rPr altLang="ja-JP" dirty="0" lang="zh-CN">
                <a:sym typeface="Arial" pitchFamily="34" charset="0"/>
              </a:rPr>
              <a:t>synchronized</a:t>
            </a:r>
            <a:r>
              <a:rPr altLang="en-US" dirty="0" lang="zh-CN">
                <a:sym typeface="Arial" pitchFamily="34" charset="0"/>
              </a:rPr>
              <a:t>修饰的方法和代码段称为方法同步和代码段同步，它意味着同一时刻该方法或代码段只能被一个线程执行，其它想执行该方法或代码段的线程必须等待。用于代码段时，必须传一个对象</a:t>
            </a:r>
            <a:r>
              <a:rPr altLang="zh-CN" dirty="0" lang="en-US">
                <a:sym typeface="Arial" pitchFamily="34" charset="0"/>
              </a:rPr>
              <a:t>(</a:t>
            </a:r>
            <a:r>
              <a:rPr altLang="en-US" dirty="0" lang="zh-CN">
                <a:sym typeface="Arial" pitchFamily="34" charset="0"/>
              </a:rPr>
              <a:t>例如</a:t>
            </a:r>
            <a:r>
              <a:rPr altLang="zh-CN" dirty="0" lang="en-US">
                <a:sym typeface="Arial" pitchFamily="34" charset="0"/>
              </a:rPr>
              <a:t>this)</a:t>
            </a:r>
            <a:r>
              <a:rPr altLang="en-US" dirty="0" lang="zh-CN">
                <a:sym typeface="Arial" pitchFamily="34" charset="0"/>
              </a:rPr>
              <a:t>；用于方法时</a:t>
            </a:r>
            <a:r>
              <a:rPr altLang="en-US" dirty="0" lang="zh-CN">
                <a:sym typeface="Arial" pitchFamily="34" charset="0"/>
              </a:rPr>
              <a:t>，</a:t>
            </a:r>
            <a:r>
              <a:rPr altLang="en-US" dirty="0" lang="zh-CN">
                <a:sym typeface="Arial" pitchFamily="34" charset="0"/>
              </a:rPr>
              <a:t>方法同步仅在该方法前加上</a:t>
            </a:r>
            <a:r>
              <a:rPr altLang="ja-JP" dirty="0" lang="zh-CN">
                <a:sym typeface="Arial" pitchFamily="34" charset="0"/>
              </a:rPr>
              <a:t>synchronized</a:t>
            </a:r>
            <a:r>
              <a:rPr altLang="en-US" dirty="0" lang="zh-CN">
                <a:sym typeface="Arial" pitchFamily="34" charset="0"/>
              </a:rPr>
              <a:t>修饰符即可。</a:t>
            </a:r>
            <a:endParaRPr altLang="ja-JP" dirty="0" lang="zh-CN">
              <a:sym typeface="Arial" pitchFamily="34" charset="0"/>
            </a:endParaRPr>
          </a:p>
        </p:txBody>
      </p:sp>
      <mc:AlternateContent xmlns:mc="http://schemas.openxmlformats.org/markup-compatibility/2006">
        <mc:Choice xmlns:p14="http://schemas.microsoft.com/office/powerpoint/2010/main" Requires="p14">
          <p:contentPart p14:bwMode="auto" r:id="rId1">
            <p14:nvContentPartPr>
              <p14:cNvPr id="1048735" name=""/>
              <p14:cNvContentPartPr/>
              <p14:nvPr/>
            </p14:nvContentPartPr>
            <p14:xfrm>
              <a:off x="5832435" y="1839652"/>
              <a:ext cx="787796" cy="146169"/>
            </p14:xfrm>
          </p:contentPart>
        </mc:Choice>
        <mc:Fallback>
          <p:sp>
            <p:nvSpPr>
              <p:cNvPr id="1048735" name=""/>
              <p:cNvSpPr/>
              <p:nvPr/>
            </p:nvSpPr>
            <p:spPr>
              <a:xfrm>
                <a:off x="5832435" y="1839652"/>
                <a:ext cx="787796" cy="146169"/>
              </a:xfrm>
            </p:spPr>
          </p:sp>
        </mc:Fallback>
      </mc:AlternateContent>
      <mc:AlternateContent xmlns:mc="http://schemas.openxmlformats.org/markup-compatibility/2006">
        <mc:Choice xmlns:p14="http://schemas.microsoft.com/office/powerpoint/2010/main" Requires="p14">
          <p:contentPart p14:bwMode="auto" r:id="rId2">
            <p14:nvContentPartPr>
              <p14:cNvPr id="1048736" name=""/>
              <p14:cNvContentPartPr/>
              <p14:nvPr/>
            </p14:nvContentPartPr>
            <p14:xfrm>
              <a:off x="7085077" y="1853964"/>
              <a:ext cx="1364591" cy="58006"/>
            </p14:xfrm>
          </p:contentPart>
        </mc:Choice>
        <mc:Fallback>
          <p:sp>
            <p:nvSpPr>
              <p:cNvPr id="1048736" name=""/>
              <p:cNvSpPr/>
              <p:nvPr/>
            </p:nvSpPr>
            <p:spPr>
              <a:xfrm>
                <a:off x="7085077" y="1853964"/>
                <a:ext cx="1364591" cy="58006"/>
              </a:xfrm>
            </p:spPr>
          </p:sp>
        </mc:Fallback>
      </mc:AlternateContent>
      <mc:AlternateContent xmlns:mc="http://schemas.openxmlformats.org/markup-compatibility/2006">
        <mc:Choice xmlns:p14="http://schemas.microsoft.com/office/powerpoint/2010/main" Requires="p14">
          <p:contentPart p14:bwMode="auto" r:id="rId3">
            <p14:nvContentPartPr>
              <p14:cNvPr id="1048737" name=""/>
              <p14:cNvContentPartPr/>
              <p14:nvPr/>
            </p14:nvContentPartPr>
            <p14:xfrm>
              <a:off x="8371727" y="3007577"/>
              <a:ext cx="2820508" cy="162403"/>
            </p14:xfrm>
          </p:contentPart>
        </mc:Choice>
        <mc:Fallback>
          <p:sp>
            <p:nvSpPr>
              <p:cNvPr id="1048737" name=""/>
              <p:cNvSpPr/>
              <p:nvPr/>
            </p:nvSpPr>
            <p:spPr>
              <a:xfrm>
                <a:off x="8371727" y="3007577"/>
                <a:ext cx="2820508" cy="162403"/>
              </a:xfrm>
            </p:spPr>
          </p:sp>
        </mc:Fallback>
      </mc:AlternateContent>
      <mc:AlternateContent xmlns:mc="http://schemas.openxmlformats.org/markup-compatibility/2006">
        <mc:Choice xmlns:p14="http://schemas.microsoft.com/office/powerpoint/2010/main" Requires="p14">
          <p:contentPart p14:bwMode="auto" r:id="rId4">
            <p14:nvContentPartPr>
              <p14:cNvPr id="1048738" name=""/>
              <p14:cNvContentPartPr/>
              <p14:nvPr/>
            </p14:nvContentPartPr>
            <p14:xfrm>
              <a:off x="867213" y="3559015"/>
              <a:ext cx="1305859" cy="67641"/>
            </p14:xfrm>
          </p:contentPart>
        </mc:Choice>
        <mc:Fallback>
          <p:sp>
            <p:nvSpPr>
              <p:cNvPr id="1048738" name=""/>
              <p:cNvSpPr/>
              <p:nvPr/>
            </p:nvSpPr>
            <p:spPr>
              <a:xfrm>
                <a:off x="867213" y="3559015"/>
                <a:ext cx="1305859" cy="67641"/>
              </a:xfrm>
            </p:spPr>
          </p:sp>
        </mc:Fallback>
      </mc:AlternateContent>
      <mc:AlternateContent xmlns:mc="http://schemas.openxmlformats.org/markup-compatibility/2006">
        <mc:Choice xmlns:p14="http://schemas.microsoft.com/office/powerpoint/2010/main" Requires="p14">
          <p:contentPart p14:bwMode="auto" r:id="rId5">
            <p14:nvContentPartPr>
              <p14:cNvPr id="1048739" name=""/>
              <p14:cNvContentPartPr/>
              <p14:nvPr/>
            </p14:nvContentPartPr>
            <p14:xfrm>
              <a:off x="4205701" y="3502679"/>
              <a:ext cx="6682170" cy="112960"/>
            </p14:xfrm>
          </p:contentPart>
        </mc:Choice>
        <mc:Fallback>
          <p:sp>
            <p:nvSpPr>
              <p:cNvPr id="1048739" name=""/>
              <p:cNvSpPr/>
              <p:nvPr/>
            </p:nvSpPr>
            <p:spPr>
              <a:xfrm>
                <a:off x="4205701" y="3502679"/>
                <a:ext cx="6682170" cy="112960"/>
              </a:xfrm>
            </p:spPr>
          </p:sp>
        </mc:Fallback>
      </mc:AlternateContent>
      <mc:AlternateContent xmlns:mc="http://schemas.openxmlformats.org/markup-compatibility/2006">
        <mc:Choice xmlns:p14="http://schemas.microsoft.com/office/powerpoint/2010/main" Requires="p14">
          <p:contentPart p14:bwMode="auto" r:id="rId6">
            <p14:nvContentPartPr>
              <p14:cNvPr id="1048740" name=""/>
              <p14:cNvContentPartPr/>
              <p14:nvPr/>
            </p14:nvContentPartPr>
            <p14:xfrm>
              <a:off x="833205" y="3990704"/>
              <a:ext cx="9325851" cy="79560"/>
            </p14:xfrm>
          </p:contentPart>
        </mc:Choice>
        <mc:Fallback>
          <p:sp>
            <p:nvSpPr>
              <p:cNvPr id="1048740" name=""/>
              <p:cNvSpPr/>
              <p:nvPr/>
            </p:nvSpPr>
            <p:spPr>
              <a:xfrm>
                <a:off x="833205" y="3990704"/>
                <a:ext cx="9325851" cy="79560"/>
              </a:xfrm>
            </p:spPr>
          </p:sp>
        </mc:Fallback>
      </mc:AlternateContent>
      <mc:AlternateContent xmlns:mc="http://schemas.openxmlformats.org/markup-compatibility/2006">
        <mc:Choice xmlns:p14="http://schemas.microsoft.com/office/powerpoint/2010/main" Requires="p14">
          <p:contentPart p14:bwMode="auto" r:id="rId7">
            <p14:nvContentPartPr>
              <p14:cNvPr id="1048741" name=""/>
              <p14:cNvContentPartPr/>
              <p14:nvPr/>
            </p14:nvContentPartPr>
            <p14:xfrm>
              <a:off x="1422683" y="4516279"/>
              <a:ext cx="1030811" cy="48285"/>
            </p14:xfrm>
          </p:contentPart>
        </mc:Choice>
        <mc:Fallback>
          <p:sp>
            <p:nvSpPr>
              <p:cNvPr id="1048741" name=""/>
              <p:cNvSpPr/>
              <p:nvPr/>
            </p:nvSpPr>
            <p:spPr>
              <a:xfrm>
                <a:off x="1422683" y="4516279"/>
                <a:ext cx="1030811" cy="48285"/>
              </a:xfrm>
            </p:spPr>
          </p:sp>
        </mc:Fallback>
      </mc:AlternateContent>
      <mc:AlternateContent xmlns:mc="http://schemas.openxmlformats.org/markup-compatibility/2006">
        <mc:Choice xmlns:p14="http://schemas.microsoft.com/office/powerpoint/2010/main" Requires="p14">
          <p:contentPart p14:bwMode="auto" r:id="rId8">
            <p14:nvContentPartPr>
              <p14:cNvPr id="1048742" name=""/>
              <p14:cNvContentPartPr/>
              <p14:nvPr/>
            </p14:nvContentPartPr>
            <p14:xfrm>
              <a:off x="5384658" y="4530574"/>
              <a:ext cx="1018465" cy="56828"/>
            </p14:xfrm>
          </p:contentPart>
        </mc:Choice>
        <mc:Fallback>
          <p:sp>
            <p:nvSpPr>
              <p:cNvPr id="1048742" name=""/>
              <p:cNvSpPr/>
              <p:nvPr/>
            </p:nvSpPr>
            <p:spPr>
              <a:xfrm>
                <a:off x="5384658" y="4530574"/>
                <a:ext cx="1018465" cy="56828"/>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2" presetSubtype="8">
                                  <p:stCondLst>
                                    <p:cond delay="0"/>
                                  </p:stCondLst>
                                  <p:childTnLst>
                                    <p:set>
                                      <p:cBhvr>
                                        <p:cTn dur="1" fill="hold" id="6">
                                          <p:stCondLst>
                                            <p:cond delay="0"/>
                                          </p:stCondLst>
                                        </p:cTn>
                                        <p:tgtEl>
                                          <p:spTgt spid="1048655">
                                            <p:txEl>
                                              <p:pRg st="0" end="0"/>
                                            </p:txEl>
                                          </p:spTgt>
                                        </p:tgtEl>
                                        <p:attrNameLst>
                                          <p:attrName>style.visibility</p:attrName>
                                        </p:attrNameLst>
                                      </p:cBhvr>
                                      <p:to>
                                        <p:strVal val="visible"/>
                                      </p:to>
                                    </p:set>
                                    <p:anim calcmode="lin" valueType="num">
                                      <p:cBhvr additive="base">
                                        <p:cTn dur="500" fill="hold" id="7"/>
                                        <p:tgtEl>
                                          <p:spTgt spid="1048655">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8655">
                                            <p:txEl>
                                              <p:pRg st="0" end="0"/>
                                            </p:txEl>
                                          </p:spTgt>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 presetSubtype="8">
                                  <p:stCondLst>
                                    <p:cond delay="0"/>
                                  </p:stCondLst>
                                  <p:childTnLst>
                                    <p:set>
                                      <p:cBhvr>
                                        <p:cTn dur="1" fill="hold" id="11">
                                          <p:stCondLst>
                                            <p:cond delay="0"/>
                                          </p:stCondLst>
                                        </p:cTn>
                                        <p:tgtEl>
                                          <p:spTgt spid="1048655">
                                            <p:txEl>
                                              <p:pRg st="1" end="1"/>
                                            </p:txEl>
                                          </p:spTgt>
                                        </p:tgtEl>
                                        <p:attrNameLst>
                                          <p:attrName>style.visibility</p:attrName>
                                        </p:attrNameLst>
                                      </p:cBhvr>
                                      <p:to>
                                        <p:strVal val="visible"/>
                                      </p:to>
                                    </p:set>
                                    <p:anim calcmode="lin" valueType="num">
                                      <p:cBhvr additive="base">
                                        <p:cTn dur="500" fill="hold" id="12"/>
                                        <p:tgtEl>
                                          <p:spTgt spid="1048655">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3"/>
                                        <p:tgtEl>
                                          <p:spTgt spid="1048655">
                                            <p:txEl>
                                              <p:pRg st="1" end="1"/>
                                            </p:txEl>
                                          </p:spTgt>
                                        </p:tgtEl>
                                        <p:attrNameLst>
                                          <p:attrName>ppt_y</p:attrName>
                                        </p:attrNameLst>
                                      </p:cBhvr>
                                      <p:tavLst>
                                        <p:tav tm="0">
                                          <p:val>
                                            <p:strVal val="#ppt_y"/>
                                          </p:val>
                                        </p:tav>
                                        <p:tav tm="100000">
                                          <p:val>
                                            <p:strVal val="#ppt_y"/>
                                          </p:val>
                                        </p:tav>
                                      </p:tavLst>
                                    </p:anim>
                                  </p:childTnLst>
                                </p:cTn>
                              </p:par>
                            </p:childTnLst>
                          </p:cTn>
                        </p:par>
                        <p:par>
                          <p:cTn fill="hold" id="14" nodeType="afterGroup">
                            <p:stCondLst>
                              <p:cond delay="1000"/>
                            </p:stCondLst>
                            <p:childTnLst>
                              <p:par>
                                <p:cTn fill="hold" grpId="0" id="15" nodeType="afterEffect" presetClass="entr" presetID="2" presetSubtype="8">
                                  <p:stCondLst>
                                    <p:cond delay="0"/>
                                  </p:stCondLst>
                                  <p:childTnLst>
                                    <p:set>
                                      <p:cBhvr>
                                        <p:cTn dur="1" fill="hold" id="16">
                                          <p:stCondLst>
                                            <p:cond delay="0"/>
                                          </p:stCondLst>
                                        </p:cTn>
                                        <p:tgtEl>
                                          <p:spTgt spid="1048655">
                                            <p:txEl>
                                              <p:pRg st="2" end="2"/>
                                            </p:txEl>
                                          </p:spTgt>
                                        </p:tgtEl>
                                        <p:attrNameLst>
                                          <p:attrName>style.visibility</p:attrName>
                                        </p:attrNameLst>
                                      </p:cBhvr>
                                      <p:to>
                                        <p:strVal val="visible"/>
                                      </p:to>
                                    </p:set>
                                    <p:anim calcmode="lin" valueType="num">
                                      <p:cBhvr additive="base">
                                        <p:cTn dur="500" fill="hold" id="17"/>
                                        <p:tgtEl>
                                          <p:spTgt spid="1048655">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18"/>
                                        <p:tgtEl>
                                          <p:spTgt spid="1048655">
                                            <p:txEl>
                                              <p:pRg st="2" end="2"/>
                                            </p:txEl>
                                          </p:spTgt>
                                        </p:tgtEl>
                                        <p:attrNameLst>
                                          <p:attrName>ppt_y</p:attrName>
                                        </p:attrNameLst>
                                      </p:cBhvr>
                                      <p:tavLst>
                                        <p:tav tm="0">
                                          <p:val>
                                            <p:strVal val="#ppt_y"/>
                                          </p:val>
                                        </p:tav>
                                        <p:tav tm="100000">
                                          <p:val>
                                            <p:strVal val="#ppt_y"/>
                                          </p:val>
                                        </p:tav>
                                      </p:tavLst>
                                    </p:anim>
                                  </p:childTnLst>
                                </p:cTn>
                              </p:par>
                            </p:childTnLst>
                          </p:cTn>
                        </p:par>
                        <p:par>
                          <p:cTn fill="hold" id="19" nodeType="afterGroup">
                            <p:stCondLst>
                              <p:cond delay="1500"/>
                            </p:stCondLst>
                            <p:childTnLst>
                              <p:par>
                                <p:cTn fill="hold" grpId="0" id="20" nodeType="afterEffect" presetClass="entr" presetID="2" presetSubtype="8">
                                  <p:stCondLst>
                                    <p:cond delay="0"/>
                                  </p:stCondLst>
                                  <p:childTnLst>
                                    <p:set>
                                      <p:cBhvr>
                                        <p:cTn dur="1" fill="hold" id="21">
                                          <p:stCondLst>
                                            <p:cond delay="0"/>
                                          </p:stCondLst>
                                        </p:cTn>
                                        <p:tgtEl>
                                          <p:spTgt spid="1048655">
                                            <p:txEl>
                                              <p:pRg st="3" end="3"/>
                                            </p:txEl>
                                          </p:spTgt>
                                        </p:tgtEl>
                                        <p:attrNameLst>
                                          <p:attrName>style.visibility</p:attrName>
                                        </p:attrNameLst>
                                      </p:cBhvr>
                                      <p:to>
                                        <p:strVal val="visible"/>
                                      </p:to>
                                    </p:set>
                                    <p:anim calcmode="lin" valueType="num">
                                      <p:cBhvr additive="base">
                                        <p:cTn dur="500" fill="hold" id="22"/>
                                        <p:tgtEl>
                                          <p:spTgt spid="1048655">
                                            <p:txEl>
                                              <p:pRg st="3" end="3"/>
                                            </p:txEl>
                                          </p:spTgt>
                                        </p:tgtEl>
                                        <p:attrNameLst>
                                          <p:attrName>ppt_x</p:attrName>
                                        </p:attrNameLst>
                                      </p:cBhvr>
                                      <p:tavLst>
                                        <p:tav tm="0">
                                          <p:val>
                                            <p:strVal val="0-#ppt_w/2"/>
                                          </p:val>
                                        </p:tav>
                                        <p:tav tm="100000">
                                          <p:val>
                                            <p:strVal val="#ppt_x"/>
                                          </p:val>
                                        </p:tav>
                                      </p:tavLst>
                                    </p:anim>
                                    <p:anim calcmode="lin" valueType="num">
                                      <p:cBhvr additive="base">
                                        <p:cTn dur="500" fill="hold" id="23"/>
                                        <p:tgtEl>
                                          <p:spTgt spid="104865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56" name="Rectangle 2"/>
          <p:cNvSpPr>
            <a:spLocks noGrp="1" noChangeArrowheads="1"/>
          </p:cNvSpPr>
          <p:nvPr>
            <p:ph type="title"/>
          </p:nvPr>
        </p:nvSpPr>
        <p:spPr/>
        <p:txBody>
          <a:bodyPr/>
          <a:p>
            <a:r>
              <a:rPr lang="zh-CN"/>
              <a:t>线程同步</a:t>
            </a:r>
            <a:endParaRPr lang="en-US"/>
          </a:p>
        </p:txBody>
      </p:sp>
      <p:sp>
        <p:nvSpPr>
          <p:cNvPr id="1048657" name="Rectangle 3"/>
          <p:cNvSpPr>
            <a:spLocks noGrp="1" noChangeArrowheads="1"/>
          </p:cNvSpPr>
          <p:nvPr>
            <p:ph sz="quarter" idx="10"/>
          </p:nvPr>
        </p:nvSpPr>
        <p:spPr/>
        <p:txBody>
          <a:bodyPr/>
          <a:p>
            <a:r>
              <a:rPr altLang="en-US" dirty="0" lang="zh-CN">
                <a:sym typeface="Arial" pitchFamily="34" charset="0"/>
              </a:rPr>
              <a:t>同步操作是以牺牲</a:t>
            </a:r>
            <a:r>
              <a:rPr dirty="0" lang="zh-CN">
                <a:sym typeface="Arial" pitchFamily="34" charset="0"/>
              </a:rPr>
              <a:t>CPU</a:t>
            </a:r>
            <a:r>
              <a:rPr altLang="en-US" dirty="0" lang="zh-CN">
                <a:sym typeface="Arial" pitchFamily="34" charset="0"/>
              </a:rPr>
              <a:t>资源为代价的。</a:t>
            </a:r>
            <a:endParaRPr dirty="0" lang="zh-CN">
              <a:sym typeface="Arial" pitchFamily="34" charset="0"/>
            </a:endParaRPr>
          </a:p>
          <a:p>
            <a:r>
              <a:rPr altLang="en-US" dirty="0" lang="zh-CN">
                <a:sym typeface="Arial" pitchFamily="34" charset="0"/>
              </a:rPr>
              <a:t>正确使用同步可以减少线程间的相互干扰，提高程序的稳定性和可靠性。</a:t>
            </a:r>
            <a:endParaRPr dirty="0" lang="zh-CN">
              <a:sym typeface="Arial" pitchFamily="34" charset="0"/>
            </a:endParaRPr>
          </a:p>
          <a:p>
            <a:r>
              <a:rPr dirty="0" lang="zh-CN">
                <a:sym typeface="Arial" pitchFamily="34" charset="0"/>
              </a:rPr>
              <a:t>Java</a:t>
            </a:r>
            <a:r>
              <a:rPr altLang="en-US" dirty="0" lang="zh-CN">
                <a:sym typeface="Arial" pitchFamily="34" charset="0"/>
              </a:rPr>
              <a:t>程序中多个线程可以通过消息来实现互动联系的，通常可以用</a:t>
            </a:r>
            <a:r>
              <a:rPr dirty="0" lang="zh-CN">
                <a:sym typeface="Arial" pitchFamily="34" charset="0"/>
              </a:rPr>
              <a:t>notify()</a:t>
            </a:r>
            <a:r>
              <a:rPr altLang="en-US" dirty="0" lang="zh-CN">
                <a:sym typeface="Arial" pitchFamily="34" charset="0"/>
              </a:rPr>
              <a:t>或</a:t>
            </a:r>
            <a:r>
              <a:rPr dirty="0" lang="zh-CN">
                <a:sym typeface="Arial" pitchFamily="34" charset="0"/>
              </a:rPr>
              <a:t>notifyAll()</a:t>
            </a:r>
            <a:r>
              <a:rPr altLang="en-US" dirty="0" lang="zh-CN">
                <a:sym typeface="Arial" pitchFamily="34" charset="0"/>
              </a:rPr>
              <a:t>方法唤醒其它一个或所有线程。</a:t>
            </a:r>
            <a:endParaRPr dirty="0" lang="zh-CN">
              <a:sym typeface="Arial" pitchFamily="34" charset="0"/>
            </a:endParaRPr>
          </a:p>
          <a:p>
            <a:r>
              <a:rPr altLang="en-US" dirty="0" lang="zh-CN"/>
              <a:t>使用</a:t>
            </a:r>
            <a:r>
              <a:rPr dirty="0" lang="zh-CN"/>
              <a:t>wait()</a:t>
            </a:r>
            <a:r>
              <a:rPr altLang="en-US" dirty="0" lang="zh-CN"/>
              <a:t>方法来使该线程处于阻塞状态，等待其它的线程用</a:t>
            </a:r>
            <a:r>
              <a:rPr dirty="0" lang="zh-CN"/>
              <a:t>notify()</a:t>
            </a:r>
            <a:r>
              <a:rPr altLang="en-US" dirty="0" lang="zh-CN"/>
              <a:t>唤醒。</a:t>
            </a:r>
            <a:endParaRPr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2" presetSubtype="8">
                                  <p:stCondLst>
                                    <p:cond delay="0"/>
                                  </p:stCondLst>
                                  <p:childTnLst>
                                    <p:set>
                                      <p:cBhvr>
                                        <p:cTn dur="1" fill="hold" id="6">
                                          <p:stCondLst>
                                            <p:cond delay="0"/>
                                          </p:stCondLst>
                                        </p:cTn>
                                        <p:tgtEl>
                                          <p:spTgt spid="1048657">
                                            <p:txEl>
                                              <p:pRg st="0" end="0"/>
                                            </p:txEl>
                                          </p:spTgt>
                                        </p:tgtEl>
                                        <p:attrNameLst>
                                          <p:attrName>style.visibility</p:attrName>
                                        </p:attrNameLst>
                                      </p:cBhvr>
                                      <p:to>
                                        <p:strVal val="visible"/>
                                      </p:to>
                                    </p:set>
                                    <p:anim calcmode="lin" valueType="num">
                                      <p:cBhvr additive="base">
                                        <p:cTn dur="500" fill="hold" id="7"/>
                                        <p:tgtEl>
                                          <p:spTgt spid="1048657">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8657">
                                            <p:txEl>
                                              <p:pRg st="0" end="0"/>
                                            </p:txEl>
                                          </p:spTgt>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 presetSubtype="8">
                                  <p:stCondLst>
                                    <p:cond delay="0"/>
                                  </p:stCondLst>
                                  <p:childTnLst>
                                    <p:set>
                                      <p:cBhvr>
                                        <p:cTn dur="1" fill="hold" id="11">
                                          <p:stCondLst>
                                            <p:cond delay="0"/>
                                          </p:stCondLst>
                                        </p:cTn>
                                        <p:tgtEl>
                                          <p:spTgt spid="1048657">
                                            <p:txEl>
                                              <p:pRg st="1" end="1"/>
                                            </p:txEl>
                                          </p:spTgt>
                                        </p:tgtEl>
                                        <p:attrNameLst>
                                          <p:attrName>style.visibility</p:attrName>
                                        </p:attrNameLst>
                                      </p:cBhvr>
                                      <p:to>
                                        <p:strVal val="visible"/>
                                      </p:to>
                                    </p:set>
                                    <p:anim calcmode="lin" valueType="num">
                                      <p:cBhvr additive="base">
                                        <p:cTn dur="500" fill="hold" id="12"/>
                                        <p:tgtEl>
                                          <p:spTgt spid="1048657">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3"/>
                                        <p:tgtEl>
                                          <p:spTgt spid="1048657">
                                            <p:txEl>
                                              <p:pRg st="1" end="1"/>
                                            </p:txEl>
                                          </p:spTgt>
                                        </p:tgtEl>
                                        <p:attrNameLst>
                                          <p:attrName>ppt_y</p:attrName>
                                        </p:attrNameLst>
                                      </p:cBhvr>
                                      <p:tavLst>
                                        <p:tav tm="0">
                                          <p:val>
                                            <p:strVal val="#ppt_y"/>
                                          </p:val>
                                        </p:tav>
                                        <p:tav tm="100000">
                                          <p:val>
                                            <p:strVal val="#ppt_y"/>
                                          </p:val>
                                        </p:tav>
                                      </p:tavLst>
                                    </p:anim>
                                  </p:childTnLst>
                                </p:cTn>
                              </p:par>
                            </p:childTnLst>
                          </p:cTn>
                        </p:par>
                        <p:par>
                          <p:cTn fill="hold" id="14" nodeType="afterGroup">
                            <p:stCondLst>
                              <p:cond delay="1000"/>
                            </p:stCondLst>
                            <p:childTnLst>
                              <p:par>
                                <p:cTn fill="hold" grpId="0" id="15" nodeType="afterEffect" presetClass="entr" presetID="2" presetSubtype="8">
                                  <p:stCondLst>
                                    <p:cond delay="0"/>
                                  </p:stCondLst>
                                  <p:childTnLst>
                                    <p:set>
                                      <p:cBhvr>
                                        <p:cTn dur="1" fill="hold" id="16">
                                          <p:stCondLst>
                                            <p:cond delay="0"/>
                                          </p:stCondLst>
                                        </p:cTn>
                                        <p:tgtEl>
                                          <p:spTgt spid="1048657">
                                            <p:txEl>
                                              <p:pRg st="2" end="2"/>
                                            </p:txEl>
                                          </p:spTgt>
                                        </p:tgtEl>
                                        <p:attrNameLst>
                                          <p:attrName>style.visibility</p:attrName>
                                        </p:attrNameLst>
                                      </p:cBhvr>
                                      <p:to>
                                        <p:strVal val="visible"/>
                                      </p:to>
                                    </p:set>
                                    <p:anim calcmode="lin" valueType="num">
                                      <p:cBhvr additive="base">
                                        <p:cTn dur="500" fill="hold" id="17"/>
                                        <p:tgtEl>
                                          <p:spTgt spid="1048657">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18"/>
                                        <p:tgtEl>
                                          <p:spTgt spid="1048657">
                                            <p:txEl>
                                              <p:pRg st="2" end="2"/>
                                            </p:txEl>
                                          </p:spTgt>
                                        </p:tgtEl>
                                        <p:attrNameLst>
                                          <p:attrName>ppt_y</p:attrName>
                                        </p:attrNameLst>
                                      </p:cBhvr>
                                      <p:tavLst>
                                        <p:tav tm="0">
                                          <p:val>
                                            <p:strVal val="#ppt_y"/>
                                          </p:val>
                                        </p:tav>
                                        <p:tav tm="100000">
                                          <p:val>
                                            <p:strVal val="#ppt_y"/>
                                          </p:val>
                                        </p:tav>
                                      </p:tavLst>
                                    </p:anim>
                                  </p:childTnLst>
                                </p:cTn>
                              </p:par>
                            </p:childTnLst>
                          </p:cTn>
                        </p:par>
                        <p:par>
                          <p:cTn fill="hold" id="19" nodeType="afterGroup">
                            <p:stCondLst>
                              <p:cond delay="1500"/>
                            </p:stCondLst>
                            <p:childTnLst>
                              <p:par>
                                <p:cTn fill="hold" grpId="0" id="20" nodeType="afterEffect" presetClass="entr" presetID="2" presetSubtype="8">
                                  <p:stCondLst>
                                    <p:cond delay="0"/>
                                  </p:stCondLst>
                                  <p:childTnLst>
                                    <p:set>
                                      <p:cBhvr>
                                        <p:cTn dur="1" fill="hold" id="21">
                                          <p:stCondLst>
                                            <p:cond delay="0"/>
                                          </p:stCondLst>
                                        </p:cTn>
                                        <p:tgtEl>
                                          <p:spTgt spid="1048657">
                                            <p:txEl>
                                              <p:pRg st="3" end="3"/>
                                            </p:txEl>
                                          </p:spTgt>
                                        </p:tgtEl>
                                        <p:attrNameLst>
                                          <p:attrName>style.visibility</p:attrName>
                                        </p:attrNameLst>
                                      </p:cBhvr>
                                      <p:to>
                                        <p:strVal val="visible"/>
                                      </p:to>
                                    </p:set>
                                    <p:anim calcmode="lin" valueType="num">
                                      <p:cBhvr additive="base">
                                        <p:cTn dur="500" fill="hold" id="22"/>
                                        <p:tgtEl>
                                          <p:spTgt spid="1048657">
                                            <p:txEl>
                                              <p:pRg st="3" end="3"/>
                                            </p:txEl>
                                          </p:spTgt>
                                        </p:tgtEl>
                                        <p:attrNameLst>
                                          <p:attrName>ppt_x</p:attrName>
                                        </p:attrNameLst>
                                      </p:cBhvr>
                                      <p:tavLst>
                                        <p:tav tm="0">
                                          <p:val>
                                            <p:strVal val="0-#ppt_w/2"/>
                                          </p:val>
                                        </p:tav>
                                        <p:tav tm="100000">
                                          <p:val>
                                            <p:strVal val="#ppt_x"/>
                                          </p:val>
                                        </p:tav>
                                      </p:tavLst>
                                    </p:anim>
                                    <p:anim calcmode="lin" valueType="num">
                                      <p:cBhvr additive="base">
                                        <p:cTn dur="500" fill="hold" id="23"/>
                                        <p:tgtEl>
                                          <p:spTgt spid="104865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58" name="Rectangle 2"/>
          <p:cNvSpPr>
            <a:spLocks noGrp="1" noChangeArrowheads="1"/>
          </p:cNvSpPr>
          <p:nvPr>
            <p:ph type="title"/>
          </p:nvPr>
        </p:nvSpPr>
        <p:spPr/>
        <p:txBody>
          <a:bodyPr/>
          <a:p>
            <a:r>
              <a:rPr lang="zh-CN"/>
              <a:t>线程通信</a:t>
            </a:r>
            <a:endParaRPr lang="en-US"/>
          </a:p>
        </p:txBody>
      </p:sp>
      <p:sp>
        <p:nvSpPr>
          <p:cNvPr id="1048659" name="Rectangle 3"/>
          <p:cNvSpPr>
            <a:spLocks noGrp="1" noChangeArrowheads="1"/>
          </p:cNvSpPr>
          <p:nvPr>
            <p:ph sz="quarter" idx="10"/>
          </p:nvPr>
        </p:nvSpPr>
        <p:spPr/>
        <p:txBody>
          <a:bodyPr/>
          <a:p>
            <a:r>
              <a:rPr lang="zh-CN">
                <a:sym typeface="Arial" pitchFamily="34" charset="0"/>
              </a:rPr>
              <a:t>wait</a:t>
            </a:r>
            <a:r>
              <a:rPr altLang="en-US" lang="zh-CN">
                <a:sym typeface="Arial" pitchFamily="34" charset="0"/>
              </a:rPr>
              <a:t>方法和</a:t>
            </a:r>
            <a:r>
              <a:rPr lang="zh-CN">
                <a:sym typeface="Arial" pitchFamily="34" charset="0"/>
              </a:rPr>
              <a:t>notify</a:t>
            </a:r>
            <a:r>
              <a:rPr altLang="en-US" lang="zh-CN">
                <a:sym typeface="Arial" pitchFamily="34" charset="0"/>
              </a:rPr>
              <a:t>方法是</a:t>
            </a:r>
            <a:r>
              <a:rPr lang="zh-CN">
                <a:sym typeface="Arial" pitchFamily="34" charset="0"/>
              </a:rPr>
              <a:t>Java</a:t>
            </a:r>
            <a:r>
              <a:rPr altLang="en-US" lang="zh-CN">
                <a:sym typeface="Arial" pitchFamily="34" charset="0"/>
              </a:rPr>
              <a:t>同步机制中重要的组成部分。</a:t>
            </a:r>
            <a:endParaRPr lang="zh-CN">
              <a:sym typeface="Arial" pitchFamily="34" charset="0"/>
            </a:endParaRPr>
          </a:p>
          <a:p>
            <a:r>
              <a:rPr altLang="en-US" lang="zh-CN">
                <a:sym typeface="Arial" pitchFamily="34" charset="0"/>
              </a:rPr>
              <a:t>结合与</a:t>
            </a:r>
            <a:r>
              <a:rPr lang="zh-CN">
                <a:sym typeface="Arial" pitchFamily="34" charset="0"/>
              </a:rPr>
              <a:t>synchronized</a:t>
            </a:r>
            <a:r>
              <a:rPr altLang="en-US" lang="zh-CN">
                <a:sym typeface="Arial" pitchFamily="34" charset="0"/>
              </a:rPr>
              <a:t>关键字使用，可以建立很多优秀的同步模型。</a:t>
            </a:r>
            <a:endParaRPr lang="zh-CN">
              <a:sym typeface="Arial" pitchFamily="34" charset="0"/>
            </a:endParaRPr>
          </a:p>
          <a:p>
            <a:r>
              <a:rPr altLang="en-US" lang="zh-CN">
                <a:sym typeface="Arial" pitchFamily="34" charset="0"/>
              </a:rPr>
              <a:t>同步分为类级别和对象级别，分别对应着类锁和对象锁。</a:t>
            </a:r>
            <a:endParaRPr altLang="ja-JP" lang="zh-CN">
              <a:sym typeface="Arial" pitchFamily="34" charset="0"/>
            </a:endParaRPr>
          </a:p>
          <a:p>
            <a:r>
              <a:rPr altLang="en-US" lang="zh-CN"/>
              <a:t>如果</a:t>
            </a:r>
            <a:r>
              <a:rPr lang="zh-CN"/>
              <a:t>static</a:t>
            </a:r>
            <a:r>
              <a:rPr altLang="en-US" lang="zh-CN"/>
              <a:t>的方法被</a:t>
            </a:r>
            <a:r>
              <a:rPr lang="zh-CN"/>
              <a:t>synchronized</a:t>
            </a:r>
            <a:r>
              <a:rPr altLang="en-US" lang="zh-CN"/>
              <a:t>关键字修饰，则在这个方法被执行前必须获得类锁。对象锁类似。</a:t>
            </a:r>
            <a:endParaRPr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2" presetSubtype="8">
                                  <p:stCondLst>
                                    <p:cond delay="0"/>
                                  </p:stCondLst>
                                  <p:childTnLst>
                                    <p:set>
                                      <p:cBhvr>
                                        <p:cTn dur="1" fill="hold" id="6">
                                          <p:stCondLst>
                                            <p:cond delay="0"/>
                                          </p:stCondLst>
                                        </p:cTn>
                                        <p:tgtEl>
                                          <p:spTgt spid="1048659">
                                            <p:txEl>
                                              <p:pRg st="0" end="0"/>
                                            </p:txEl>
                                          </p:spTgt>
                                        </p:tgtEl>
                                        <p:attrNameLst>
                                          <p:attrName>style.visibility</p:attrName>
                                        </p:attrNameLst>
                                      </p:cBhvr>
                                      <p:to>
                                        <p:strVal val="visible"/>
                                      </p:to>
                                    </p:set>
                                    <p:anim calcmode="lin" valueType="num">
                                      <p:cBhvr additive="base">
                                        <p:cTn dur="500" fill="hold" id="7"/>
                                        <p:tgtEl>
                                          <p:spTgt spid="1048659">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8659">
                                            <p:txEl>
                                              <p:pRg st="0" end="0"/>
                                            </p:txEl>
                                          </p:spTgt>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 presetSubtype="8">
                                  <p:stCondLst>
                                    <p:cond delay="0"/>
                                  </p:stCondLst>
                                  <p:childTnLst>
                                    <p:set>
                                      <p:cBhvr>
                                        <p:cTn dur="1" fill="hold" id="11">
                                          <p:stCondLst>
                                            <p:cond delay="0"/>
                                          </p:stCondLst>
                                        </p:cTn>
                                        <p:tgtEl>
                                          <p:spTgt spid="1048659">
                                            <p:txEl>
                                              <p:pRg st="1" end="1"/>
                                            </p:txEl>
                                          </p:spTgt>
                                        </p:tgtEl>
                                        <p:attrNameLst>
                                          <p:attrName>style.visibility</p:attrName>
                                        </p:attrNameLst>
                                      </p:cBhvr>
                                      <p:to>
                                        <p:strVal val="visible"/>
                                      </p:to>
                                    </p:set>
                                    <p:anim calcmode="lin" valueType="num">
                                      <p:cBhvr additive="base">
                                        <p:cTn dur="500" fill="hold" id="12"/>
                                        <p:tgtEl>
                                          <p:spTgt spid="1048659">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3"/>
                                        <p:tgtEl>
                                          <p:spTgt spid="1048659">
                                            <p:txEl>
                                              <p:pRg st="1" end="1"/>
                                            </p:txEl>
                                          </p:spTgt>
                                        </p:tgtEl>
                                        <p:attrNameLst>
                                          <p:attrName>ppt_y</p:attrName>
                                        </p:attrNameLst>
                                      </p:cBhvr>
                                      <p:tavLst>
                                        <p:tav tm="0">
                                          <p:val>
                                            <p:strVal val="#ppt_y"/>
                                          </p:val>
                                        </p:tav>
                                        <p:tav tm="100000">
                                          <p:val>
                                            <p:strVal val="#ppt_y"/>
                                          </p:val>
                                        </p:tav>
                                      </p:tavLst>
                                    </p:anim>
                                  </p:childTnLst>
                                </p:cTn>
                              </p:par>
                            </p:childTnLst>
                          </p:cTn>
                        </p:par>
                        <p:par>
                          <p:cTn fill="hold" id="14" nodeType="afterGroup">
                            <p:stCondLst>
                              <p:cond delay="1000"/>
                            </p:stCondLst>
                            <p:childTnLst>
                              <p:par>
                                <p:cTn fill="hold" grpId="0" id="15" nodeType="afterEffect" presetClass="entr" presetID="2" presetSubtype="8">
                                  <p:stCondLst>
                                    <p:cond delay="0"/>
                                  </p:stCondLst>
                                  <p:childTnLst>
                                    <p:set>
                                      <p:cBhvr>
                                        <p:cTn dur="1" fill="hold" id="16">
                                          <p:stCondLst>
                                            <p:cond delay="0"/>
                                          </p:stCondLst>
                                        </p:cTn>
                                        <p:tgtEl>
                                          <p:spTgt spid="1048659">
                                            <p:txEl>
                                              <p:pRg st="2" end="2"/>
                                            </p:txEl>
                                          </p:spTgt>
                                        </p:tgtEl>
                                        <p:attrNameLst>
                                          <p:attrName>style.visibility</p:attrName>
                                        </p:attrNameLst>
                                      </p:cBhvr>
                                      <p:to>
                                        <p:strVal val="visible"/>
                                      </p:to>
                                    </p:set>
                                    <p:anim calcmode="lin" valueType="num">
                                      <p:cBhvr additive="base">
                                        <p:cTn dur="500" fill="hold" id="17"/>
                                        <p:tgtEl>
                                          <p:spTgt spid="1048659">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18"/>
                                        <p:tgtEl>
                                          <p:spTgt spid="1048659">
                                            <p:txEl>
                                              <p:pRg st="2" end="2"/>
                                            </p:txEl>
                                          </p:spTgt>
                                        </p:tgtEl>
                                        <p:attrNameLst>
                                          <p:attrName>ppt_y</p:attrName>
                                        </p:attrNameLst>
                                      </p:cBhvr>
                                      <p:tavLst>
                                        <p:tav tm="0">
                                          <p:val>
                                            <p:strVal val="#ppt_y"/>
                                          </p:val>
                                        </p:tav>
                                        <p:tav tm="100000">
                                          <p:val>
                                            <p:strVal val="#ppt_y"/>
                                          </p:val>
                                        </p:tav>
                                      </p:tavLst>
                                    </p:anim>
                                  </p:childTnLst>
                                </p:cTn>
                              </p:par>
                            </p:childTnLst>
                          </p:cTn>
                        </p:par>
                        <p:par>
                          <p:cTn fill="hold" id="19" nodeType="afterGroup">
                            <p:stCondLst>
                              <p:cond delay="1500"/>
                            </p:stCondLst>
                            <p:childTnLst>
                              <p:par>
                                <p:cTn fill="hold" grpId="0" id="20" nodeType="afterEffect" presetClass="entr" presetID="2" presetSubtype="8">
                                  <p:stCondLst>
                                    <p:cond delay="0"/>
                                  </p:stCondLst>
                                  <p:childTnLst>
                                    <p:set>
                                      <p:cBhvr>
                                        <p:cTn dur="1" fill="hold" id="21">
                                          <p:stCondLst>
                                            <p:cond delay="0"/>
                                          </p:stCondLst>
                                        </p:cTn>
                                        <p:tgtEl>
                                          <p:spTgt spid="1048659">
                                            <p:txEl>
                                              <p:pRg st="3" end="3"/>
                                            </p:txEl>
                                          </p:spTgt>
                                        </p:tgtEl>
                                        <p:attrNameLst>
                                          <p:attrName>style.visibility</p:attrName>
                                        </p:attrNameLst>
                                      </p:cBhvr>
                                      <p:to>
                                        <p:strVal val="visible"/>
                                      </p:to>
                                    </p:set>
                                    <p:anim calcmode="lin" valueType="num">
                                      <p:cBhvr additive="base">
                                        <p:cTn dur="500" fill="hold" id="22"/>
                                        <p:tgtEl>
                                          <p:spTgt spid="1048659">
                                            <p:txEl>
                                              <p:pRg st="3" end="3"/>
                                            </p:txEl>
                                          </p:spTgt>
                                        </p:tgtEl>
                                        <p:attrNameLst>
                                          <p:attrName>ppt_x</p:attrName>
                                        </p:attrNameLst>
                                      </p:cBhvr>
                                      <p:tavLst>
                                        <p:tav tm="0">
                                          <p:val>
                                            <p:strVal val="0-#ppt_w/2"/>
                                          </p:val>
                                        </p:tav>
                                        <p:tav tm="100000">
                                          <p:val>
                                            <p:strVal val="#ppt_x"/>
                                          </p:val>
                                        </p:tav>
                                      </p:tavLst>
                                    </p:anim>
                                    <p:anim calcmode="lin" valueType="num">
                                      <p:cBhvr additive="base">
                                        <p:cTn dur="500" fill="hold" id="23"/>
                                        <p:tgtEl>
                                          <p:spTgt spid="10486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60" name="Rectangle 2"/>
          <p:cNvSpPr>
            <a:spLocks noGrp="1" noChangeArrowheads="1"/>
          </p:cNvSpPr>
          <p:nvPr>
            <p:ph type="title"/>
          </p:nvPr>
        </p:nvSpPr>
        <p:spPr/>
        <p:txBody>
          <a:bodyPr/>
          <a:p>
            <a:r>
              <a:rPr lang="zh-CN"/>
              <a:t>wait和notify的应用示例</a:t>
            </a:r>
            <a:endParaRPr lang="en-US"/>
          </a:p>
        </p:txBody>
      </p:sp>
      <p:sp>
        <p:nvSpPr>
          <p:cNvPr id="1048661" name="内容占位符 5"/>
          <p:cNvSpPr>
            <a:spLocks noGrp="1"/>
          </p:cNvSpPr>
          <p:nvPr>
            <p:ph sz="quarter" idx="10"/>
          </p:nvPr>
        </p:nvSpPr>
        <p:spPr>
          <a:xfrm>
            <a:off x="6411191" y="905608"/>
            <a:ext cx="5392882" cy="5046784"/>
          </a:xfrm>
        </p:spPr>
        <p:txBody>
          <a:bodyPr/>
          <a:p>
            <a:pPr indent="0" marL="109728">
              <a:spcBef>
                <a:spcPts val="600"/>
              </a:spcBef>
              <a:buNone/>
            </a:pPr>
            <a:r>
              <a:rPr altLang="zh-CN" dirty="0" sz="2000" lang="zh-CN"/>
              <a:t>public class DemoThread implements Runnable{</a:t>
            </a:r>
          </a:p>
          <a:p>
            <a:pPr indent="0" marL="109728">
              <a:spcBef>
                <a:spcPts val="600"/>
              </a:spcBef>
              <a:buNone/>
            </a:pPr>
            <a:r>
              <a:rPr altLang="zh-CN" dirty="0" sz="2000" lang="zh-CN"/>
              <a:t>	public DemoThread() {</a:t>
            </a:r>
          </a:p>
          <a:p>
            <a:pPr indent="0" marL="109728">
              <a:spcBef>
                <a:spcPts val="600"/>
              </a:spcBef>
              <a:buNone/>
            </a:pPr>
            <a:r>
              <a:rPr altLang="zh-CN" dirty="0" sz="2000" lang="zh-CN"/>
              <a:t>	  TestThread testthread1 = new TestThread(this,"1");</a:t>
            </a:r>
          </a:p>
          <a:p>
            <a:pPr indent="0" marL="109728">
              <a:spcBef>
                <a:spcPts val="600"/>
              </a:spcBef>
              <a:buNone/>
            </a:pPr>
            <a:r>
              <a:rPr altLang="zh-CN" dirty="0" sz="2000" lang="zh-CN"/>
              <a:t>	  TestThread testthread2 = new TestThread(this,"2");</a:t>
            </a:r>
          </a:p>
          <a:p>
            <a:pPr indent="0" marL="109728">
              <a:spcBef>
                <a:spcPts val="600"/>
              </a:spcBef>
              <a:buNone/>
            </a:pPr>
            <a:r>
              <a:rPr altLang="zh-CN" dirty="0" sz="2000" lang="zh-CN"/>
              <a:t>	  testthread2.start();</a:t>
            </a:r>
          </a:p>
          <a:p>
            <a:pPr indent="0" marL="109728">
              <a:spcBef>
                <a:spcPts val="600"/>
              </a:spcBef>
              <a:buNone/>
            </a:pPr>
            <a:r>
              <a:rPr altLang="zh-CN" dirty="0" sz="2000" lang="zh-CN"/>
              <a:t>	  testthread1.start();</a:t>
            </a:r>
          </a:p>
          <a:p>
            <a:pPr indent="0" marL="109728">
              <a:spcBef>
                <a:spcPts val="600"/>
              </a:spcBef>
              <a:buNone/>
            </a:pPr>
            <a:r>
              <a:rPr altLang="zh-CN" dirty="0" sz="2000" lang="zh-CN"/>
              <a:t>	}</a:t>
            </a:r>
          </a:p>
          <a:p>
            <a:pPr indent="0" marL="109728">
              <a:spcBef>
                <a:spcPts val="600"/>
              </a:spcBef>
              <a:buNone/>
            </a:pPr>
            <a:r>
              <a:rPr altLang="zh-CN" dirty="0" sz="2000" lang="zh-CN"/>
              <a:t>	public static void main(String[] args) {</a:t>
            </a:r>
          </a:p>
          <a:p>
            <a:pPr indent="0" marL="109728">
              <a:spcBef>
                <a:spcPts val="600"/>
              </a:spcBef>
              <a:buNone/>
            </a:pPr>
            <a:r>
              <a:rPr altLang="zh-CN" dirty="0" sz="2000" lang="zh-CN"/>
              <a:t>	  new DemoThread();</a:t>
            </a:r>
          </a:p>
          <a:p>
            <a:pPr indent="0" marL="109728">
              <a:spcBef>
                <a:spcPts val="600"/>
              </a:spcBef>
              <a:buNone/>
            </a:pPr>
            <a:r>
              <a:rPr altLang="zh-CN" dirty="0" sz="2000" lang="zh-CN"/>
              <a:t>	}</a:t>
            </a:r>
          </a:p>
          <a:p>
            <a:pPr indent="0" marL="0">
              <a:spcBef>
                <a:spcPts val="600"/>
              </a:spcBef>
              <a:buNone/>
            </a:pPr>
            <a:endParaRPr altLang="en-US" dirty="0" sz="1400" lang="zh-CN"/>
          </a:p>
        </p:txBody>
      </p:sp>
      <p:sp>
        <p:nvSpPr>
          <p:cNvPr id="1048662" name="矩形 2"/>
          <p:cNvSpPr/>
          <p:nvPr/>
        </p:nvSpPr>
        <p:spPr>
          <a:xfrm>
            <a:off x="571501" y="1174173"/>
            <a:ext cx="5714999" cy="4358640"/>
          </a:xfrm>
          <a:prstGeom prst="rect"/>
        </p:spPr>
        <p:txBody>
          <a:bodyPr wrap="square">
            <a:spAutoFit/>
          </a:bodyPr>
          <a:p>
            <a:pPr indent="0" marL="109728">
              <a:buNone/>
            </a:pPr>
            <a:r>
              <a:rPr altLang="zh-CN" b="1" dirty="0" sz="2400" lang="zh-CN"/>
              <a:t>import java.lang.Runnable;</a:t>
            </a:r>
          </a:p>
          <a:p>
            <a:pPr indent="0" marL="109728">
              <a:buNone/>
            </a:pPr>
            <a:r>
              <a:rPr altLang="zh-CN" b="1" dirty="0" sz="2400" lang="zh-CN"/>
              <a:t>import java.lang.Thread;</a:t>
            </a:r>
          </a:p>
          <a:p>
            <a:pPr indent="0" marL="109728">
              <a:buNone/>
            </a:pPr>
            <a:r>
              <a:rPr altLang="zh-CN" b="1" dirty="0" sz="2400" lang="zh-CN"/>
              <a:t>class TestThread extends Thread{</a:t>
            </a:r>
          </a:p>
          <a:p>
            <a:pPr indent="0" marL="109728">
              <a:buNone/>
            </a:pPr>
            <a:r>
              <a:rPr altLang="zh-CN" b="1" dirty="0" sz="2400" lang="zh-CN"/>
              <a:t>	private int time = 0 ;</a:t>
            </a:r>
          </a:p>
          <a:p>
            <a:pPr indent="0" marL="109728">
              <a:buNone/>
            </a:pPr>
            <a:r>
              <a:rPr altLang="zh-CN" b="1" dirty="0" sz="2400" lang="zh-CN"/>
              <a:t>	public TestThread(Runnable r,String name){</a:t>
            </a:r>
          </a:p>
          <a:p>
            <a:pPr indent="0" marL="109728">
              <a:buNone/>
            </a:pPr>
            <a:r>
              <a:rPr altLang="zh-CN" b="1" dirty="0" sz="2400" lang="zh-CN"/>
              <a:t>	  super(r,name);</a:t>
            </a:r>
          </a:p>
          <a:p>
            <a:pPr indent="0" marL="109728">
              <a:buNone/>
            </a:pPr>
            <a:r>
              <a:rPr altLang="zh-CN" b="1" dirty="0" sz="2400" lang="zh-CN"/>
              <a:t>	}</a:t>
            </a:r>
          </a:p>
          <a:p>
            <a:pPr indent="0" marL="109728">
              <a:buNone/>
            </a:pPr>
            <a:r>
              <a:rPr altLang="zh-CN" b="1" dirty="0" sz="2400" lang="zh-CN"/>
              <a:t>	public int getTime(){ return time; }</a:t>
            </a:r>
          </a:p>
          <a:p>
            <a:pPr indent="0" marL="109728">
              <a:buNone/>
            </a:pPr>
            <a:r>
              <a:rPr altLang="zh-CN" b="1" dirty="0" sz="2400" lang="zh-CN"/>
              <a:t>	public int increaseTime (){ return ++time; }</a:t>
            </a:r>
          </a:p>
          <a:p>
            <a:pPr indent="0" marL="109728">
              <a:buNone/>
            </a:pPr>
            <a:r>
              <a:rPr altLang="zh-CN" b="1" dirty="0" sz="2400" lang="zh-CN"/>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590" name="Rectangle 2"/>
          <p:cNvSpPr>
            <a:spLocks noGrp="1" noChangeArrowheads="1"/>
          </p:cNvSpPr>
          <p:nvPr>
            <p:ph type="title"/>
          </p:nvPr>
        </p:nvSpPr>
        <p:spPr/>
        <p:txBody>
          <a:bodyPr/>
          <a:p>
            <a:r>
              <a:rPr dirty="0" lang="zh-CN">
                <a:sym typeface="Arial" charset="0"/>
              </a:rPr>
              <a:t>线程</a:t>
            </a:r>
          </a:p>
        </p:txBody>
      </p:sp>
      <p:sp>
        <p:nvSpPr>
          <p:cNvPr id="1048591" name="Rectangle 3"/>
          <p:cNvSpPr>
            <a:spLocks noGrp="1" noChangeArrowheads="1"/>
          </p:cNvSpPr>
          <p:nvPr>
            <p:ph sz="quarter" idx="10"/>
          </p:nvPr>
        </p:nvSpPr>
        <p:spPr/>
        <p:txBody>
          <a:bodyPr/>
          <a:p>
            <a:r>
              <a:rPr altLang="en-US" lang="zh-CN">
                <a:sym typeface="Arial" pitchFamily="34" charset="0"/>
              </a:rPr>
              <a:t>线程就是应用程序中的一个可执行线索，多线程就是同一个应用程序中有多个可执行线索，它们可以并发执行。</a:t>
            </a:r>
            <a:endParaRPr altLang="zh-CN" lang="en-US">
              <a:sym typeface="Arial" pitchFamily="34" charset="0"/>
            </a:endParaRPr>
          </a:p>
          <a:p>
            <a:r>
              <a:rPr altLang="en-US" lang="zh-CN">
                <a:sym typeface="Arial" pitchFamily="34" charset="0"/>
              </a:rPr>
              <a:t>多线程就是同一程序中多个任务的并发实现。</a:t>
            </a:r>
            <a:endParaRPr altLang="zh-CN" lang="en-US">
              <a:sym typeface="Arial" pitchFamily="34" charset="0"/>
            </a:endParaRPr>
          </a:p>
          <a:p>
            <a:r>
              <a:rPr altLang="en-US" lang="zh-CN">
                <a:sym typeface="Arial" pitchFamily="34" charset="0"/>
              </a:rPr>
              <a:t>同类的多个线程是共享一块内存空间和一组系统资源，而线程本身的数据通常只有微处理器的寄存器数据，以及一个供程序执行时使用的堆栈。</a:t>
            </a:r>
            <a:endParaRPr altLang="zh-CN" lang="zh-CN">
              <a:sym typeface="Arial" pitchFamily="34" charset="0"/>
            </a:endParaRPr>
          </a:p>
          <a:p>
            <a:endParaRPr altLang="zh-CN" lang="zh-CN">
              <a:sym typeface="Arial" pitchFamily="34" charset="0"/>
            </a:endParaRPr>
          </a:p>
          <a:p>
            <a:endParaRPr dirty="0" lang="zh-CN"/>
          </a:p>
        </p:txBody>
      </p:sp>
      <p:sp>
        <p:nvSpPr>
          <p:cNvPr id="1048592" name="Rectangle 4"/>
          <p:cNvSpPr>
            <a:spLocks noGrp="1" noChangeArrowheads="1"/>
          </p:cNvSpPr>
          <p:nvPr/>
        </p:nvSpPr>
        <p:spPr bwMode="auto">
          <a:xfrm>
            <a:off x="1981200" y="3352800"/>
            <a:ext cx="8229600" cy="609600"/>
          </a:xfrm>
          <a:prstGeom prst="rect"/>
          <a:noFill/>
          <a:ln>
            <a:noFill/>
          </a:ln>
          <a:effectLst/>
        </p:spPr>
        <p:txBody>
          <a:bodyPr/>
          <a:p>
            <a:pPr indent="-342900" marL="342900">
              <a:lnSpc>
                <a:spcPct val="110000"/>
              </a:lnSpc>
              <a:spcBef>
                <a:spcPct val="20000"/>
              </a:spcBef>
              <a:buClr>
                <a:schemeClr val="tx2"/>
              </a:buClr>
              <a:buFont typeface="Wingdings" pitchFamily="2" charset="2"/>
              <a:buChar char="v"/>
            </a:pPr>
            <a:endParaRPr altLang="en-US" dirty="0" sz="2800" lang="zh-CN">
              <a:latin typeface="Courier New" pitchFamily="49" charset="0"/>
              <a:ea typeface="宋体" pitchFamily="2" charset="-122"/>
              <a:sym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63" name="Rectangle 2"/>
          <p:cNvSpPr>
            <a:spLocks noGrp="1" noChangeArrowheads="1"/>
          </p:cNvSpPr>
          <p:nvPr>
            <p:ph type="title"/>
          </p:nvPr>
        </p:nvSpPr>
        <p:spPr/>
        <p:txBody>
          <a:bodyPr/>
          <a:p>
            <a:r>
              <a:rPr lang="zh-CN"/>
              <a:t>wait和notify的应用示例</a:t>
            </a:r>
            <a:endParaRPr lang="en-US"/>
          </a:p>
        </p:txBody>
      </p:sp>
      <p:sp>
        <p:nvSpPr>
          <p:cNvPr id="1048664" name="矩形 2"/>
          <p:cNvSpPr/>
          <p:nvPr/>
        </p:nvSpPr>
        <p:spPr>
          <a:xfrm>
            <a:off x="-502072" y="668780"/>
            <a:ext cx="10550081" cy="5958840"/>
          </a:xfrm>
          <a:prstGeom prst="rect"/>
        </p:spPr>
        <p:txBody>
          <a:bodyPr wrap="square">
            <a:spAutoFit/>
          </a:bodyPr>
          <a:p>
            <a:pPr indent="0" marL="109728">
              <a:buNone/>
            </a:pPr>
            <a:r>
              <a:rPr altLang="zh-CN" dirty="0" lang="zh-CN"/>
              <a:t>	public void run(){</a:t>
            </a:r>
          </a:p>
          <a:p>
            <a:pPr indent="0" marL="109728">
              <a:buNone/>
            </a:pPr>
            <a:r>
              <a:rPr altLang="zh-CN" dirty="0" lang="zh-CN"/>
              <a:t>	  TestThread t = (TestThread) Thread.currentThread();</a:t>
            </a:r>
          </a:p>
          <a:p>
            <a:pPr indent="0" marL="109728">
              <a:buNone/>
            </a:pPr>
            <a:r>
              <a:rPr altLang="zh-CN" dirty="0" lang="zh-CN"/>
              <a:t>	  try{</a:t>
            </a:r>
          </a:p>
          <a:p>
            <a:pPr indent="0" marL="109728">
              <a:buNone/>
            </a:pPr>
            <a:r>
              <a:rPr altLang="zh-CN" dirty="0" lang="zh-CN"/>
              <a:t>	    if (!t.getName().equalsIgnoreCase("1")) {</a:t>
            </a:r>
          </a:p>
          <a:p>
            <a:pPr indent="0" marL="109728">
              <a:buNone/>
            </a:pPr>
            <a:r>
              <a:rPr altLang="zh-CN" dirty="0" lang="zh-CN"/>
              <a:t>	      synchronized(this) {</a:t>
            </a:r>
          </a:p>
          <a:p>
            <a:pPr indent="0" marL="109728">
              <a:buNone/>
            </a:pPr>
            <a:r>
              <a:rPr altLang="zh-CN" dirty="0" lang="zh-CN"/>
              <a:t>	        wait();</a:t>
            </a:r>
          </a:p>
          <a:p>
            <a:pPr indent="0" marL="109728">
              <a:buNone/>
            </a:pPr>
            <a:r>
              <a:rPr altLang="zh-CN" dirty="0" lang="zh-CN"/>
              <a:t>	      }</a:t>
            </a:r>
          </a:p>
          <a:p>
            <a:pPr indent="0" marL="109728">
              <a:buNone/>
            </a:pPr>
            <a:r>
              <a:rPr altLang="zh-CN" dirty="0" lang="zh-CN"/>
              <a:t>	    }</a:t>
            </a:r>
          </a:p>
          <a:p>
            <a:pPr indent="0" marL="109728">
              <a:buNone/>
            </a:pPr>
            <a:r>
              <a:rPr altLang="zh-CN" dirty="0" lang="zh-CN"/>
              <a:t>	    while(true){</a:t>
            </a:r>
          </a:p>
          <a:p>
            <a:pPr indent="0" marL="109728">
              <a:buNone/>
            </a:pPr>
            <a:r>
              <a:rPr altLang="zh-CN" dirty="0" lang="zh-CN"/>
              <a:t>	      System.out.println("@time in thread"+ t.getName() + "="+ t.increaseTime());</a:t>
            </a:r>
          </a:p>
          <a:p>
            <a:pPr indent="0" marL="109728">
              <a:buNone/>
            </a:pPr>
            <a:r>
              <a:rPr altLang="zh-CN" dirty="0" lang="zh-CN"/>
              <a:t>	      if(t.getTime()%</a:t>
            </a:r>
            <a:r>
              <a:rPr altLang="zh-CN" dirty="0" lang="en-US"/>
              <a:t>2</a:t>
            </a:r>
            <a:r>
              <a:rPr altLang="zh-CN" dirty="0" lang="zh-CN"/>
              <a:t> == 0) {</a:t>
            </a:r>
          </a:p>
          <a:p>
            <a:pPr indent="0" marL="109728">
              <a:buNone/>
            </a:pPr>
            <a:r>
              <a:rPr altLang="zh-CN" dirty="0" lang="zh-CN"/>
              <a:t>	        synchronized(this) {</a:t>
            </a:r>
          </a:p>
          <a:p>
            <a:pPr indent="0" marL="109728">
              <a:buNone/>
            </a:pPr>
            <a:r>
              <a:rPr altLang="zh-CN" dirty="0" lang="zh-CN"/>
              <a:t>	          System.out.println("***********************");</a:t>
            </a:r>
          </a:p>
          <a:p>
            <a:pPr indent="0" marL="109728">
              <a:buNone/>
            </a:pPr>
            <a:r>
              <a:rPr altLang="zh-CN" dirty="0" lang="zh-CN"/>
              <a:t>	          notify();</a:t>
            </a:r>
          </a:p>
          <a:p>
            <a:pPr indent="0" marL="109728">
              <a:buNone/>
            </a:pPr>
            <a:r>
              <a:rPr altLang="zh-CN" dirty="0" lang="zh-CN"/>
              <a:t>	          if ( t.getTime()==10 ) break;</a:t>
            </a:r>
          </a:p>
          <a:p>
            <a:pPr indent="0" marL="109728">
              <a:buNone/>
            </a:pPr>
            <a:r>
              <a:rPr altLang="zh-CN" dirty="0" lang="zh-CN"/>
              <a:t>	            wait();</a:t>
            </a:r>
          </a:p>
          <a:p>
            <a:pPr indent="0" marL="109728">
              <a:buNone/>
            </a:pPr>
            <a:r>
              <a:rPr altLang="zh-CN" dirty="0" lang="zh-CN"/>
              <a:t>	        }</a:t>
            </a:r>
          </a:p>
          <a:p>
            <a:pPr indent="0" marL="109728">
              <a:buNone/>
            </a:pPr>
            <a:r>
              <a:rPr altLang="zh-CN" dirty="0" lang="zh-CN"/>
              <a:t>	      }</a:t>
            </a:r>
          </a:p>
          <a:p>
            <a:pPr indent="0" marL="109728">
              <a:buNone/>
            </a:pPr>
            <a:r>
              <a:rPr altLang="zh-CN" dirty="0" lang="zh-CN"/>
              <a:t>	    }</a:t>
            </a:r>
          </a:p>
          <a:p>
            <a:pPr indent="0" marL="109728">
              <a:buNone/>
            </a:pPr>
            <a:r>
              <a:rPr altLang="zh-CN" dirty="0" lang="zh-CN"/>
              <a:t>	  }catch(Exception e){ e.printStackTrace(); }</a:t>
            </a:r>
          </a:p>
          <a:p>
            <a:pPr indent="0" marL="109728">
              <a:buNone/>
            </a:pPr>
            <a:r>
              <a:rPr altLang="zh-CN" dirty="0" lang="zh-CN"/>
              <a:t>	}</a:t>
            </a:r>
          </a:p>
          <a:p>
            <a:pPr indent="0" marL="109728">
              <a:buNone/>
            </a:pPr>
            <a:r>
              <a:rPr altLang="zh-CN" dirty="0" lang="en-US"/>
              <a:t>           </a:t>
            </a:r>
            <a:r>
              <a:rPr altLang="zh-CN" dirty="0" lang="zh-CN"/>
              <a:t>}</a:t>
            </a:r>
          </a:p>
        </p:txBody>
      </p:sp>
      <p:sp>
        <p:nvSpPr>
          <p:cNvPr id="1048665" name="AutoShape 4"/>
          <p:cNvSpPr>
            <a:spLocks noChangeArrowheads="1"/>
          </p:cNvSpPr>
          <p:nvPr/>
        </p:nvSpPr>
        <p:spPr bwMode="auto">
          <a:xfrm>
            <a:off x="5974774" y="1132609"/>
            <a:ext cx="5942013" cy="4343400"/>
          </a:xfrm>
          <a:prstGeom prst="wedgeRectCallout">
            <a:avLst>
              <a:gd name="adj1" fmla="val -44824"/>
              <a:gd name="adj2" fmla="val 49417"/>
            </a:avLst>
          </a:prstGeom>
          <a:solidFill>
            <a:schemeClr val="accent1"/>
          </a:solidFill>
          <a:ln w="9525">
            <a:solidFill>
              <a:schemeClr val="tx1"/>
            </a:solidFill>
            <a:miter lim="800000"/>
            <a:headEnd/>
            <a:tailEnd/>
          </a:ln>
          <a:effectLst/>
        </p:spPr>
        <p:txBody>
          <a:bodyPr anchor="ctr" wrap="none"/>
          <a:p>
            <a:pPr>
              <a:lnSpc>
                <a:spcPct val="90000"/>
              </a:lnSpc>
            </a:pPr>
            <a:r>
              <a:rPr altLang="en-US" b="1" dirty="0" sz="2400" lang="zh-CN">
                <a:solidFill>
                  <a:schemeClr val="bg1"/>
                </a:solidFill>
                <a:latin typeface="Courier New" pitchFamily="49" charset="0"/>
                <a:ea typeface="宋体" pitchFamily="2" charset="-122"/>
              </a:rPr>
              <a:t>结果为：</a:t>
            </a:r>
            <a:endParaRPr altLang="ja-JP" b="1" dirty="0" sz="2400" lang="en-US">
              <a:solidFill>
                <a:schemeClr val="bg1"/>
              </a:solidFill>
              <a:latin typeface="Courier New" pitchFamily="49" charset="0"/>
            </a:endParaRPr>
          </a:p>
          <a:p>
            <a:pPr>
              <a:lnSpc>
                <a:spcPct val="90000"/>
              </a:lnSpc>
            </a:pPr>
            <a:r>
              <a:rPr altLang="zh-CN" b="1" dirty="0" sz="2400" lang="en-US">
                <a:solidFill>
                  <a:schemeClr val="bg1"/>
                </a:solidFill>
                <a:latin typeface="Courier New" pitchFamily="49" charset="0"/>
              </a:rPr>
              <a:t>@time in thread1=1</a:t>
            </a:r>
          </a:p>
          <a:p>
            <a:pPr>
              <a:lnSpc>
                <a:spcPct val="90000"/>
              </a:lnSpc>
            </a:pPr>
            <a:r>
              <a:rPr altLang="zh-CN" b="1" dirty="0" sz="2400" lang="en-US">
                <a:solidFill>
                  <a:schemeClr val="bg1"/>
                </a:solidFill>
                <a:latin typeface="Courier New" pitchFamily="49" charset="0"/>
              </a:rPr>
              <a:t>@time in thread1=2</a:t>
            </a:r>
          </a:p>
          <a:p>
            <a:pPr>
              <a:lnSpc>
                <a:spcPct val="90000"/>
              </a:lnSpc>
            </a:pPr>
            <a:r>
              <a:rPr altLang="zh-CN" b="1" dirty="0" sz="2400" lang="en-US">
                <a:solidFill>
                  <a:schemeClr val="bg1"/>
                </a:solidFill>
                <a:latin typeface="Courier New" pitchFamily="49" charset="0"/>
              </a:rPr>
              <a:t>**************************</a:t>
            </a:r>
          </a:p>
          <a:p>
            <a:pPr>
              <a:lnSpc>
                <a:spcPct val="90000"/>
              </a:lnSpc>
            </a:pPr>
            <a:r>
              <a:rPr altLang="zh-CN" b="1" dirty="0" sz="2400" lang="en-US">
                <a:solidFill>
                  <a:schemeClr val="bg1"/>
                </a:solidFill>
                <a:latin typeface="Courier New" pitchFamily="49" charset="0"/>
              </a:rPr>
              <a:t>@time in thread2=1</a:t>
            </a:r>
          </a:p>
          <a:p>
            <a:pPr>
              <a:lnSpc>
                <a:spcPct val="90000"/>
              </a:lnSpc>
            </a:pPr>
            <a:r>
              <a:rPr altLang="zh-CN" b="1" dirty="0" sz="2400" lang="en-US">
                <a:solidFill>
                  <a:schemeClr val="bg1"/>
                </a:solidFill>
                <a:latin typeface="Courier New" pitchFamily="49" charset="0"/>
              </a:rPr>
              <a:t>@time in thread2=2</a:t>
            </a:r>
          </a:p>
          <a:p>
            <a:pPr>
              <a:lnSpc>
                <a:spcPct val="90000"/>
              </a:lnSpc>
            </a:pPr>
            <a:r>
              <a:rPr altLang="zh-CN" b="1" dirty="0" sz="2400" lang="en-US">
                <a:solidFill>
                  <a:schemeClr val="bg1"/>
                </a:solidFill>
                <a:latin typeface="Courier New" pitchFamily="49" charset="0"/>
              </a:rPr>
              <a:t>**************************</a:t>
            </a:r>
          </a:p>
          <a:p>
            <a:pPr>
              <a:lnSpc>
                <a:spcPct val="90000"/>
              </a:lnSpc>
            </a:pPr>
            <a:r>
              <a:rPr altLang="zh-CN" b="1" dirty="0" sz="2400" lang="en-US">
                <a:solidFill>
                  <a:schemeClr val="bg1"/>
                </a:solidFill>
                <a:latin typeface="Courier New" pitchFamily="49" charset="0"/>
              </a:rPr>
              <a:t>@time in thread1=3</a:t>
            </a:r>
          </a:p>
          <a:p>
            <a:pPr>
              <a:lnSpc>
                <a:spcPct val="90000"/>
              </a:lnSpc>
            </a:pPr>
            <a:r>
              <a:rPr altLang="zh-CN" b="1" dirty="0" sz="2400" lang="en-US">
                <a:solidFill>
                  <a:schemeClr val="bg1"/>
                </a:solidFill>
                <a:latin typeface="Courier New" pitchFamily="49" charset="0"/>
              </a:rPr>
              <a:t>@time in thread1=4</a:t>
            </a:r>
          </a:p>
          <a:p>
            <a:pPr>
              <a:lnSpc>
                <a:spcPct val="90000"/>
              </a:lnSpc>
            </a:pPr>
            <a:r>
              <a:rPr altLang="zh-CN" b="1" dirty="0" sz="2400" lang="en-US">
                <a:solidFill>
                  <a:schemeClr val="bg1"/>
                </a:solidFill>
                <a:latin typeface="Courier New" pitchFamily="49" charset="0"/>
              </a:rPr>
              <a:t>**************************</a:t>
            </a:r>
          </a:p>
          <a:p>
            <a:pPr>
              <a:lnSpc>
                <a:spcPct val="90000"/>
              </a:lnSpc>
            </a:pPr>
            <a:r>
              <a:rPr altLang="zh-CN" b="1" dirty="0" sz="2400" lang="en-US">
                <a:solidFill>
                  <a:schemeClr val="bg1"/>
                </a:solidFill>
                <a:latin typeface="Courier New" pitchFamily="49" charset="0"/>
              </a:rPr>
              <a:t>@time in thread2=3</a:t>
            </a:r>
          </a:p>
          <a:p>
            <a:pPr>
              <a:lnSpc>
                <a:spcPct val="90000"/>
              </a:lnSpc>
            </a:pPr>
            <a:r>
              <a:rPr altLang="zh-CN" b="1" dirty="0" sz="2400" lang="en-US">
                <a:solidFill>
                  <a:schemeClr val="bg1"/>
                </a:solidFill>
                <a:latin typeface="Courier New" pitchFamily="49" charset="0"/>
              </a:rPr>
              <a:t>@time in thread2=4</a:t>
            </a:r>
          </a:p>
          <a:p>
            <a:pPr>
              <a:lnSpc>
                <a:spcPct val="90000"/>
              </a:lnSpc>
            </a:pPr>
            <a:r>
              <a:rPr altLang="zh-CN" b="1" dirty="0" sz="2400" lang="en-US">
                <a:solidFill>
                  <a:schemeClr val="bg1"/>
                </a:solidFill>
                <a:latin typeface="Courier New" pitchFamily="49" charset="0"/>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65"/>
                                        </p:tgtEl>
                                        <p:attrNameLst>
                                          <p:attrName>style.visibility</p:attrName>
                                        </p:attrNameLst>
                                      </p:cBhvr>
                                      <p:to>
                                        <p:strVal val="visible"/>
                                      </p:to>
                                    </p:set>
                                    <p:animEffect transition="in" filter="blinds(horizontal)">
                                      <p:cBhvr>
                                        <p:cTn dur="500" id="7"/>
                                        <p:tgtEl>
                                          <p:spTgt spid="1048665"/>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1" id="10" nodeType="clickEffect" presetClass="exit" presetID="3" presetSubtype="10">
                                  <p:stCondLst>
                                    <p:cond delay="0"/>
                                  </p:stCondLst>
                                  <p:childTnLst>
                                    <p:animEffect transition="out" filter="blinds(horizontal)">
                                      <p:cBhvr>
                                        <p:cTn dur="500" id="11"/>
                                        <p:tgtEl>
                                          <p:spTgt spid="1048665"/>
                                        </p:tgtEl>
                                      </p:cBhvr>
                                    </p:animEffect>
                                    <p:set>
                                      <p:cBhvr>
                                        <p:cTn dur="1" fill="hold" id="12">
                                          <p:stCondLst>
                                            <p:cond delay="499"/>
                                          </p:stCondLst>
                                        </p:cTn>
                                        <p:tgtEl>
                                          <p:spTgt spid="10486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5" grpId="0" bldLvl="0" animBg="1" autoUpdateAnimBg="0"/>
      <p:bldP spid="1048665" grpId="1" bldLvl="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66" name="Rectangle 2"/>
          <p:cNvSpPr>
            <a:spLocks noGrp="1" noChangeArrowheads="1"/>
          </p:cNvSpPr>
          <p:nvPr>
            <p:ph type="title"/>
          </p:nvPr>
        </p:nvSpPr>
        <p:spPr/>
        <p:txBody>
          <a:bodyPr/>
          <a:p>
            <a:r>
              <a:rPr altLang="en-US" lang="zh-CN"/>
              <a:t>总结</a:t>
            </a:r>
          </a:p>
        </p:txBody>
      </p:sp>
      <p:sp>
        <p:nvSpPr>
          <p:cNvPr id="1048667" name="Rectangle 3"/>
          <p:cNvSpPr>
            <a:spLocks noGrp="1" noChangeArrowheads="1"/>
          </p:cNvSpPr>
          <p:nvPr>
            <p:ph sz="quarter" idx="10"/>
          </p:nvPr>
        </p:nvSpPr>
        <p:spPr/>
        <p:txBody>
          <a:bodyPr/>
          <a:p>
            <a:r>
              <a:rPr altLang="en-US" dirty="0" sz="2400" lang="zh-CN"/>
              <a:t>线程就是程序中的执行线索。多线程可以在一个程序中同时并发执行。当多个线程争夺</a:t>
            </a:r>
            <a:r>
              <a:rPr altLang="zh-CN" dirty="0" sz="2400" lang="en-US"/>
              <a:t>CPU</a:t>
            </a:r>
            <a:r>
              <a:rPr altLang="en-US" dirty="0" sz="2400" lang="zh-CN"/>
              <a:t>时，</a:t>
            </a:r>
            <a:r>
              <a:rPr altLang="zh-CN" dirty="0" sz="2400" lang="en-US"/>
              <a:t>Java</a:t>
            </a:r>
            <a:r>
              <a:rPr altLang="en-US" dirty="0" sz="2400" lang="zh-CN"/>
              <a:t>调度按优先级仲裁，让高优先级线程获得</a:t>
            </a:r>
            <a:r>
              <a:rPr altLang="zh-CN" dirty="0" sz="2400" lang="en-US"/>
              <a:t>CPU</a:t>
            </a:r>
            <a:r>
              <a:rPr altLang="en-US" dirty="0" sz="2400" lang="zh-CN"/>
              <a:t>而执行，如果线程的优先级相同，则按“先来先服务”的原则调度。</a:t>
            </a:r>
            <a:r>
              <a:rPr altLang="zh-CN" dirty="0" sz="2400" lang="en-US"/>
              <a:t>Java</a:t>
            </a:r>
            <a:r>
              <a:rPr altLang="en-US" dirty="0" sz="2400" lang="zh-CN"/>
              <a:t>的调度策略采用抢占式调度，即高优先级线程可以随时抢夺低优先级线程的执行权。</a:t>
            </a:r>
          </a:p>
          <a:p>
            <a:r>
              <a:rPr altLang="en-US" dirty="0" sz="2400" lang="zh-CN"/>
              <a:t>创建线程有两种方法：生成</a:t>
            </a:r>
            <a:r>
              <a:rPr altLang="zh-CN" dirty="0" sz="2400" lang="en-US"/>
              <a:t>Thread</a:t>
            </a:r>
            <a:r>
              <a:rPr altLang="en-US" dirty="0" sz="2400" lang="zh-CN"/>
              <a:t>类的子类和声明实现</a:t>
            </a:r>
            <a:r>
              <a:rPr altLang="zh-CN" dirty="0" sz="2400" lang="en-US"/>
              <a:t>Runnable</a:t>
            </a:r>
            <a:r>
              <a:rPr altLang="en-US" dirty="0" sz="2400" lang="zh-CN"/>
              <a:t>接口，它们都要求覆盖</a:t>
            </a:r>
            <a:r>
              <a:rPr altLang="zh-CN" dirty="0" sz="2400" lang="en-US"/>
              <a:t>run()</a:t>
            </a:r>
            <a:r>
              <a:rPr altLang="en-US" dirty="0" sz="2400" lang="zh-CN"/>
              <a:t>方法。</a:t>
            </a:r>
            <a:r>
              <a:rPr altLang="zh-CN" dirty="0" sz="2400" lang="en-US"/>
              <a:t>run()</a:t>
            </a:r>
            <a:r>
              <a:rPr altLang="en-US" dirty="0" sz="2400" lang="zh-CN"/>
              <a:t>方法是用户完成具体任务的地方，也线程开始执行的第一个用户定义方法。新线程总是通过调用</a:t>
            </a:r>
            <a:r>
              <a:rPr altLang="zh-CN" dirty="0" sz="2400" lang="en-US"/>
              <a:t>Thread</a:t>
            </a:r>
            <a:r>
              <a:rPr altLang="en-US" dirty="0" sz="2400" lang="zh-CN"/>
              <a:t>类的</a:t>
            </a:r>
            <a:r>
              <a:rPr altLang="zh-CN" dirty="0" sz="2400" lang="en-US"/>
              <a:t>start()</a:t>
            </a:r>
            <a:r>
              <a:rPr altLang="en-US" dirty="0" sz="2400" lang="zh-CN"/>
              <a:t>方法开始执行。</a:t>
            </a:r>
          </a:p>
          <a:p>
            <a:r>
              <a:rPr altLang="en-US" dirty="0" sz="2400" lang="zh-CN"/>
              <a:t>同步是一种避免由于多线程同时访问数据而引起数据混乱的方法。</a:t>
            </a:r>
            <a:r>
              <a:rPr altLang="zh-CN" dirty="0" sz="2400" lang="en-US"/>
              <a:t>Java</a:t>
            </a:r>
            <a:r>
              <a:rPr altLang="en-US" dirty="0" sz="2400" lang="zh-CN"/>
              <a:t>使用锁标志来保证同一时刻只有一个线程使用被保护资源。同步可以提高程序的稳定性和可靠性。</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68" name="Rectangle 2"/>
          <p:cNvSpPr>
            <a:spLocks noGrp="1" noChangeArrowheads="1"/>
          </p:cNvSpPr>
          <p:nvPr>
            <p:ph type="title"/>
          </p:nvPr>
        </p:nvSpPr>
        <p:spPr/>
        <p:txBody>
          <a:bodyPr/>
          <a:p>
            <a:r>
              <a:rPr altLang="en-US" lang="zh-CN"/>
              <a:t>总结</a:t>
            </a:r>
          </a:p>
        </p:txBody>
      </p:sp>
      <p:sp>
        <p:nvSpPr>
          <p:cNvPr id="1048669" name="Rectangle 3"/>
          <p:cNvSpPr>
            <a:spLocks noGrp="1" noChangeArrowheads="1"/>
          </p:cNvSpPr>
          <p:nvPr>
            <p:ph sz="quarter" idx="10"/>
          </p:nvPr>
        </p:nvSpPr>
        <p:spPr>
          <a:xfrm>
            <a:off x="728296" y="905608"/>
            <a:ext cx="10735408" cy="5046784"/>
          </a:xfrm>
        </p:spPr>
        <p:txBody>
          <a:bodyPr/>
          <a:p>
            <a:r>
              <a:rPr altLang="zh-CN" dirty="0" sz="2800" lang="en-US"/>
              <a:t>Java</a:t>
            </a:r>
            <a:r>
              <a:rPr altLang="en-US" dirty="0" sz="2800" lang="zh-CN"/>
              <a:t>用锁标志</a:t>
            </a:r>
            <a:r>
              <a:rPr altLang="zh-CN" dirty="0" sz="2800" lang="en-US"/>
              <a:t>(lock flag)</a:t>
            </a:r>
            <a:r>
              <a:rPr altLang="en-US" dirty="0" sz="2800" lang="zh-CN"/>
              <a:t>的手段，对被访问的数据进行同步限制，从而实现对数据的保护。</a:t>
            </a:r>
          </a:p>
          <a:p>
            <a:r>
              <a:rPr altLang="zh-CN" dirty="0" sz="2800" lang="en-US"/>
              <a:t>Java</a:t>
            </a:r>
            <a:r>
              <a:rPr altLang="en-US" dirty="0" sz="2800" lang="zh-CN"/>
              <a:t>程序中多个线程间通信，是通过消息来实现互动联系的。定义一个对象的</a:t>
            </a:r>
            <a:r>
              <a:rPr altLang="zh-CN" dirty="0" sz="2800" lang="en-US" err="1"/>
              <a:t>synchonized</a:t>
            </a:r>
            <a:r>
              <a:rPr altLang="zh-CN" dirty="0" sz="2800" lang="en-US"/>
              <a:t> </a:t>
            </a:r>
            <a:r>
              <a:rPr altLang="en-US" dirty="0" sz="2800" lang="zh-CN"/>
              <a:t>方法，使同一时刻只能够有一个线程访问该对象中的同步方法，其它线程被阻塞。用</a:t>
            </a:r>
            <a:r>
              <a:rPr altLang="zh-CN" dirty="0" sz="2800" lang="en-US"/>
              <a:t>notify()</a:t>
            </a:r>
            <a:r>
              <a:rPr altLang="en-US" dirty="0" sz="2800" lang="zh-CN"/>
              <a:t>或</a:t>
            </a:r>
            <a:r>
              <a:rPr altLang="zh-CN" dirty="0" sz="2800" lang="en-US" err="1"/>
              <a:t>notifyAll</a:t>
            </a:r>
            <a:r>
              <a:rPr altLang="zh-CN" dirty="0" sz="2800" lang="en-US"/>
              <a:t>()</a:t>
            </a:r>
            <a:r>
              <a:rPr altLang="en-US" dirty="0" sz="2800" lang="zh-CN"/>
              <a:t>方法可以唤醒其它一个或所有线程，而使用</a:t>
            </a:r>
            <a:r>
              <a:rPr altLang="zh-CN" dirty="0" sz="2800" lang="en-US"/>
              <a:t>wait()</a:t>
            </a:r>
            <a:r>
              <a:rPr altLang="en-US" dirty="0" sz="2800" lang="zh-CN"/>
              <a:t>方法来使该线程处于阻塞状态，等待其它的线程用</a:t>
            </a:r>
            <a:r>
              <a:rPr altLang="zh-CN" dirty="0" sz="2800" lang="en-US"/>
              <a:t>notify()</a:t>
            </a:r>
            <a:r>
              <a:rPr altLang="en-US" dirty="0" sz="2800" lang="zh-CN"/>
              <a:t>唤醒。</a:t>
            </a:r>
            <a:r>
              <a:rPr altLang="zh-CN" dirty="0" sz="2800" lang="en-US"/>
              <a:t>wait</a:t>
            </a:r>
            <a:r>
              <a:rPr altLang="en-US" dirty="0" sz="2800" lang="zh-CN"/>
              <a:t>与</a:t>
            </a:r>
            <a:r>
              <a:rPr altLang="zh-CN" dirty="0" sz="2800" lang="en-US"/>
              <a:t>notify</a:t>
            </a:r>
            <a:r>
              <a:rPr altLang="en-US" dirty="0" sz="2800" lang="zh-CN"/>
              <a:t>是</a:t>
            </a:r>
            <a:r>
              <a:rPr altLang="zh-CN" dirty="0" sz="2800" lang="en-US"/>
              <a:t>java</a:t>
            </a:r>
            <a:r>
              <a:rPr altLang="en-US" dirty="0" sz="2800" lang="zh-CN"/>
              <a:t>同步机制中重要的组成部分。结合与</a:t>
            </a:r>
            <a:r>
              <a:rPr altLang="zh-CN" dirty="0" sz="2800" lang="en-US"/>
              <a:t>synchronized</a:t>
            </a:r>
            <a:r>
              <a:rPr altLang="en-US" dirty="0" sz="2800" lang="zh-CN"/>
              <a:t>关键字使用，可以建立很多优秀的同步模型。</a:t>
            </a:r>
          </a:p>
          <a:p>
            <a:r>
              <a:rPr altLang="en-US" dirty="0" sz="2800" lang="zh-CN"/>
              <a:t>多线程应用程序可以充分利用资源，同时能方便地实现多媒体应用。</a:t>
            </a:r>
          </a:p>
          <a:p>
            <a:endParaRPr altLang="en-US" dirty="0" sz="28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70" name="Rectangle 2"/>
          <p:cNvSpPr>
            <a:spLocks noGrp="1" noChangeArrowheads="1"/>
          </p:cNvSpPr>
          <p:nvPr>
            <p:ph type="title"/>
          </p:nvPr>
        </p:nvSpPr>
        <p:spPr/>
        <p:txBody>
          <a:bodyPr/>
          <a:p>
            <a:r>
              <a:rPr altLang="en-US" lang="zh-CN"/>
              <a:t>思考问题</a:t>
            </a:r>
          </a:p>
        </p:txBody>
      </p:sp>
      <p:grpSp>
        <p:nvGrpSpPr>
          <p:cNvPr id="94" name="Group 3"/>
          <p:cNvGrpSpPr/>
          <p:nvPr/>
        </p:nvGrpSpPr>
        <p:grpSpPr bwMode="auto">
          <a:xfrm>
            <a:off x="2590801" y="1684339"/>
            <a:ext cx="2170113" cy="4030663"/>
            <a:chOff x="0" y="3"/>
            <a:chExt cx="1367" cy="2539"/>
          </a:xfrm>
        </p:grpSpPr>
        <p:sp>
          <p:nvSpPr>
            <p:cNvPr id="1048671" name="AutoShape 4"/>
            <p:cNvSpPr>
              <a:spLocks noChangeArrowheads="1"/>
            </p:cNvSpPr>
            <p:nvPr/>
          </p:nvSpPr>
          <p:spPr bwMode="auto">
            <a:xfrm>
              <a:off x="0" y="194"/>
              <a:ext cx="1363" cy="1800"/>
            </a:xfrm>
            <a:prstGeom prst="roundRect">
              <a:avLst>
                <a:gd name="adj" fmla="val 17509"/>
              </a:avLst>
            </a:prstGeom>
            <a:gradFill rotWithShape="1">
              <a:gsLst>
                <a:gs pos="0">
                  <a:srgbClr val="4E91D4"/>
                </a:gs>
                <a:gs pos="100000">
                  <a:srgbClr val="3477A4"/>
                </a:gs>
              </a:gsLst>
              <a:lin ang="2700000" scaled="1"/>
            </a:gradFill>
            <a:ln>
              <a:noFill/>
            </a:ln>
            <a:effectLst/>
          </p:spPr>
          <p:txBody>
            <a:bodyPr anchor="ctr" wrap="none"/>
            <a:p>
              <a:endParaRPr altLang="zh-CN" lang="zh-CN"/>
            </a:p>
          </p:txBody>
        </p:sp>
        <p:sp>
          <p:nvSpPr>
            <p:cNvPr id="1048672" name="AutoShape 5"/>
            <p:cNvSpPr>
              <a:spLocks noChangeArrowheads="1"/>
            </p:cNvSpPr>
            <p:nvPr/>
          </p:nvSpPr>
          <p:spPr bwMode="auto">
            <a:xfrm>
              <a:off x="21" y="199"/>
              <a:ext cx="1322" cy="1766"/>
            </a:xfrm>
            <a:prstGeom prst="roundRect">
              <a:avLst>
                <a:gd name="adj" fmla="val 16667"/>
              </a:avLst>
            </a:prstGeom>
            <a:solidFill>
              <a:srgbClr val="3CA1E6"/>
            </a:solidFill>
            <a:ln>
              <a:noFill/>
            </a:ln>
            <a:effectLst/>
          </p:spPr>
          <p:txBody>
            <a:bodyPr anchor="ctr" wrap="none"/>
            <a:p>
              <a:endParaRPr altLang="zh-CN" lang="zh-CN"/>
            </a:p>
          </p:txBody>
        </p:sp>
        <p:sp>
          <p:nvSpPr>
            <p:cNvPr id="1048673" name="AutoShape 6"/>
            <p:cNvSpPr>
              <a:spLocks noChangeArrowheads="1"/>
            </p:cNvSpPr>
            <p:nvPr/>
          </p:nvSpPr>
          <p:spPr bwMode="auto">
            <a:xfrm>
              <a:off x="32" y="1499"/>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p:spPr>
          <p:txBody>
            <a:bodyPr anchor="ctr" wrap="none"/>
            <a:p>
              <a:endParaRPr altLang="zh-CN" lang="zh-CN"/>
            </a:p>
          </p:txBody>
        </p:sp>
        <p:sp>
          <p:nvSpPr>
            <p:cNvPr id="1048674" name="AutoShape 7"/>
            <p:cNvSpPr>
              <a:spLocks noChangeArrowheads="1"/>
            </p:cNvSpPr>
            <p:nvPr/>
          </p:nvSpPr>
          <p:spPr bwMode="auto">
            <a:xfrm>
              <a:off x="32" y="213"/>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p:spPr>
          <p:txBody>
            <a:bodyPr anchor="ctr" wrap="none"/>
            <a:p>
              <a:endParaRPr altLang="zh-CN" lang="zh-CN"/>
            </a:p>
          </p:txBody>
        </p:sp>
        <p:sp>
          <p:nvSpPr>
            <p:cNvPr id="1048675" name="AutoShape 8"/>
            <p:cNvSpPr>
              <a:spLocks noChangeArrowheads="1"/>
            </p:cNvSpPr>
            <p:nvPr/>
          </p:nvSpPr>
          <p:spPr bwMode="auto">
            <a:xfrm>
              <a:off x="4" y="1994"/>
              <a:ext cx="1363" cy="548"/>
            </a:xfrm>
            <a:prstGeom prst="roundRect">
              <a:avLst>
                <a:gd name="adj" fmla="val 40389"/>
              </a:avLst>
            </a:prstGeom>
            <a:gradFill rotWithShape="1">
              <a:gsLst>
                <a:gs pos="0">
                  <a:srgbClr val="729EB4"/>
                </a:gs>
                <a:gs pos="100000">
                  <a:schemeClr val="bg1"/>
                </a:gs>
              </a:gsLst>
              <a:lin ang="5400000" scaled="1"/>
            </a:gradFill>
            <a:ln>
              <a:noFill/>
            </a:ln>
            <a:effectLst/>
          </p:spPr>
          <p:txBody>
            <a:bodyPr anchor="ctr" wrap="none"/>
            <a:p>
              <a:endParaRPr altLang="zh-CN" lang="zh-CN"/>
            </a:p>
          </p:txBody>
        </p:sp>
        <p:sp>
          <p:nvSpPr>
            <p:cNvPr id="1048676" name="AutoShape 9"/>
            <p:cNvSpPr>
              <a:spLocks noChangeArrowheads="1"/>
            </p:cNvSpPr>
            <p:nvPr/>
          </p:nvSpPr>
          <p:spPr bwMode="auto">
            <a:xfrm>
              <a:off x="32" y="2009"/>
              <a:ext cx="1304" cy="487"/>
            </a:xfrm>
            <a:prstGeom prst="roundRect">
              <a:avLst>
                <a:gd name="adj" fmla="val 50000"/>
              </a:avLst>
            </a:prstGeom>
            <a:gradFill rotWithShape="1">
              <a:gsLst>
                <a:gs pos="0">
                  <a:srgbClr val="7DAFD4"/>
                </a:gs>
                <a:gs pos="100000">
                  <a:schemeClr val="bg1"/>
                </a:gs>
              </a:gsLst>
              <a:lin ang="5400000" scaled="1"/>
            </a:gradFill>
            <a:ln>
              <a:noFill/>
            </a:ln>
            <a:effectLst/>
          </p:spPr>
          <p:txBody>
            <a:bodyPr anchor="ctr" wrap="none"/>
            <a:p>
              <a:endParaRPr altLang="zh-CN" lang="zh-CN"/>
            </a:p>
          </p:txBody>
        </p:sp>
        <p:grpSp>
          <p:nvGrpSpPr>
            <p:cNvPr id="95" name="Group 10"/>
            <p:cNvGrpSpPr/>
            <p:nvPr/>
          </p:nvGrpSpPr>
          <p:grpSpPr bwMode="auto">
            <a:xfrm>
              <a:off x="469" y="3"/>
              <a:ext cx="405" cy="392"/>
              <a:chOff x="0" y="5"/>
              <a:chExt cx="668" cy="647"/>
            </a:xfrm>
          </p:grpSpPr>
          <p:sp>
            <p:nvSpPr>
              <p:cNvPr id="1048677" name="Oval 11"/>
              <p:cNvSpPr>
                <a:spLocks noChangeArrowheads="1"/>
              </p:cNvSpPr>
              <p:nvPr/>
            </p:nvSpPr>
            <p:spPr bwMode="auto">
              <a:xfrm>
                <a:off x="0" y="64"/>
                <a:ext cx="668" cy="540"/>
              </a:xfrm>
              <a:prstGeom prst="ellipse"/>
              <a:solidFill>
                <a:srgbClr val="333333"/>
              </a:solidFill>
              <a:ln>
                <a:noFill/>
              </a:ln>
              <a:effectLst/>
            </p:spPr>
            <p:txBody>
              <a:bodyPr anchor="ctr">
                <a:spAutoFit/>
              </a:bodyPr>
              <a:p>
                <a:endParaRPr altLang="zh-CN" lang="zh-CN"/>
              </a:p>
            </p:txBody>
          </p:sp>
          <p:sp>
            <p:nvSpPr>
              <p:cNvPr id="1048678" name="Oval 12"/>
              <p:cNvSpPr>
                <a:spLocks noChangeArrowheads="1"/>
              </p:cNvSpPr>
              <p:nvPr/>
            </p:nvSpPr>
            <p:spPr bwMode="auto">
              <a:xfrm>
                <a:off x="7" y="5"/>
                <a:ext cx="647" cy="647"/>
              </a:xfrm>
              <a:prstGeom prst="ellipse"/>
              <a:gradFill rotWithShape="1">
                <a:gsLst>
                  <a:gs pos="0">
                    <a:srgbClr val="D6E1E2">
                      <a:gamma/>
                      <a:shade val="46275"/>
                      <a:invGamma/>
                    </a:srgbClr>
                  </a:gs>
                  <a:gs pos="100000">
                    <a:srgbClr val="D6E1E2"/>
                  </a:gs>
                </a:gsLst>
                <a:lin ang="5400000" scaled="1"/>
              </a:gradFill>
              <a:ln>
                <a:noFill/>
              </a:ln>
              <a:effectLst/>
            </p:spPr>
            <p:txBody>
              <a:bodyPr anchor="ctr" vert="eaVert" wrap="none"/>
              <a:p>
                <a:endParaRPr altLang="zh-CN" lang="zh-CN"/>
              </a:p>
            </p:txBody>
          </p:sp>
          <p:sp>
            <p:nvSpPr>
              <p:cNvPr id="1048679" name="Oval 13"/>
              <p:cNvSpPr>
                <a:spLocks noChangeArrowheads="1"/>
              </p:cNvSpPr>
              <p:nvPr/>
            </p:nvSpPr>
            <p:spPr bwMode="auto">
              <a:xfrm>
                <a:off x="15" y="8"/>
                <a:ext cx="632" cy="632"/>
              </a:xfrm>
              <a:prstGeom prst="ellipse"/>
              <a:gradFill rotWithShape="1">
                <a:gsLst>
                  <a:gs pos="0">
                    <a:srgbClr val="D6E1E2">
                      <a:alpha val="0"/>
                    </a:srgbClr>
                  </a:gs>
                  <a:gs pos="100000">
                    <a:srgbClr val="D6E1E2">
                      <a:gamma/>
                      <a:tint val="34902"/>
                      <a:invGamma/>
                    </a:srgbClr>
                  </a:gs>
                </a:gsLst>
                <a:lin ang="5400000" scaled="1"/>
              </a:gradFill>
              <a:ln>
                <a:noFill/>
              </a:ln>
              <a:effectLst/>
            </p:spPr>
            <p:txBody>
              <a:bodyPr anchor="ctr" vert="eaVert" wrap="none"/>
              <a:p>
                <a:endParaRPr altLang="zh-CN" lang="zh-CN"/>
              </a:p>
            </p:txBody>
          </p:sp>
          <p:sp>
            <p:nvSpPr>
              <p:cNvPr id="1048680" name="Oval 14"/>
              <p:cNvSpPr>
                <a:spLocks noChangeArrowheads="1"/>
              </p:cNvSpPr>
              <p:nvPr/>
            </p:nvSpPr>
            <p:spPr bwMode="auto">
              <a:xfrm>
                <a:off x="21" y="15"/>
                <a:ext cx="600" cy="589"/>
              </a:xfrm>
              <a:prstGeom prst="ellipse"/>
              <a:gradFill rotWithShape="1">
                <a:gsLst>
                  <a:gs pos="0">
                    <a:srgbClr val="D6E1E2">
                      <a:gamma/>
                      <a:shade val="79216"/>
                      <a:invGamma/>
                    </a:srgbClr>
                  </a:gs>
                  <a:gs pos="100000">
                    <a:srgbClr val="D6E1E2">
                      <a:alpha val="48000"/>
                    </a:srgbClr>
                  </a:gs>
                </a:gsLst>
                <a:lin ang="5400000" scaled="1"/>
              </a:gradFill>
              <a:ln>
                <a:noFill/>
              </a:ln>
              <a:effectLst/>
            </p:spPr>
            <p:txBody>
              <a:bodyPr anchor="ctr" vert="eaVert" wrap="none"/>
              <a:p>
                <a:endParaRPr altLang="zh-CN" lang="zh-CN"/>
              </a:p>
            </p:txBody>
          </p:sp>
          <p:sp>
            <p:nvSpPr>
              <p:cNvPr id="1048681" name="Oval 15"/>
              <p:cNvSpPr>
                <a:spLocks noChangeArrowheads="1"/>
              </p:cNvSpPr>
              <p:nvPr/>
            </p:nvSpPr>
            <p:spPr bwMode="auto">
              <a:xfrm>
                <a:off x="58" y="31"/>
                <a:ext cx="533" cy="478"/>
              </a:xfrm>
              <a:prstGeom prst="ellipse"/>
              <a:gradFill rotWithShape="1">
                <a:gsLst>
                  <a:gs pos="0">
                    <a:srgbClr val="D6E1E2">
                      <a:gamma/>
                      <a:tint val="0"/>
                      <a:invGamma/>
                    </a:srgbClr>
                  </a:gs>
                  <a:gs pos="100000">
                    <a:srgbClr val="D6E1E2">
                      <a:alpha val="37999"/>
                    </a:srgbClr>
                  </a:gs>
                </a:gsLst>
                <a:lin ang="5400000" scaled="1"/>
              </a:gradFill>
              <a:ln>
                <a:noFill/>
              </a:ln>
              <a:effectLst/>
            </p:spPr>
            <p:txBody>
              <a:bodyPr anchor="ctr" vert="eaVert" wrap="none"/>
              <a:p>
                <a:endParaRPr altLang="zh-CN" lang="zh-CN"/>
              </a:p>
            </p:txBody>
          </p:sp>
        </p:grpSp>
        <p:sp>
          <p:nvSpPr>
            <p:cNvPr id="1048682" name="Text Box 16"/>
            <p:cNvSpPr txBox="1">
              <a:spLocks noChangeArrowheads="1"/>
            </p:cNvSpPr>
            <p:nvPr/>
          </p:nvSpPr>
          <p:spPr bwMode="auto">
            <a:xfrm>
              <a:off x="556" y="58"/>
              <a:ext cx="223" cy="288"/>
            </a:xfrm>
            <a:prstGeom prst="rect"/>
            <a:noFill/>
            <a:ln>
              <a:noFill/>
            </a:ln>
            <a:effectLst/>
          </p:spPr>
          <p:txBody>
            <a:bodyPr wrap="none">
              <a:spAutoFit/>
            </a:bodyPr>
            <a:p>
              <a:pPr algn="ctr"/>
              <a:r>
                <a:rPr altLang="zh-CN" sz="2400" lang="en-US">
                  <a:ea typeface="宋体" pitchFamily="2" charset="-122"/>
                </a:rPr>
                <a:t>1</a:t>
              </a:r>
              <a:endParaRPr altLang="zh-CN" lang="en-US">
                <a:ea typeface="宋体" pitchFamily="2" charset="-122"/>
              </a:endParaRPr>
            </a:p>
          </p:txBody>
        </p:sp>
        <p:sp>
          <p:nvSpPr>
            <p:cNvPr id="1048683" name="Text Box 17"/>
            <p:cNvSpPr txBox="1">
              <a:spLocks noChangeArrowheads="1"/>
            </p:cNvSpPr>
            <p:nvPr/>
          </p:nvSpPr>
          <p:spPr bwMode="auto">
            <a:xfrm>
              <a:off x="48" y="480"/>
              <a:ext cx="1296" cy="756"/>
            </a:xfrm>
            <a:prstGeom prst="rect"/>
            <a:noFill/>
            <a:ln>
              <a:noFill/>
            </a:ln>
            <a:effectLst/>
          </p:spPr>
          <p:txBody>
            <a:bodyPr>
              <a:spAutoFit/>
            </a:bodyPr>
            <a:p>
              <a:r>
                <a:rPr altLang="en-US" sz="2400" lang="zh-CN">
                  <a:latin typeface="Courier New" pitchFamily="49" charset="0"/>
                  <a:ea typeface="宋体" pitchFamily="2" charset="-122"/>
                </a:rPr>
                <a:t>   </a:t>
              </a:r>
              <a:r>
                <a:rPr altLang="zh-CN" sz="2400" lang="en-US">
                  <a:latin typeface="Courier New" pitchFamily="49" charset="0"/>
                  <a:ea typeface="宋体" pitchFamily="2" charset="-122"/>
                </a:rPr>
                <a:t>Java</a:t>
              </a:r>
              <a:r>
                <a:rPr altLang="en-US" sz="2400" lang="zh-CN">
                  <a:latin typeface="Courier New" pitchFamily="49" charset="0"/>
                  <a:ea typeface="宋体" pitchFamily="2" charset="-122"/>
                </a:rPr>
                <a:t>是如何实现多线程处理的</a:t>
              </a:r>
              <a:r>
                <a:rPr altLang="zh-CN" sz="2400" lang="en-US">
                  <a:latin typeface="Courier New" pitchFamily="49" charset="0"/>
                  <a:ea typeface="宋体" pitchFamily="2" charset="-122"/>
                </a:rPr>
                <a:t>?</a:t>
              </a:r>
              <a:endParaRPr lang="zh-CN">
                <a:latin typeface="Courier New" pitchFamily="49" charset="0"/>
                <a:ea typeface="宋体" pitchFamily="2" charset="-122"/>
              </a:endParaRPr>
            </a:p>
          </p:txBody>
        </p:sp>
      </p:grpSp>
      <p:grpSp>
        <p:nvGrpSpPr>
          <p:cNvPr id="96" name="Group 18"/>
          <p:cNvGrpSpPr/>
          <p:nvPr/>
        </p:nvGrpSpPr>
        <p:grpSpPr bwMode="auto">
          <a:xfrm>
            <a:off x="4953000" y="1684339"/>
            <a:ext cx="2166938" cy="4030663"/>
            <a:chOff x="0" y="3"/>
            <a:chExt cx="1365" cy="2539"/>
          </a:xfrm>
        </p:grpSpPr>
        <p:sp>
          <p:nvSpPr>
            <p:cNvPr id="1048684" name="AutoShape 19"/>
            <p:cNvSpPr>
              <a:spLocks noChangeArrowheads="1"/>
            </p:cNvSpPr>
            <p:nvPr/>
          </p:nvSpPr>
          <p:spPr bwMode="auto">
            <a:xfrm>
              <a:off x="0" y="194"/>
              <a:ext cx="1363" cy="1800"/>
            </a:xfrm>
            <a:prstGeom prst="roundRect">
              <a:avLst>
                <a:gd name="adj" fmla="val 17509"/>
              </a:avLst>
            </a:prstGeom>
            <a:gradFill rotWithShape="1">
              <a:gsLst>
                <a:gs pos="0">
                  <a:srgbClr val="34B034"/>
                </a:gs>
                <a:gs pos="100000">
                  <a:srgbClr val="3F8B4A"/>
                </a:gs>
              </a:gsLst>
              <a:lin ang="2700000" scaled="1"/>
            </a:gradFill>
            <a:ln>
              <a:noFill/>
            </a:ln>
            <a:effectLst/>
          </p:spPr>
          <p:txBody>
            <a:bodyPr anchor="ctr" wrap="none"/>
            <a:p>
              <a:endParaRPr altLang="zh-CN" lang="zh-CN"/>
            </a:p>
          </p:txBody>
        </p:sp>
        <p:sp>
          <p:nvSpPr>
            <p:cNvPr id="1048685" name="AutoShape 20"/>
            <p:cNvSpPr>
              <a:spLocks noChangeArrowheads="1"/>
            </p:cNvSpPr>
            <p:nvPr/>
          </p:nvSpPr>
          <p:spPr bwMode="auto">
            <a:xfrm>
              <a:off x="21" y="199"/>
              <a:ext cx="1322" cy="1766"/>
            </a:xfrm>
            <a:prstGeom prst="roundRect">
              <a:avLst>
                <a:gd name="adj" fmla="val 16667"/>
              </a:avLst>
            </a:prstGeom>
            <a:solidFill>
              <a:srgbClr val="73E77E"/>
            </a:solidFill>
            <a:ln>
              <a:noFill/>
            </a:ln>
            <a:effectLst/>
          </p:spPr>
          <p:txBody>
            <a:bodyPr anchor="ctr" wrap="none"/>
            <a:p>
              <a:endParaRPr altLang="zh-CN" lang="zh-CN"/>
            </a:p>
          </p:txBody>
        </p:sp>
        <p:sp>
          <p:nvSpPr>
            <p:cNvPr id="1048686" name="AutoShape 21"/>
            <p:cNvSpPr>
              <a:spLocks noChangeArrowheads="1"/>
            </p:cNvSpPr>
            <p:nvPr/>
          </p:nvSpPr>
          <p:spPr bwMode="auto">
            <a:xfrm>
              <a:off x="32" y="1499"/>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p:spPr>
          <p:txBody>
            <a:bodyPr anchor="ctr" wrap="none"/>
            <a:p>
              <a:endParaRPr altLang="zh-CN" lang="zh-CN"/>
            </a:p>
          </p:txBody>
        </p:sp>
        <p:sp>
          <p:nvSpPr>
            <p:cNvPr id="1048687" name="AutoShape 22"/>
            <p:cNvSpPr>
              <a:spLocks noChangeArrowheads="1"/>
            </p:cNvSpPr>
            <p:nvPr/>
          </p:nvSpPr>
          <p:spPr bwMode="auto">
            <a:xfrm>
              <a:off x="32" y="213"/>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p:spPr>
          <p:txBody>
            <a:bodyPr anchor="ctr" wrap="none"/>
            <a:p>
              <a:endParaRPr altLang="zh-CN" lang="zh-CN"/>
            </a:p>
          </p:txBody>
        </p:sp>
        <p:sp>
          <p:nvSpPr>
            <p:cNvPr id="1048688" name="Oval 23"/>
            <p:cNvSpPr>
              <a:spLocks noChangeArrowheads="1"/>
            </p:cNvSpPr>
            <p:nvPr/>
          </p:nvSpPr>
          <p:spPr bwMode="auto">
            <a:xfrm>
              <a:off x="469" y="39"/>
              <a:ext cx="405" cy="327"/>
            </a:xfrm>
            <a:prstGeom prst="ellipse"/>
            <a:solidFill>
              <a:srgbClr val="333333"/>
            </a:solidFill>
            <a:ln>
              <a:noFill/>
            </a:ln>
            <a:effectLst/>
          </p:spPr>
          <p:txBody>
            <a:bodyPr anchor="ctr">
              <a:spAutoFit/>
            </a:bodyPr>
            <a:p>
              <a:endParaRPr altLang="zh-CN" lang="zh-CN"/>
            </a:p>
          </p:txBody>
        </p:sp>
        <p:sp>
          <p:nvSpPr>
            <p:cNvPr id="1048689" name="Oval 24"/>
            <p:cNvSpPr>
              <a:spLocks noChangeArrowheads="1"/>
            </p:cNvSpPr>
            <p:nvPr/>
          </p:nvSpPr>
          <p:spPr bwMode="auto">
            <a:xfrm>
              <a:off x="473" y="3"/>
              <a:ext cx="392" cy="392"/>
            </a:xfrm>
            <a:prstGeom prst="ellipse"/>
            <a:gradFill rotWithShape="1">
              <a:gsLst>
                <a:gs pos="0">
                  <a:srgbClr val="D6E1E2">
                    <a:gamma/>
                    <a:shade val="46275"/>
                    <a:invGamma/>
                  </a:srgbClr>
                </a:gs>
                <a:gs pos="100000">
                  <a:srgbClr val="D6E1E2"/>
                </a:gs>
              </a:gsLst>
              <a:lin ang="5400000" scaled="1"/>
            </a:gradFill>
            <a:ln>
              <a:noFill/>
            </a:ln>
            <a:effectLst/>
          </p:spPr>
          <p:txBody>
            <a:bodyPr anchor="ctr" vert="eaVert" wrap="none"/>
            <a:p>
              <a:endParaRPr altLang="zh-CN" lang="zh-CN"/>
            </a:p>
          </p:txBody>
        </p:sp>
        <p:sp>
          <p:nvSpPr>
            <p:cNvPr id="1048690" name="Oval 25"/>
            <p:cNvSpPr>
              <a:spLocks noChangeArrowheads="1"/>
            </p:cNvSpPr>
            <p:nvPr/>
          </p:nvSpPr>
          <p:spPr bwMode="auto">
            <a:xfrm>
              <a:off x="478" y="5"/>
              <a:ext cx="383" cy="383"/>
            </a:xfrm>
            <a:prstGeom prst="ellipse"/>
            <a:gradFill rotWithShape="1">
              <a:gsLst>
                <a:gs pos="0">
                  <a:srgbClr val="D6E1E2">
                    <a:alpha val="0"/>
                  </a:srgbClr>
                </a:gs>
                <a:gs pos="100000">
                  <a:srgbClr val="D6E1E2">
                    <a:gamma/>
                    <a:tint val="34902"/>
                    <a:invGamma/>
                  </a:srgbClr>
                </a:gs>
              </a:gsLst>
              <a:lin ang="5400000" scaled="1"/>
            </a:gradFill>
            <a:ln>
              <a:noFill/>
            </a:ln>
            <a:effectLst/>
          </p:spPr>
          <p:txBody>
            <a:bodyPr anchor="ctr" vert="eaVert" wrap="none"/>
            <a:p>
              <a:endParaRPr altLang="zh-CN" lang="zh-CN"/>
            </a:p>
          </p:txBody>
        </p:sp>
        <p:sp>
          <p:nvSpPr>
            <p:cNvPr id="1048691" name="Oval 26"/>
            <p:cNvSpPr>
              <a:spLocks noChangeArrowheads="1"/>
            </p:cNvSpPr>
            <p:nvPr/>
          </p:nvSpPr>
          <p:spPr bwMode="auto">
            <a:xfrm>
              <a:off x="482" y="9"/>
              <a:ext cx="364" cy="357"/>
            </a:xfrm>
            <a:prstGeom prst="ellipse"/>
            <a:gradFill rotWithShape="1">
              <a:gsLst>
                <a:gs pos="0">
                  <a:srgbClr val="D6E1E2">
                    <a:gamma/>
                    <a:shade val="79216"/>
                    <a:invGamma/>
                  </a:srgbClr>
                </a:gs>
                <a:gs pos="100000">
                  <a:srgbClr val="D6E1E2">
                    <a:alpha val="48000"/>
                  </a:srgbClr>
                </a:gs>
              </a:gsLst>
              <a:lin ang="5400000" scaled="1"/>
            </a:gradFill>
            <a:ln>
              <a:noFill/>
            </a:ln>
            <a:effectLst/>
          </p:spPr>
          <p:txBody>
            <a:bodyPr anchor="ctr" vert="eaVert" wrap="none"/>
            <a:p>
              <a:endParaRPr altLang="zh-CN" lang="zh-CN"/>
            </a:p>
          </p:txBody>
        </p:sp>
        <p:sp>
          <p:nvSpPr>
            <p:cNvPr id="1048692" name="Oval 27"/>
            <p:cNvSpPr>
              <a:spLocks noChangeArrowheads="1"/>
            </p:cNvSpPr>
            <p:nvPr/>
          </p:nvSpPr>
          <p:spPr bwMode="auto">
            <a:xfrm>
              <a:off x="504" y="19"/>
              <a:ext cx="323" cy="290"/>
            </a:xfrm>
            <a:prstGeom prst="ellipse"/>
            <a:gradFill rotWithShape="1">
              <a:gsLst>
                <a:gs pos="0">
                  <a:srgbClr val="D6E1E2">
                    <a:gamma/>
                    <a:tint val="0"/>
                    <a:invGamma/>
                  </a:srgbClr>
                </a:gs>
                <a:gs pos="100000">
                  <a:srgbClr val="D6E1E2">
                    <a:alpha val="37999"/>
                  </a:srgbClr>
                </a:gs>
              </a:gsLst>
              <a:lin ang="5400000" scaled="1"/>
            </a:gradFill>
            <a:ln>
              <a:noFill/>
            </a:ln>
            <a:effectLst/>
          </p:spPr>
          <p:txBody>
            <a:bodyPr anchor="ctr" vert="eaVert" wrap="none"/>
            <a:p>
              <a:endParaRPr altLang="zh-CN" lang="zh-CN"/>
            </a:p>
          </p:txBody>
        </p:sp>
        <p:sp>
          <p:nvSpPr>
            <p:cNvPr id="1048693" name="Text Box 28"/>
            <p:cNvSpPr txBox="1">
              <a:spLocks noChangeArrowheads="1"/>
            </p:cNvSpPr>
            <p:nvPr/>
          </p:nvSpPr>
          <p:spPr bwMode="auto">
            <a:xfrm>
              <a:off x="556" y="58"/>
              <a:ext cx="223" cy="288"/>
            </a:xfrm>
            <a:prstGeom prst="rect"/>
            <a:noFill/>
            <a:ln>
              <a:noFill/>
            </a:ln>
            <a:effectLst/>
          </p:spPr>
          <p:txBody>
            <a:bodyPr wrap="none">
              <a:spAutoFit/>
            </a:bodyPr>
            <a:p>
              <a:pPr algn="ctr"/>
              <a:r>
                <a:rPr altLang="zh-CN" sz="2400" lang="en-US">
                  <a:ea typeface="宋体" pitchFamily="2" charset="-122"/>
                </a:rPr>
                <a:t>2</a:t>
              </a:r>
              <a:endParaRPr altLang="zh-CN" lang="en-US">
                <a:ea typeface="宋体" pitchFamily="2" charset="-122"/>
              </a:endParaRPr>
            </a:p>
          </p:txBody>
        </p:sp>
        <p:sp>
          <p:nvSpPr>
            <p:cNvPr id="1048694" name="Text Box 29"/>
            <p:cNvSpPr txBox="1">
              <a:spLocks noChangeArrowheads="1"/>
            </p:cNvSpPr>
            <p:nvPr/>
          </p:nvSpPr>
          <p:spPr bwMode="auto">
            <a:xfrm>
              <a:off x="48" y="480"/>
              <a:ext cx="1296" cy="989"/>
            </a:xfrm>
            <a:prstGeom prst="rect"/>
            <a:noFill/>
            <a:ln>
              <a:noFill/>
            </a:ln>
            <a:effectLst/>
          </p:spPr>
          <p:txBody>
            <a:bodyPr>
              <a:spAutoFit/>
            </a:bodyPr>
            <a:p>
              <a:r>
                <a:rPr altLang="en-US" sz="2400" lang="zh-CN">
                  <a:latin typeface="Courier New" pitchFamily="49" charset="0"/>
                  <a:ea typeface="宋体" pitchFamily="2" charset="-122"/>
                  <a:sym typeface="Arial" pitchFamily="34" charset="0"/>
                </a:rPr>
                <a:t>   </a:t>
              </a:r>
              <a:r>
                <a:rPr altLang="zh-CN" sz="2400" lang="en-US">
                  <a:latin typeface="Courier New" pitchFamily="49" charset="0"/>
                  <a:ea typeface="宋体" pitchFamily="2" charset="-122"/>
                  <a:sym typeface="Arial" pitchFamily="34" charset="0"/>
                </a:rPr>
                <a:t>Java</a:t>
              </a:r>
              <a:r>
                <a:rPr altLang="en-US" sz="2400" lang="zh-CN">
                  <a:latin typeface="Courier New" pitchFamily="49" charset="0"/>
                  <a:ea typeface="宋体" pitchFamily="2" charset="-122"/>
                  <a:sym typeface="Arial" pitchFamily="34" charset="0"/>
                </a:rPr>
                <a:t>多线程有哪几种状态，是什么样的调度方式？</a:t>
              </a:r>
            </a:p>
          </p:txBody>
        </p:sp>
        <p:sp>
          <p:nvSpPr>
            <p:cNvPr id="1048695" name="AutoShape 30"/>
            <p:cNvSpPr>
              <a:spLocks noChangeArrowheads="1"/>
            </p:cNvSpPr>
            <p:nvPr/>
          </p:nvSpPr>
          <p:spPr bwMode="auto">
            <a:xfrm>
              <a:off x="2" y="1994"/>
              <a:ext cx="1363" cy="548"/>
            </a:xfrm>
            <a:prstGeom prst="roundRect">
              <a:avLst>
                <a:gd name="adj" fmla="val 40389"/>
              </a:avLst>
            </a:prstGeom>
            <a:gradFill rotWithShape="1">
              <a:gsLst>
                <a:gs pos="0">
                  <a:srgbClr val="58A4AE"/>
                </a:gs>
                <a:gs pos="100000">
                  <a:schemeClr val="bg1"/>
                </a:gs>
              </a:gsLst>
              <a:lin ang="5400000" scaled="1"/>
            </a:gradFill>
            <a:ln>
              <a:noFill/>
            </a:ln>
            <a:effectLst/>
          </p:spPr>
          <p:txBody>
            <a:bodyPr anchor="ctr" wrap="none"/>
            <a:p>
              <a:endParaRPr altLang="zh-CN" lang="zh-CN"/>
            </a:p>
          </p:txBody>
        </p:sp>
        <p:sp>
          <p:nvSpPr>
            <p:cNvPr id="1048696" name="AutoShape 31"/>
            <p:cNvSpPr>
              <a:spLocks noChangeArrowheads="1"/>
            </p:cNvSpPr>
            <p:nvPr/>
          </p:nvSpPr>
          <p:spPr bwMode="auto">
            <a:xfrm>
              <a:off x="30" y="2009"/>
              <a:ext cx="1304" cy="487"/>
            </a:xfrm>
            <a:prstGeom prst="roundRect">
              <a:avLst>
                <a:gd name="adj" fmla="val 50000"/>
              </a:avLst>
            </a:prstGeom>
            <a:gradFill rotWithShape="1">
              <a:gsLst>
                <a:gs pos="0">
                  <a:srgbClr val="72B2BB"/>
                </a:gs>
                <a:gs pos="100000">
                  <a:schemeClr val="bg1"/>
                </a:gs>
              </a:gsLst>
              <a:lin ang="5400000" scaled="1"/>
            </a:gradFill>
            <a:ln>
              <a:noFill/>
            </a:ln>
            <a:effectLst/>
          </p:spPr>
          <p:txBody>
            <a:bodyPr anchor="ctr" wrap="none"/>
            <a:p>
              <a:endParaRPr altLang="zh-CN" lang="zh-CN"/>
            </a:p>
          </p:txBody>
        </p:sp>
      </p:grpSp>
      <p:grpSp>
        <p:nvGrpSpPr>
          <p:cNvPr id="97" name="Group 32"/>
          <p:cNvGrpSpPr/>
          <p:nvPr/>
        </p:nvGrpSpPr>
        <p:grpSpPr bwMode="auto">
          <a:xfrm>
            <a:off x="7308851" y="1684339"/>
            <a:ext cx="2170113" cy="4030663"/>
            <a:chOff x="0" y="3"/>
            <a:chExt cx="1367" cy="2539"/>
          </a:xfrm>
        </p:grpSpPr>
        <p:sp>
          <p:nvSpPr>
            <p:cNvPr id="1048697" name="AutoShape 33"/>
            <p:cNvSpPr>
              <a:spLocks noChangeArrowheads="1"/>
            </p:cNvSpPr>
            <p:nvPr/>
          </p:nvSpPr>
          <p:spPr bwMode="auto">
            <a:xfrm>
              <a:off x="4" y="194"/>
              <a:ext cx="1363" cy="1800"/>
            </a:xfrm>
            <a:prstGeom prst="roundRect">
              <a:avLst>
                <a:gd name="adj" fmla="val 17509"/>
              </a:avLst>
            </a:prstGeom>
            <a:gradFill rotWithShape="1">
              <a:gsLst>
                <a:gs pos="0">
                  <a:srgbClr val="B59F43"/>
                </a:gs>
                <a:gs pos="100000">
                  <a:srgbClr val="8F8849"/>
                </a:gs>
              </a:gsLst>
              <a:lin ang="2700000" scaled="1"/>
            </a:gradFill>
            <a:ln>
              <a:noFill/>
            </a:ln>
            <a:effectLst/>
          </p:spPr>
          <p:txBody>
            <a:bodyPr anchor="ctr" wrap="none"/>
            <a:p>
              <a:endParaRPr altLang="zh-CN" lang="zh-CN"/>
            </a:p>
          </p:txBody>
        </p:sp>
        <p:sp>
          <p:nvSpPr>
            <p:cNvPr id="1048698" name="AutoShape 34"/>
            <p:cNvSpPr>
              <a:spLocks noChangeArrowheads="1"/>
            </p:cNvSpPr>
            <p:nvPr/>
          </p:nvSpPr>
          <p:spPr bwMode="auto">
            <a:xfrm>
              <a:off x="25" y="199"/>
              <a:ext cx="1322" cy="1766"/>
            </a:xfrm>
            <a:prstGeom prst="roundRect">
              <a:avLst>
                <a:gd name="adj" fmla="val 16667"/>
              </a:avLst>
            </a:prstGeom>
            <a:solidFill>
              <a:srgbClr val="E9E065"/>
            </a:solidFill>
            <a:ln>
              <a:noFill/>
            </a:ln>
            <a:effectLst/>
          </p:spPr>
          <p:txBody>
            <a:bodyPr anchor="ctr" wrap="none"/>
            <a:p>
              <a:endParaRPr altLang="zh-CN" lang="zh-CN"/>
            </a:p>
          </p:txBody>
        </p:sp>
        <p:sp>
          <p:nvSpPr>
            <p:cNvPr id="1048699" name="AutoShape 35"/>
            <p:cNvSpPr>
              <a:spLocks noChangeArrowheads="1"/>
            </p:cNvSpPr>
            <p:nvPr/>
          </p:nvSpPr>
          <p:spPr bwMode="auto">
            <a:xfrm>
              <a:off x="36" y="1499"/>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p:spPr>
          <p:txBody>
            <a:bodyPr anchor="ctr" wrap="none"/>
            <a:p>
              <a:endParaRPr altLang="zh-CN" lang="zh-CN"/>
            </a:p>
          </p:txBody>
        </p:sp>
        <p:sp>
          <p:nvSpPr>
            <p:cNvPr id="1048700" name="AutoShape 36"/>
            <p:cNvSpPr>
              <a:spLocks noChangeArrowheads="1"/>
            </p:cNvSpPr>
            <p:nvPr/>
          </p:nvSpPr>
          <p:spPr bwMode="auto">
            <a:xfrm>
              <a:off x="36" y="213"/>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p:spPr>
          <p:txBody>
            <a:bodyPr anchor="ctr" wrap="none"/>
            <a:p>
              <a:endParaRPr altLang="zh-CN" lang="zh-CN"/>
            </a:p>
          </p:txBody>
        </p:sp>
        <p:grpSp>
          <p:nvGrpSpPr>
            <p:cNvPr id="98" name="Group 37"/>
            <p:cNvGrpSpPr/>
            <p:nvPr/>
          </p:nvGrpSpPr>
          <p:grpSpPr bwMode="auto">
            <a:xfrm>
              <a:off x="473" y="3"/>
              <a:ext cx="405" cy="392"/>
              <a:chOff x="0" y="5"/>
              <a:chExt cx="668" cy="647"/>
            </a:xfrm>
          </p:grpSpPr>
          <p:sp>
            <p:nvSpPr>
              <p:cNvPr id="1048701" name="Oval 38"/>
              <p:cNvSpPr>
                <a:spLocks noChangeArrowheads="1"/>
              </p:cNvSpPr>
              <p:nvPr/>
            </p:nvSpPr>
            <p:spPr bwMode="auto">
              <a:xfrm>
                <a:off x="0" y="64"/>
                <a:ext cx="668" cy="540"/>
              </a:xfrm>
              <a:prstGeom prst="ellipse"/>
              <a:solidFill>
                <a:srgbClr val="333333"/>
              </a:solidFill>
              <a:ln>
                <a:noFill/>
              </a:ln>
              <a:effectLst/>
            </p:spPr>
            <p:txBody>
              <a:bodyPr anchor="ctr">
                <a:spAutoFit/>
              </a:bodyPr>
              <a:p>
                <a:endParaRPr altLang="zh-CN" lang="zh-CN"/>
              </a:p>
            </p:txBody>
          </p:sp>
          <p:sp>
            <p:nvSpPr>
              <p:cNvPr id="1048702" name="Oval 39"/>
              <p:cNvSpPr>
                <a:spLocks noChangeArrowheads="1"/>
              </p:cNvSpPr>
              <p:nvPr/>
            </p:nvSpPr>
            <p:spPr bwMode="auto">
              <a:xfrm>
                <a:off x="7" y="5"/>
                <a:ext cx="647" cy="647"/>
              </a:xfrm>
              <a:prstGeom prst="ellipse"/>
              <a:gradFill rotWithShape="1">
                <a:gsLst>
                  <a:gs pos="0">
                    <a:srgbClr val="D6E1E2">
                      <a:gamma/>
                      <a:shade val="46275"/>
                      <a:invGamma/>
                    </a:srgbClr>
                  </a:gs>
                  <a:gs pos="100000">
                    <a:srgbClr val="D6E1E2"/>
                  </a:gs>
                </a:gsLst>
                <a:lin ang="5400000" scaled="1"/>
              </a:gradFill>
              <a:ln>
                <a:noFill/>
              </a:ln>
              <a:effectLst/>
            </p:spPr>
            <p:txBody>
              <a:bodyPr anchor="ctr" vert="eaVert" wrap="none"/>
              <a:p>
                <a:endParaRPr altLang="zh-CN" lang="zh-CN"/>
              </a:p>
            </p:txBody>
          </p:sp>
          <p:sp>
            <p:nvSpPr>
              <p:cNvPr id="1048703" name="Oval 40"/>
              <p:cNvSpPr>
                <a:spLocks noChangeArrowheads="1"/>
              </p:cNvSpPr>
              <p:nvPr/>
            </p:nvSpPr>
            <p:spPr bwMode="auto">
              <a:xfrm>
                <a:off x="15" y="8"/>
                <a:ext cx="632" cy="632"/>
              </a:xfrm>
              <a:prstGeom prst="ellipse"/>
              <a:gradFill rotWithShape="1">
                <a:gsLst>
                  <a:gs pos="0">
                    <a:srgbClr val="D6E1E2">
                      <a:alpha val="0"/>
                    </a:srgbClr>
                  </a:gs>
                  <a:gs pos="100000">
                    <a:srgbClr val="D6E1E2">
                      <a:gamma/>
                      <a:tint val="34902"/>
                      <a:invGamma/>
                    </a:srgbClr>
                  </a:gs>
                </a:gsLst>
                <a:lin ang="5400000" scaled="1"/>
              </a:gradFill>
              <a:ln>
                <a:noFill/>
              </a:ln>
              <a:effectLst/>
            </p:spPr>
            <p:txBody>
              <a:bodyPr anchor="ctr" vert="eaVert" wrap="none"/>
              <a:p>
                <a:endParaRPr altLang="zh-CN" lang="zh-CN"/>
              </a:p>
            </p:txBody>
          </p:sp>
          <p:sp>
            <p:nvSpPr>
              <p:cNvPr id="1048704" name="Oval 41"/>
              <p:cNvSpPr>
                <a:spLocks noChangeArrowheads="1"/>
              </p:cNvSpPr>
              <p:nvPr/>
            </p:nvSpPr>
            <p:spPr bwMode="auto">
              <a:xfrm>
                <a:off x="21" y="15"/>
                <a:ext cx="600" cy="589"/>
              </a:xfrm>
              <a:prstGeom prst="ellipse"/>
              <a:gradFill rotWithShape="1">
                <a:gsLst>
                  <a:gs pos="0">
                    <a:srgbClr val="D6E1E2">
                      <a:gamma/>
                      <a:shade val="79216"/>
                      <a:invGamma/>
                    </a:srgbClr>
                  </a:gs>
                  <a:gs pos="100000">
                    <a:srgbClr val="D6E1E2">
                      <a:alpha val="48000"/>
                    </a:srgbClr>
                  </a:gs>
                </a:gsLst>
                <a:lin ang="5400000" scaled="1"/>
              </a:gradFill>
              <a:ln>
                <a:noFill/>
              </a:ln>
              <a:effectLst/>
            </p:spPr>
            <p:txBody>
              <a:bodyPr anchor="ctr" vert="eaVert" wrap="none"/>
              <a:p>
                <a:endParaRPr altLang="zh-CN" lang="zh-CN"/>
              </a:p>
            </p:txBody>
          </p:sp>
          <p:sp>
            <p:nvSpPr>
              <p:cNvPr id="1048705" name="Oval 42"/>
              <p:cNvSpPr>
                <a:spLocks noChangeArrowheads="1"/>
              </p:cNvSpPr>
              <p:nvPr/>
            </p:nvSpPr>
            <p:spPr bwMode="auto">
              <a:xfrm>
                <a:off x="58" y="31"/>
                <a:ext cx="533" cy="478"/>
              </a:xfrm>
              <a:prstGeom prst="ellipse"/>
              <a:gradFill rotWithShape="1">
                <a:gsLst>
                  <a:gs pos="0">
                    <a:srgbClr val="D6E1E2">
                      <a:gamma/>
                      <a:tint val="0"/>
                      <a:invGamma/>
                    </a:srgbClr>
                  </a:gs>
                  <a:gs pos="100000">
                    <a:srgbClr val="D6E1E2">
                      <a:alpha val="37999"/>
                    </a:srgbClr>
                  </a:gs>
                </a:gsLst>
                <a:lin ang="5400000" scaled="1"/>
              </a:gradFill>
              <a:ln>
                <a:noFill/>
              </a:ln>
              <a:effectLst/>
            </p:spPr>
            <p:txBody>
              <a:bodyPr anchor="ctr" vert="eaVert" wrap="none"/>
              <a:p>
                <a:endParaRPr altLang="zh-CN" lang="zh-CN"/>
              </a:p>
            </p:txBody>
          </p:sp>
        </p:grpSp>
        <p:sp>
          <p:nvSpPr>
            <p:cNvPr id="1048706" name="Text Box 43"/>
            <p:cNvSpPr txBox="1">
              <a:spLocks noChangeArrowheads="1"/>
            </p:cNvSpPr>
            <p:nvPr/>
          </p:nvSpPr>
          <p:spPr bwMode="auto">
            <a:xfrm>
              <a:off x="560" y="58"/>
              <a:ext cx="223" cy="288"/>
            </a:xfrm>
            <a:prstGeom prst="rect"/>
            <a:noFill/>
            <a:ln>
              <a:noFill/>
            </a:ln>
            <a:effectLst/>
          </p:spPr>
          <p:txBody>
            <a:bodyPr wrap="none">
              <a:spAutoFit/>
            </a:bodyPr>
            <a:p>
              <a:pPr algn="ctr"/>
              <a:r>
                <a:rPr altLang="zh-CN" sz="2400" lang="en-US">
                  <a:ea typeface="宋体" pitchFamily="2" charset="-122"/>
                </a:rPr>
                <a:t>3</a:t>
              </a:r>
              <a:endParaRPr altLang="zh-CN" lang="en-US">
                <a:ea typeface="宋体" pitchFamily="2" charset="-122"/>
              </a:endParaRPr>
            </a:p>
          </p:txBody>
        </p:sp>
        <p:sp>
          <p:nvSpPr>
            <p:cNvPr id="1048707" name="Text Box 44"/>
            <p:cNvSpPr txBox="1">
              <a:spLocks noChangeArrowheads="1"/>
            </p:cNvSpPr>
            <p:nvPr/>
          </p:nvSpPr>
          <p:spPr bwMode="auto">
            <a:xfrm>
              <a:off x="52" y="480"/>
              <a:ext cx="1296" cy="989"/>
            </a:xfrm>
            <a:prstGeom prst="rect"/>
            <a:noFill/>
            <a:ln>
              <a:noFill/>
            </a:ln>
            <a:effectLst/>
          </p:spPr>
          <p:txBody>
            <a:bodyPr>
              <a:spAutoFit/>
            </a:bodyPr>
            <a:p>
              <a:r>
                <a:rPr altLang="en-US" sz="2400" lang="zh-CN">
                  <a:latin typeface="Courier New" pitchFamily="49" charset="0"/>
                  <a:ea typeface="宋体" pitchFamily="2" charset="-122"/>
                  <a:sym typeface="Arial" pitchFamily="34" charset="0"/>
                </a:rPr>
                <a:t>   为何要有线程同步，它们是如何实现同步和通信的</a:t>
              </a:r>
              <a:r>
                <a:rPr altLang="zh-CN" sz="2400" lang="en-US">
                  <a:latin typeface="Courier New" pitchFamily="49" charset="0"/>
                  <a:ea typeface="宋体" pitchFamily="2" charset="-122"/>
                  <a:sym typeface="Arial" pitchFamily="34" charset="0"/>
                </a:rPr>
                <a:t>?</a:t>
              </a:r>
            </a:p>
          </p:txBody>
        </p:sp>
        <p:sp>
          <p:nvSpPr>
            <p:cNvPr id="1048708" name="AutoShape 45"/>
            <p:cNvSpPr>
              <a:spLocks noChangeArrowheads="1"/>
            </p:cNvSpPr>
            <p:nvPr/>
          </p:nvSpPr>
          <p:spPr bwMode="auto">
            <a:xfrm>
              <a:off x="0" y="1994"/>
              <a:ext cx="1363" cy="548"/>
            </a:xfrm>
            <a:prstGeom prst="roundRect">
              <a:avLst>
                <a:gd name="adj" fmla="val 40389"/>
              </a:avLst>
            </a:prstGeom>
            <a:gradFill rotWithShape="1">
              <a:gsLst>
                <a:gs pos="0">
                  <a:srgbClr val="99BACC"/>
                </a:gs>
                <a:gs pos="100000">
                  <a:schemeClr val="bg1"/>
                </a:gs>
              </a:gsLst>
              <a:lin ang="5400000" scaled="1"/>
            </a:gradFill>
            <a:ln>
              <a:noFill/>
            </a:ln>
            <a:effectLst/>
          </p:spPr>
          <p:txBody>
            <a:bodyPr anchor="ctr" wrap="none"/>
            <a:p>
              <a:endParaRPr altLang="zh-CN" lang="zh-CN"/>
            </a:p>
          </p:txBody>
        </p:sp>
        <p:sp>
          <p:nvSpPr>
            <p:cNvPr id="1048709" name="AutoShape 46"/>
            <p:cNvSpPr>
              <a:spLocks noChangeArrowheads="1"/>
            </p:cNvSpPr>
            <p:nvPr/>
          </p:nvSpPr>
          <p:spPr bwMode="auto">
            <a:xfrm>
              <a:off x="28" y="2009"/>
              <a:ext cx="1304" cy="487"/>
            </a:xfrm>
            <a:prstGeom prst="roundRect">
              <a:avLst>
                <a:gd name="adj" fmla="val 50000"/>
              </a:avLst>
            </a:prstGeom>
            <a:gradFill rotWithShape="1">
              <a:gsLst>
                <a:gs pos="0">
                  <a:srgbClr val="C8DAD4"/>
                </a:gs>
                <a:gs pos="100000">
                  <a:srgbClr val="FFFFFF"/>
                </a:gs>
              </a:gsLst>
              <a:lin ang="5400000" scaled="1"/>
            </a:gradFill>
            <a:ln>
              <a:noFill/>
            </a:ln>
            <a:effectLst/>
          </p:spPr>
          <p:txBody>
            <a:bodyPr anchor="ctr" wrap="none"/>
            <a:p>
              <a:endParaRPr altLang="zh-CN" lang="zh-CN"/>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593" name="Rectangle 2"/>
          <p:cNvSpPr>
            <a:spLocks noGrp="1" noChangeArrowheads="1"/>
          </p:cNvSpPr>
          <p:nvPr>
            <p:ph type="title"/>
          </p:nvPr>
        </p:nvSpPr>
        <p:spPr/>
        <p:txBody>
          <a:bodyPr/>
          <a:p>
            <a:r>
              <a:rPr dirty="0" lang="zh-CN">
                <a:sym typeface="Arial" charset="0"/>
              </a:rPr>
              <a:t>线程</a:t>
            </a:r>
          </a:p>
        </p:txBody>
      </p:sp>
      <p:sp>
        <p:nvSpPr>
          <p:cNvPr id="1048594" name="Rectangle 3"/>
          <p:cNvSpPr>
            <a:spLocks noGrp="1" noChangeArrowheads="1"/>
          </p:cNvSpPr>
          <p:nvPr>
            <p:ph sz="quarter" idx="10"/>
          </p:nvPr>
        </p:nvSpPr>
        <p:spPr/>
        <p:txBody>
          <a:bodyPr/>
          <a:p>
            <a:r>
              <a:rPr altLang="en-US" dirty="0" lang="zh-CN">
                <a:sym typeface="Arial" pitchFamily="34" charset="0"/>
              </a:rPr>
              <a:t>线程与进程相似，是一段完成某个特定功能的代码，是程序中单个顺序的流控制。</a:t>
            </a:r>
            <a:endParaRPr altLang="zh-CN" dirty="0" lang="en-US">
              <a:sym typeface="Arial" pitchFamily="34" charset="0"/>
            </a:endParaRPr>
          </a:p>
          <a:p>
            <a:r>
              <a:rPr altLang="en-US" dirty="0" lang="zh-CN">
                <a:sym typeface="Arial" pitchFamily="34" charset="0"/>
              </a:rPr>
              <a:t>系统在产生一个线程，或者在各个线程之间切换时，负担要比进程小的多。</a:t>
            </a:r>
            <a:endParaRPr altLang="zh-CN" dirty="0" lang="en-US">
              <a:sym typeface="Arial" pitchFamily="34" charset="0"/>
            </a:endParaRPr>
          </a:p>
          <a:p>
            <a:r>
              <a:rPr altLang="en-US" dirty="0" lang="zh-CN">
                <a:sym typeface="Arial" pitchFamily="34" charset="0"/>
              </a:rPr>
              <a:t>一个进程中可包含多个线程，线程被称为轻负荷进程</a:t>
            </a:r>
            <a:r>
              <a:rPr altLang="zh-CN" dirty="0" lang="zh-CN">
                <a:sym typeface="Arial" pitchFamily="34" charset="0"/>
              </a:rPr>
              <a:t>(light-weight process)</a:t>
            </a:r>
            <a:r>
              <a:rPr altLang="en-US" dirty="0" lang="zh-CN">
                <a:sym typeface="Arial" pitchFamily="34" charset="0"/>
              </a:rPr>
              <a:t>。</a:t>
            </a:r>
            <a:endParaRPr altLang="zh-CN" dirty="0" lang="zh-CN">
              <a:sym typeface="Arial" pitchFamily="34" charset="0"/>
            </a:endParaRPr>
          </a:p>
          <a:p>
            <a:endParaRPr altLang="zh-CN" dirty="0" lang="zh-CN">
              <a:sym typeface="Arial" pitchFamily="34" charset="0"/>
            </a:endParaRPr>
          </a:p>
          <a:p>
            <a:endParaRPr dirty="0" lang="zh-CN">
              <a:sym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595" name="Rectangle 2"/>
          <p:cNvSpPr>
            <a:spLocks noGrp="1" noChangeArrowheads="1"/>
          </p:cNvSpPr>
          <p:nvPr>
            <p:ph type="title"/>
          </p:nvPr>
        </p:nvSpPr>
        <p:spPr/>
        <p:txBody>
          <a:bodyPr/>
          <a:p>
            <a:r>
              <a:rPr altLang="en-US" dirty="0" lang="zh-CN">
                <a:sym typeface="Arial" pitchFamily="34" charset="0"/>
              </a:rPr>
              <a:t>进程与线程之间的差别</a:t>
            </a:r>
            <a:endParaRPr dirty="0" lang="zh-CN">
              <a:sym typeface="Arial" charset="0"/>
            </a:endParaRPr>
          </a:p>
        </p:txBody>
      </p:sp>
      <p:sp>
        <p:nvSpPr>
          <p:cNvPr id="1048596" name="Rectangle 3"/>
          <p:cNvSpPr>
            <a:spLocks noGrp="1" noChangeArrowheads="1"/>
          </p:cNvSpPr>
          <p:nvPr>
            <p:ph sz="quarter" idx="10"/>
          </p:nvPr>
        </p:nvSpPr>
        <p:spPr/>
        <p:txBody>
          <a:bodyPr/>
          <a:p>
            <a:r>
              <a:rPr altLang="en-US" dirty="0" lang="zh-CN">
                <a:sym typeface="Arial" pitchFamily="34" charset="0"/>
              </a:rPr>
              <a:t>作为基本的执行单元，线程的划分比进程小，因此，支持多线程的系统要比只支持多进程的系统并发程度高。</a:t>
            </a:r>
            <a:endParaRPr altLang="zh-CN" dirty="0" lang="en-US">
              <a:sym typeface="Arial" pitchFamily="34" charset="0"/>
            </a:endParaRPr>
          </a:p>
          <a:p>
            <a:r>
              <a:rPr altLang="en-US" dirty="0" lang="zh-CN">
                <a:sym typeface="Arial" pitchFamily="34" charset="0"/>
              </a:rPr>
              <a:t>进程把内存空间作为自己的资源之一，每个进程均有自己的内存单元。线程却共享内存单元，通过共享的内存空间来交换信息，从而有利于提高执行效率。</a:t>
            </a:r>
            <a:endParaRPr altLang="zh-CN" dirty="0" lang="zh-CN">
              <a:sym typeface="Arial" pitchFamily="34" charset="0"/>
            </a:endParaRPr>
          </a:p>
          <a:p>
            <a:pPr lvl="1"/>
            <a:endParaRPr altLang="zh-CN" dirty="0" lang="zh-CN">
              <a:sym typeface="Arial" pitchFamily="34" charset="0"/>
            </a:endParaRPr>
          </a:p>
          <a:p>
            <a:endParaRPr dirty="0" lang="zh-CN">
              <a:sym typeface="Arial" pitchFamily="34" charset="0"/>
            </a:endParaRPr>
          </a:p>
        </p:txBody>
      </p:sp>
      <p:sp>
        <p:nvSpPr>
          <p:cNvPr id="1048597" name="Rectangle 4"/>
          <p:cNvSpPr>
            <a:spLocks noGrp="1" noChangeArrowheads="1"/>
          </p:cNvSpPr>
          <p:nvPr/>
        </p:nvSpPr>
        <p:spPr bwMode="auto">
          <a:xfrm>
            <a:off x="1981200" y="2286000"/>
            <a:ext cx="8229600" cy="1143000"/>
          </a:xfrm>
          <a:prstGeom prst="rect"/>
          <a:noFill/>
          <a:ln>
            <a:noFill/>
          </a:ln>
          <a:effectLst/>
        </p:spPr>
        <p:txBody>
          <a:bodyPr/>
          <a:p>
            <a:pPr indent="-342900" marL="342900">
              <a:lnSpc>
                <a:spcPct val="130000"/>
              </a:lnSpc>
              <a:spcBef>
                <a:spcPct val="20000"/>
              </a:spcBef>
              <a:buClr>
                <a:schemeClr val="tx2"/>
              </a:buClr>
              <a:buFont typeface="Wingdings" pitchFamily="2" charset="2"/>
              <a:buChar char="Ø"/>
            </a:pPr>
            <a:endParaRPr altLang="en-US" dirty="0" sz="2400" lang="zh-CN">
              <a:latin typeface="Courier New" pitchFamily="49" charset="0"/>
              <a:ea typeface="宋体" pitchFamily="2" charset="-122"/>
              <a:sym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598" name="Rectangle 2"/>
          <p:cNvSpPr>
            <a:spLocks noGrp="1" noChangeArrowheads="1"/>
          </p:cNvSpPr>
          <p:nvPr>
            <p:ph type="title"/>
          </p:nvPr>
        </p:nvSpPr>
        <p:spPr/>
        <p:txBody>
          <a:bodyPr/>
          <a:p>
            <a:r>
              <a:rPr lang="zh-CN">
                <a:sym typeface="Arial" charset="0"/>
              </a:rPr>
              <a:t>多线程机制</a:t>
            </a:r>
          </a:p>
        </p:txBody>
      </p:sp>
      <p:sp>
        <p:nvSpPr>
          <p:cNvPr id="1048599" name="Rectangle 3"/>
          <p:cNvSpPr>
            <a:spLocks noGrp="1" noChangeArrowheads="1"/>
          </p:cNvSpPr>
          <p:nvPr>
            <p:ph sz="quarter" idx="10"/>
          </p:nvPr>
        </p:nvSpPr>
        <p:spPr/>
        <p:txBody>
          <a:bodyPr/>
          <a:p>
            <a:r>
              <a:rPr altLang="en-US" dirty="0" sz="2800" lang="zh-CN">
                <a:sym typeface="Arial" pitchFamily="34" charset="0"/>
              </a:rPr>
              <a:t>线程由三部分组成：</a:t>
            </a:r>
            <a:endParaRPr altLang="zh-CN" dirty="0" sz="2800" lang="en-US">
              <a:sym typeface="Arial" pitchFamily="34" charset="0"/>
            </a:endParaRPr>
          </a:p>
          <a:p>
            <a:pPr lvl="1"/>
            <a:r>
              <a:rPr altLang="en-US" dirty="0" sz="2400" lang="zh-CN">
                <a:sym typeface="Arial" pitchFamily="34" charset="0"/>
              </a:rPr>
              <a:t>虚拟的</a:t>
            </a:r>
            <a:r>
              <a:rPr altLang="zh-CN" dirty="0" sz="2400" lang="zh-CN">
                <a:sym typeface="Arial" pitchFamily="34" charset="0"/>
              </a:rPr>
              <a:t>CPU</a:t>
            </a:r>
            <a:r>
              <a:rPr altLang="en-US" dirty="0" sz="2400" lang="zh-CN">
                <a:sym typeface="Arial" pitchFamily="34" charset="0"/>
              </a:rPr>
              <a:t>，封装在</a:t>
            </a:r>
            <a:r>
              <a:rPr altLang="zh-CN" dirty="0" sz="2400" lang="zh-CN">
                <a:sym typeface="Arial" pitchFamily="34" charset="0"/>
              </a:rPr>
              <a:t>Java.lang.Thread</a:t>
            </a:r>
            <a:r>
              <a:rPr altLang="en-US" dirty="0" sz="2400" lang="zh-CN">
                <a:sym typeface="Arial" pitchFamily="34" charset="0"/>
              </a:rPr>
              <a:t>类中。</a:t>
            </a:r>
            <a:endParaRPr altLang="zh-CN" dirty="0" sz="2400" lang="zh-CN">
              <a:sym typeface="Arial" pitchFamily="34" charset="0"/>
            </a:endParaRPr>
          </a:p>
          <a:p>
            <a:pPr lvl="1"/>
            <a:r>
              <a:rPr altLang="zh-CN" dirty="0" sz="2400" lang="zh-CN">
                <a:sym typeface="Arial" pitchFamily="34" charset="0"/>
              </a:rPr>
              <a:t>CPU</a:t>
            </a:r>
            <a:r>
              <a:rPr altLang="en-US" dirty="0" sz="2400" lang="zh-CN">
                <a:sym typeface="Arial" pitchFamily="34" charset="0"/>
              </a:rPr>
              <a:t>所执行的代码，传递给</a:t>
            </a:r>
            <a:r>
              <a:rPr altLang="zh-CN" dirty="0" sz="2400" lang="zh-CN">
                <a:sym typeface="Arial" pitchFamily="34" charset="0"/>
              </a:rPr>
              <a:t>Thread</a:t>
            </a:r>
            <a:r>
              <a:rPr altLang="en-US" dirty="0" sz="2400" lang="zh-CN">
                <a:sym typeface="Arial" pitchFamily="34" charset="0"/>
              </a:rPr>
              <a:t>类。</a:t>
            </a:r>
            <a:endParaRPr altLang="zh-CN" dirty="0" sz="2400" lang="zh-CN">
              <a:sym typeface="Arial" pitchFamily="34" charset="0"/>
            </a:endParaRPr>
          </a:p>
          <a:p>
            <a:pPr lvl="1"/>
            <a:r>
              <a:rPr altLang="zh-CN" dirty="0" sz="2400" lang="zh-CN">
                <a:sym typeface="Arial" pitchFamily="34" charset="0"/>
              </a:rPr>
              <a:t>CPU</a:t>
            </a:r>
            <a:r>
              <a:rPr altLang="en-US" dirty="0" sz="2400" lang="zh-CN">
                <a:sym typeface="Arial" pitchFamily="34" charset="0"/>
              </a:rPr>
              <a:t>所处理的数据，传递给</a:t>
            </a:r>
            <a:r>
              <a:rPr altLang="zh-CN" dirty="0" sz="2400" lang="zh-CN">
                <a:sym typeface="Arial" pitchFamily="34" charset="0"/>
              </a:rPr>
              <a:t>Thread</a:t>
            </a:r>
            <a:r>
              <a:rPr altLang="en-US" dirty="0" sz="2400" lang="zh-CN">
                <a:sym typeface="Arial" pitchFamily="34" charset="0"/>
              </a:rPr>
              <a:t>类。</a:t>
            </a:r>
            <a:endParaRPr altLang="zh-CN" dirty="0" sz="2400" lang="en-US">
              <a:sym typeface="Arial" pitchFamily="34" charset="0"/>
            </a:endParaRPr>
          </a:p>
          <a:p>
            <a:r>
              <a:rPr altLang="en-US" dirty="0" sz="2800" lang="zh-CN">
                <a:sym typeface="Arial" pitchFamily="34" charset="0"/>
              </a:rPr>
              <a:t>建立</a:t>
            </a:r>
            <a:r>
              <a:rPr altLang="zh-CN" dirty="0" sz="2800" lang="zh-CN">
                <a:sym typeface="Arial" pitchFamily="34" charset="0"/>
              </a:rPr>
              <a:t>Thread</a:t>
            </a:r>
            <a:r>
              <a:rPr altLang="en-US" dirty="0" sz="2800" lang="zh-CN">
                <a:sym typeface="Arial" pitchFamily="34" charset="0"/>
              </a:rPr>
              <a:t>对象时，必须提供执行代码和代码所处理的数据。</a:t>
            </a:r>
            <a:endParaRPr altLang="zh-CN" dirty="0" sz="2800" lang="zh-CN">
              <a:sym typeface="Arial" pitchFamily="34" charset="0"/>
            </a:endParaRPr>
          </a:p>
          <a:p>
            <a:r>
              <a:rPr altLang="zh-CN" dirty="0" sz="2800" lang="zh-CN">
                <a:sym typeface="Arial" pitchFamily="34" charset="0"/>
              </a:rPr>
              <a:t>Java</a:t>
            </a:r>
            <a:r>
              <a:rPr altLang="en-US" dirty="0" sz="2800" lang="zh-CN">
                <a:sym typeface="Arial" pitchFamily="34" charset="0"/>
              </a:rPr>
              <a:t>对象模型要求程序代码只能写成类的成员方法。</a:t>
            </a:r>
            <a:endParaRPr altLang="zh-CN" dirty="0" sz="2800" lang="zh-CN">
              <a:sym typeface="Arial" pitchFamily="34" charset="0"/>
            </a:endParaRPr>
          </a:p>
          <a:p>
            <a:r>
              <a:rPr altLang="en-US" dirty="0" sz="2800" lang="zh-CN">
                <a:sym typeface="Arial" pitchFamily="34" charset="0"/>
              </a:rPr>
              <a:t>数据只能作为方法中的变量或类的成员存在。</a:t>
            </a:r>
            <a:endParaRPr altLang="zh-CN" dirty="0" sz="2800" lang="zh-CN">
              <a:sym typeface="Arial" pitchFamily="34" charset="0"/>
            </a:endParaRPr>
          </a:p>
          <a:p>
            <a:r>
              <a:rPr altLang="en-US" dirty="0" sz="2800" lang="zh-CN">
                <a:sym typeface="Arial" pitchFamily="34" charset="0"/>
              </a:rPr>
              <a:t>规则要求为线程提供的代码和数据以类的实例形式出现。</a:t>
            </a:r>
            <a:endParaRPr altLang="zh-CN" dirty="0" sz="2800" lang="zh-CN">
              <a:sym typeface="Arial" pitchFamily="34" charset="0"/>
            </a:endParaRPr>
          </a:p>
          <a:p>
            <a:endParaRPr altLang="zh-CN" dirty="0" sz="2800" lang="zh-CN">
              <a:sym typeface="Arial" pitchFamily="34" charset="0"/>
            </a:endParaRPr>
          </a:p>
          <a:p>
            <a:pPr lvl="1"/>
            <a:endParaRPr dirty="0" sz="2400" lang="zh-CN"/>
          </a:p>
        </p:txBody>
      </p:sp>
      <p:sp>
        <p:nvSpPr>
          <p:cNvPr id="1048600" name="Rectangle 4"/>
          <p:cNvSpPr>
            <a:spLocks noGrp="1" noChangeArrowheads="1"/>
          </p:cNvSpPr>
          <p:nvPr/>
        </p:nvSpPr>
        <p:spPr bwMode="auto">
          <a:xfrm>
            <a:off x="1981200" y="1981200"/>
            <a:ext cx="8229600" cy="1524000"/>
          </a:xfrm>
          <a:prstGeom prst="rect"/>
          <a:noFill/>
          <a:ln>
            <a:noFill/>
          </a:ln>
          <a:effectLst/>
        </p:spPr>
        <p:txBody>
          <a:bodyPr/>
          <a:p>
            <a:pPr indent="-342900" marL="342900">
              <a:lnSpc>
                <a:spcPct val="120000"/>
              </a:lnSpc>
              <a:spcBef>
                <a:spcPct val="20000"/>
              </a:spcBef>
              <a:buClr>
                <a:schemeClr val="tx2"/>
              </a:buClr>
              <a:buFont typeface="Wingdings" pitchFamily="2" charset="2"/>
              <a:buChar char="Ø"/>
            </a:pPr>
            <a:endParaRPr altLang="en-US" dirty="0" sz="2400" lang="zh-CN">
              <a:latin typeface="Courier New" pitchFamily="49" charset="0"/>
              <a:ea typeface="宋体" pitchFamily="2" charset="-122"/>
              <a:sym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01" name="Rectangle 2"/>
          <p:cNvSpPr>
            <a:spLocks noGrp="1" noChangeArrowheads="1"/>
          </p:cNvSpPr>
          <p:nvPr>
            <p:ph type="title"/>
          </p:nvPr>
        </p:nvSpPr>
        <p:spPr/>
        <p:txBody>
          <a:bodyPr/>
          <a:p>
            <a:r>
              <a:rPr altLang="en-US" dirty="0" lang="zh-CN"/>
              <a:t>一个建立线程的例子：</a:t>
            </a:r>
            <a:endParaRPr altLang="zh-CN" dirty="0" lang="zh-CN"/>
          </a:p>
        </p:txBody>
      </p:sp>
      <p:sp>
        <p:nvSpPr>
          <p:cNvPr id="1048602" name="Rectangle 4"/>
          <p:cNvSpPr>
            <a:spLocks noGrp="1" noChangeArrowheads="1"/>
          </p:cNvSpPr>
          <p:nvPr/>
        </p:nvSpPr>
        <p:spPr bwMode="auto">
          <a:xfrm>
            <a:off x="571501" y="1267691"/>
            <a:ext cx="8764125" cy="5285427"/>
          </a:xfrm>
          <a:prstGeom prst="rect"/>
          <a:noFill/>
          <a:ln>
            <a:noFill/>
          </a:ln>
          <a:effectLst/>
        </p:spPr>
        <p:txBody>
          <a:bodyPr/>
          <a:p>
            <a:pPr indent="-342900" marL="342900">
              <a:lnSpc>
                <a:spcPct val="80000"/>
              </a:lnSpc>
              <a:spcBef>
                <a:spcPct val="20000"/>
              </a:spcBef>
              <a:buClr>
                <a:schemeClr val="accent2"/>
              </a:buClr>
              <a:buSzPct val="110000"/>
            </a:pPr>
            <a:r>
              <a:rPr altLang="zh-CN" b="1" dirty="0" sz="2000" lang="en-US">
                <a:latin typeface="Courier New" charset="0"/>
                <a:ea typeface="宋体" charset="0"/>
                <a:cs typeface="宋体" charset="0"/>
              </a:rPr>
              <a:t>public class SimpleRunnable implements Runable{ </a:t>
            </a:r>
          </a:p>
          <a:p>
            <a:pPr indent="-342900" marL="342900">
              <a:lnSpc>
                <a:spcPct val="80000"/>
              </a:lnSpc>
              <a:spcBef>
                <a:spcPct val="20000"/>
              </a:spcBef>
              <a:buClr>
                <a:schemeClr val="accent2"/>
              </a:buClr>
              <a:buSzPct val="110000"/>
            </a:pPr>
            <a:r>
              <a:rPr altLang="en-US" b="1" dirty="0" sz="2000" lang="zh-CN">
                <a:latin typeface="Courier New" charset="0"/>
                <a:ea typeface="宋体" charset="0"/>
                <a:cs typeface="宋体" charset="0"/>
              </a:rPr>
              <a:t>	</a:t>
            </a:r>
            <a:r>
              <a:rPr altLang="zh-CN" b="1" dirty="0" sz="2000" lang="en-US">
                <a:latin typeface="Courier New" charset="0"/>
                <a:ea typeface="宋体" charset="0"/>
                <a:cs typeface="宋体" charset="0"/>
              </a:rPr>
              <a:t>private String message;</a:t>
            </a:r>
          </a:p>
          <a:p>
            <a:pPr indent="-342900" marL="342900">
              <a:lnSpc>
                <a:spcPct val="80000"/>
              </a:lnSpc>
              <a:spcBef>
                <a:spcPct val="20000"/>
              </a:spcBef>
              <a:buClr>
                <a:schemeClr val="accent2"/>
              </a:buClr>
              <a:buSzPct val="110000"/>
            </a:pPr>
            <a:r>
              <a:rPr altLang="en-US" b="1" dirty="0" sz="2000" lang="zh-CN">
                <a:latin typeface="Courier New" charset="0"/>
                <a:ea typeface="宋体" charset="0"/>
                <a:cs typeface="宋体" charset="0"/>
              </a:rPr>
              <a:t>	</a:t>
            </a:r>
            <a:r>
              <a:rPr altLang="zh-CN" b="1" dirty="0" sz="2000" lang="en-US">
                <a:latin typeface="Courier New" charset="0"/>
                <a:ea typeface="宋体" charset="0"/>
                <a:cs typeface="宋体" charset="0"/>
              </a:rPr>
              <a:t>public static void main(String args[]){ </a:t>
            </a:r>
          </a:p>
          <a:p>
            <a:pPr indent="-342900" marL="342900">
              <a:lnSpc>
                <a:spcPct val="80000"/>
              </a:lnSpc>
              <a:spcBef>
                <a:spcPct val="20000"/>
              </a:spcBef>
              <a:buClr>
                <a:schemeClr val="accent2"/>
              </a:buClr>
              <a:buSzPct val="110000"/>
            </a:pPr>
            <a:r>
              <a:rPr altLang="en-US" b="1" dirty="0" sz="2000" lang="zh-CN">
                <a:latin typeface="Courier New" charset="0"/>
                <a:ea typeface="宋体" charset="0"/>
                <a:cs typeface="宋体" charset="0"/>
              </a:rPr>
              <a:t>	  </a:t>
            </a:r>
            <a:r>
              <a:rPr altLang="zh-CN" b="1" dirty="0" sz="2000" lang="en-US">
                <a:latin typeface="Courier New" charset="0"/>
                <a:ea typeface="宋体" charset="0"/>
                <a:cs typeface="宋体" charset="0"/>
              </a:rPr>
              <a:t>SimpleRunnable r1=new SimpleRunnable("Hello"); </a:t>
            </a:r>
          </a:p>
          <a:p>
            <a:pPr indent="-342900" marL="342900">
              <a:lnSpc>
                <a:spcPct val="80000"/>
              </a:lnSpc>
              <a:spcBef>
                <a:spcPct val="20000"/>
              </a:spcBef>
              <a:buClr>
                <a:schemeClr val="accent2"/>
              </a:buClr>
              <a:buSzPct val="110000"/>
            </a:pPr>
            <a:r>
              <a:rPr altLang="en-US" b="1" dirty="0" sz="2000" lang="zh-CN">
                <a:latin typeface="Courier New" charset="0"/>
                <a:ea typeface="宋体" charset="0"/>
                <a:cs typeface="宋体" charset="0"/>
              </a:rPr>
              <a:t>	  </a:t>
            </a:r>
            <a:r>
              <a:rPr altLang="zh-CN" b="1" dirty="0" sz="2000" lang="en-US">
                <a:latin typeface="Courier New" charset="0"/>
                <a:ea typeface="宋体" charset="0"/>
                <a:cs typeface="宋体" charset="0"/>
              </a:rPr>
              <a:t>Thread t1=new Thread(r1); </a:t>
            </a:r>
          </a:p>
          <a:p>
            <a:pPr indent="-342900" marL="342900">
              <a:lnSpc>
                <a:spcPct val="80000"/>
              </a:lnSpc>
              <a:spcBef>
                <a:spcPct val="20000"/>
              </a:spcBef>
              <a:buClr>
                <a:schemeClr val="accent2"/>
              </a:buClr>
              <a:buSzPct val="110000"/>
            </a:pPr>
            <a:r>
              <a:rPr altLang="en-US" b="1" dirty="0" sz="2000" lang="zh-CN">
                <a:latin typeface="Courier New" charset="0"/>
                <a:ea typeface="宋体" charset="0"/>
                <a:cs typeface="宋体" charset="0"/>
              </a:rPr>
              <a:t>	  </a:t>
            </a:r>
            <a:r>
              <a:rPr altLang="zh-CN" b="1" dirty="0" sz="2000" lang="en-US">
                <a:latin typeface="Courier New" charset="0"/>
                <a:ea typeface="宋体" charset="0"/>
                <a:cs typeface="宋体" charset="0"/>
              </a:rPr>
              <a:t>t1.start(); </a:t>
            </a:r>
          </a:p>
          <a:p>
            <a:pPr indent="-342900" marL="342900">
              <a:lnSpc>
                <a:spcPct val="80000"/>
              </a:lnSpc>
              <a:spcBef>
                <a:spcPct val="20000"/>
              </a:spcBef>
              <a:buClr>
                <a:schemeClr val="accent2"/>
              </a:buClr>
              <a:buSzPct val="110000"/>
            </a:pPr>
            <a:r>
              <a:rPr altLang="en-US" b="1" dirty="0" sz="2000" lang="zh-CN">
                <a:latin typeface="Courier New" charset="0"/>
                <a:ea typeface="宋体" charset="0"/>
                <a:cs typeface="宋体" charset="0"/>
              </a:rPr>
              <a:t>	</a:t>
            </a:r>
            <a:r>
              <a:rPr altLang="zh-CN" b="1" dirty="0" sz="2000" lang="en-US">
                <a:latin typeface="Courier New" charset="0"/>
                <a:ea typeface="宋体" charset="0"/>
                <a:cs typeface="宋体" charset="0"/>
              </a:rPr>
              <a:t>} </a:t>
            </a:r>
          </a:p>
          <a:p>
            <a:pPr indent="-342900" marL="342900">
              <a:lnSpc>
                <a:spcPct val="80000"/>
              </a:lnSpc>
              <a:spcBef>
                <a:spcPct val="20000"/>
              </a:spcBef>
              <a:buClr>
                <a:schemeClr val="accent2"/>
              </a:buClr>
              <a:buSzPct val="110000"/>
            </a:pPr>
            <a:r>
              <a:rPr altLang="en-US" b="1" dirty="0" sz="2000" lang="zh-CN">
                <a:latin typeface="Courier New" charset="0"/>
                <a:ea typeface="宋体" charset="0"/>
                <a:cs typeface="宋体" charset="0"/>
              </a:rPr>
              <a:t>	</a:t>
            </a:r>
            <a:r>
              <a:rPr altLang="zh-CN" b="1" dirty="0" sz="2000" lang="en-US">
                <a:latin typeface="Courier New" charset="0"/>
                <a:ea typeface="宋体" charset="0"/>
                <a:cs typeface="宋体" charset="0"/>
              </a:rPr>
              <a:t>public SimpleRunnable(String message){ </a:t>
            </a:r>
          </a:p>
          <a:p>
            <a:pPr indent="-342900" marL="342900">
              <a:lnSpc>
                <a:spcPct val="80000"/>
              </a:lnSpc>
              <a:spcBef>
                <a:spcPct val="20000"/>
              </a:spcBef>
              <a:buClr>
                <a:schemeClr val="accent2"/>
              </a:buClr>
              <a:buSzPct val="110000"/>
            </a:pPr>
            <a:r>
              <a:rPr altLang="en-US" b="1" dirty="0" sz="2000" lang="zh-CN">
                <a:latin typeface="Courier New" charset="0"/>
                <a:ea typeface="宋体" charset="0"/>
                <a:cs typeface="宋体" charset="0"/>
              </a:rPr>
              <a:t>	  </a:t>
            </a:r>
            <a:r>
              <a:rPr altLang="zh-CN" b="1" dirty="0" sz="2000" lang="en-US">
                <a:latin typeface="Courier New" charset="0"/>
                <a:ea typeface="宋体" charset="0"/>
                <a:cs typeface="宋体" charset="0"/>
              </a:rPr>
              <a:t>this.message = message; </a:t>
            </a:r>
          </a:p>
          <a:p>
            <a:pPr indent="-342900" marL="342900">
              <a:lnSpc>
                <a:spcPct val="80000"/>
              </a:lnSpc>
              <a:spcBef>
                <a:spcPct val="20000"/>
              </a:spcBef>
              <a:buClr>
                <a:schemeClr val="accent2"/>
              </a:buClr>
              <a:buSzPct val="110000"/>
            </a:pPr>
            <a:r>
              <a:rPr altLang="en-US" b="1" dirty="0" sz="2000" lang="zh-CN">
                <a:latin typeface="Courier New" charset="0"/>
                <a:ea typeface="宋体" charset="0"/>
                <a:cs typeface="宋体" charset="0"/>
              </a:rPr>
              <a:t>	</a:t>
            </a:r>
            <a:r>
              <a:rPr altLang="zh-CN" b="1" dirty="0" sz="2000" lang="en-US">
                <a:latin typeface="Courier New" charset="0"/>
                <a:ea typeface="宋体" charset="0"/>
                <a:cs typeface="宋体" charset="0"/>
              </a:rPr>
              <a:t>} </a:t>
            </a:r>
          </a:p>
          <a:p>
            <a:pPr indent="-342900" marL="342900">
              <a:lnSpc>
                <a:spcPct val="80000"/>
              </a:lnSpc>
              <a:spcBef>
                <a:spcPct val="20000"/>
              </a:spcBef>
              <a:buClr>
                <a:schemeClr val="accent2"/>
              </a:buClr>
              <a:buSzPct val="110000"/>
            </a:pPr>
            <a:r>
              <a:rPr altLang="en-US" b="1" dirty="0" sz="2000" lang="zh-CN">
                <a:latin typeface="Courier New" charset="0"/>
                <a:ea typeface="宋体" charset="0"/>
                <a:cs typeface="宋体" charset="0"/>
              </a:rPr>
              <a:t>	</a:t>
            </a:r>
            <a:r>
              <a:rPr altLang="zh-CN" b="1" dirty="0" sz="2000" lang="en-US">
                <a:latin typeface="Courier New" charset="0"/>
                <a:ea typeface="宋体" charset="0"/>
                <a:cs typeface="宋体" charset="0"/>
              </a:rPr>
              <a:t>public void run(){ </a:t>
            </a:r>
          </a:p>
          <a:p>
            <a:pPr indent="-342900" marL="342900">
              <a:lnSpc>
                <a:spcPct val="80000"/>
              </a:lnSpc>
              <a:spcBef>
                <a:spcPct val="20000"/>
              </a:spcBef>
              <a:buClr>
                <a:schemeClr val="accent2"/>
              </a:buClr>
              <a:buSzPct val="110000"/>
            </a:pPr>
            <a:r>
              <a:rPr altLang="en-US" b="1" dirty="0" sz="2000" lang="zh-CN">
                <a:latin typeface="Courier New" charset="0"/>
                <a:ea typeface="宋体" charset="0"/>
                <a:cs typeface="宋体" charset="0"/>
              </a:rPr>
              <a:t>	  </a:t>
            </a:r>
            <a:r>
              <a:rPr altLang="zh-CN" b="1" dirty="0" sz="2000" lang="en-US">
                <a:latin typeface="Courier New" charset="0"/>
                <a:ea typeface="宋体" charset="0"/>
                <a:cs typeface="宋体" charset="0"/>
              </a:rPr>
              <a:t>for(;;){ </a:t>
            </a:r>
          </a:p>
          <a:p>
            <a:pPr indent="-342900" marL="342900">
              <a:lnSpc>
                <a:spcPct val="80000"/>
              </a:lnSpc>
              <a:spcBef>
                <a:spcPct val="20000"/>
              </a:spcBef>
              <a:buClr>
                <a:schemeClr val="accent2"/>
              </a:buClr>
              <a:buSzPct val="110000"/>
            </a:pPr>
            <a:r>
              <a:rPr altLang="en-US" b="1" dirty="0" sz="2000" lang="zh-CN">
                <a:latin typeface="Courier New" charset="0"/>
                <a:ea typeface="宋体" charset="0"/>
                <a:cs typeface="宋体" charset="0"/>
              </a:rPr>
              <a:t>	  </a:t>
            </a:r>
            <a:r>
              <a:rPr altLang="zh-CN" b="1" dirty="0" sz="2000" lang="en-US">
                <a:latin typeface="Courier New" charset="0"/>
                <a:ea typeface="宋体" charset="0"/>
                <a:cs typeface="宋体" charset="0"/>
              </a:rPr>
              <a:t>System.out.println(message); </a:t>
            </a:r>
          </a:p>
          <a:p>
            <a:pPr indent="-342900" marL="342900">
              <a:lnSpc>
                <a:spcPct val="80000"/>
              </a:lnSpc>
              <a:spcBef>
                <a:spcPct val="20000"/>
              </a:spcBef>
              <a:buClr>
                <a:schemeClr val="accent2"/>
              </a:buClr>
              <a:buSzPct val="110000"/>
            </a:pPr>
            <a:r>
              <a:rPr altLang="en-US" b="1" dirty="0" sz="2000" lang="zh-CN">
                <a:latin typeface="Courier New" charset="0"/>
                <a:ea typeface="宋体" charset="0"/>
                <a:cs typeface="宋体" charset="0"/>
              </a:rPr>
              <a:t>	</a:t>
            </a:r>
            <a:r>
              <a:rPr altLang="zh-CN" b="1" dirty="0" sz="2000" lang="en-US">
                <a:latin typeface="Courier New" charset="0"/>
                <a:ea typeface="宋体" charset="0"/>
                <a:cs typeface="宋体" charset="0"/>
              </a:rPr>
              <a:t>} </a:t>
            </a:r>
          </a:p>
          <a:p>
            <a:pPr indent="-342900" marL="342900">
              <a:lnSpc>
                <a:spcPct val="80000"/>
              </a:lnSpc>
              <a:spcBef>
                <a:spcPct val="20000"/>
              </a:spcBef>
              <a:buClr>
                <a:schemeClr val="accent2"/>
              </a:buClr>
              <a:buSzPct val="110000"/>
            </a:pPr>
            <a:r>
              <a:rPr altLang="zh-CN" b="1" dirty="0" sz="2000" lang="en-US">
                <a:latin typeface="Courier New" charset="0"/>
                <a:ea typeface="宋体" charset="0"/>
                <a:cs typeface="宋体" charset="0"/>
              </a:rPr>
              <a:t>}</a:t>
            </a:r>
          </a:p>
        </p:txBody>
      </p:sp>
      <p:sp>
        <p:nvSpPr>
          <p:cNvPr id="1048603" name="AutoShape 5"/>
          <p:cNvSpPr>
            <a:spLocks noChangeArrowheads="1"/>
          </p:cNvSpPr>
          <p:nvPr/>
        </p:nvSpPr>
        <p:spPr bwMode="auto">
          <a:xfrm>
            <a:off x="5150814" y="4727933"/>
            <a:ext cx="6799118" cy="1600200"/>
          </a:xfrm>
          <a:prstGeom prst="wedgeRectCallout">
            <a:avLst>
              <a:gd name="adj1" fmla="val -71153"/>
              <a:gd name="adj2" fmla="val -63645"/>
            </a:avLst>
          </a:prstGeom>
          <a:solidFill>
            <a:schemeClr val="accent1"/>
          </a:solidFill>
          <a:ln w="9525">
            <a:solidFill>
              <a:schemeClr val="tx1"/>
            </a:solidFill>
            <a:miter lim="800000"/>
            <a:headEnd/>
            <a:tailEnd/>
          </a:ln>
          <a:effectLst/>
        </p:spPr>
        <p:txBody>
          <a:bodyPr anchor="ctr" wrap="none"/>
          <a:p>
            <a:pPr>
              <a:lnSpc>
                <a:spcPct val="120000"/>
              </a:lnSpc>
            </a:pPr>
            <a:r>
              <a:rPr altLang="en-US" dirty="0" sz="2000" lang="zh-CN">
                <a:solidFill>
                  <a:schemeClr val="bg1"/>
                </a:solidFill>
                <a:latin typeface="Courier New" pitchFamily="49" charset="0"/>
                <a:ea typeface="宋体" pitchFamily="2" charset="-122"/>
              </a:rPr>
              <a:t>线程开始执行时，它在</a:t>
            </a:r>
            <a:r>
              <a:rPr altLang="ja-JP" b="1" dirty="0" sz="2000" lang="zh-CN">
                <a:solidFill>
                  <a:schemeClr val="bg1"/>
                </a:solidFill>
                <a:latin typeface="Courier New" pitchFamily="49" charset="0"/>
                <a:ea typeface="宋体" pitchFamily="2" charset="-122"/>
              </a:rPr>
              <a:t>public </a:t>
            </a:r>
            <a:r>
              <a:rPr altLang="ja-JP" b="1" dirty="0" sz="2000" lang="zh-CN">
                <a:solidFill>
                  <a:schemeClr val="bg1"/>
                </a:solidFill>
                <a:latin typeface="Courier New" pitchFamily="49" charset="0"/>
                <a:ea typeface="宋体" pitchFamily="2" charset="-122"/>
                <a:sym typeface="Arial" pitchFamily="34" charset="0"/>
              </a:rPr>
              <a:t>void </a:t>
            </a:r>
            <a:r>
              <a:rPr altLang="ja-JP" b="1" dirty="0" sz="2000" lang="zh-CN">
                <a:solidFill>
                  <a:schemeClr val="bg1"/>
                </a:solidFill>
                <a:latin typeface="Courier New" pitchFamily="49" charset="0"/>
                <a:ea typeface="宋体" pitchFamily="2" charset="-122"/>
              </a:rPr>
              <a:t>run()</a:t>
            </a:r>
            <a:r>
              <a:rPr altLang="en-US" dirty="0" sz="2000" lang="zh-CN">
                <a:solidFill>
                  <a:schemeClr val="bg1"/>
                </a:solidFill>
                <a:latin typeface="Courier New" pitchFamily="49" charset="0"/>
                <a:ea typeface="宋体" pitchFamily="2" charset="-122"/>
              </a:rPr>
              <a:t>方法中执行。</a:t>
            </a:r>
            <a:endParaRPr altLang="ja-JP" dirty="0" sz="2000" lang="zh-CN">
              <a:solidFill>
                <a:schemeClr val="bg1"/>
              </a:solidFill>
              <a:latin typeface="Courier New" pitchFamily="49" charset="0"/>
              <a:ea typeface="宋体" pitchFamily="2" charset="-122"/>
            </a:endParaRPr>
          </a:p>
          <a:p>
            <a:pPr>
              <a:lnSpc>
                <a:spcPct val="120000"/>
              </a:lnSpc>
            </a:pPr>
            <a:r>
              <a:rPr altLang="en-US" dirty="0" sz="2000" lang="zh-CN">
                <a:solidFill>
                  <a:schemeClr val="bg1"/>
                </a:solidFill>
                <a:latin typeface="Courier New" pitchFamily="49" charset="0"/>
                <a:ea typeface="宋体" pitchFamily="2" charset="-122"/>
              </a:rPr>
              <a:t>该方法是定义的线程执行起点，像应用程序从</a:t>
            </a:r>
            <a:r>
              <a:rPr altLang="ja-JP" b="1" dirty="0" sz="2000" lang="zh-CN">
                <a:solidFill>
                  <a:schemeClr val="bg1"/>
                </a:solidFill>
                <a:latin typeface="Courier New" pitchFamily="49" charset="0"/>
                <a:ea typeface="宋体" pitchFamily="2" charset="-122"/>
              </a:rPr>
              <a:t>main()</a:t>
            </a:r>
            <a:r>
              <a:rPr altLang="en-US" dirty="0" sz="2000" lang="zh-CN">
                <a:solidFill>
                  <a:schemeClr val="bg1"/>
                </a:solidFill>
                <a:latin typeface="Courier New" pitchFamily="49" charset="0"/>
                <a:ea typeface="宋体" pitchFamily="2" charset="-122"/>
              </a:rPr>
              <a:t>开始</a:t>
            </a:r>
            <a:endParaRPr altLang="ja-JP" dirty="0" sz="2000" lang="zh-CN">
              <a:solidFill>
                <a:schemeClr val="bg1"/>
              </a:solidFill>
              <a:latin typeface="Courier New" pitchFamily="49" charset="0"/>
              <a:ea typeface="宋体" pitchFamily="2" charset="-122"/>
            </a:endParaRPr>
          </a:p>
          <a:p>
            <a:pPr>
              <a:lnSpc>
                <a:spcPct val="120000"/>
              </a:lnSpc>
            </a:pPr>
            <a:r>
              <a:rPr altLang="en-US" dirty="0" sz="2000" lang="zh-CN">
                <a:solidFill>
                  <a:schemeClr val="bg1"/>
                </a:solidFill>
                <a:latin typeface="Courier New" pitchFamily="49" charset="0"/>
                <a:ea typeface="宋体" pitchFamily="2" charset="-122"/>
              </a:rPr>
              <a:t>一样。</a:t>
            </a:r>
          </a:p>
        </p:txBody>
      </p:sp>
      <p:sp>
        <p:nvSpPr>
          <p:cNvPr id="1048604" name="AutoShape 6"/>
          <p:cNvSpPr>
            <a:spLocks noChangeArrowheads="1"/>
          </p:cNvSpPr>
          <p:nvPr/>
        </p:nvSpPr>
        <p:spPr bwMode="auto">
          <a:xfrm>
            <a:off x="5254398" y="148868"/>
            <a:ext cx="6799118" cy="1524068"/>
          </a:xfrm>
          <a:prstGeom prst="wedgeRectCallout">
            <a:avLst>
              <a:gd name="adj1" fmla="val -26294"/>
              <a:gd name="adj2" fmla="val 94045"/>
            </a:avLst>
          </a:prstGeom>
          <a:solidFill>
            <a:schemeClr val="accent1"/>
          </a:solidFill>
          <a:ln w="9525">
            <a:solidFill>
              <a:schemeClr val="tx1"/>
            </a:solidFill>
            <a:miter lim="800000"/>
            <a:headEnd/>
            <a:tailEnd/>
          </a:ln>
          <a:effectLst/>
        </p:spPr>
        <p:txBody>
          <a:bodyPr anchor="ctr" wrap="none"/>
          <a:p>
            <a:pPr>
              <a:lnSpc>
                <a:spcPct val="120000"/>
              </a:lnSpc>
            </a:pPr>
            <a:r>
              <a:rPr altLang="en-US" dirty="0" sz="2000" lang="zh-CN">
                <a:solidFill>
                  <a:schemeClr val="bg1"/>
                </a:solidFill>
                <a:latin typeface="Courier New" pitchFamily="49" charset="0"/>
                <a:ea typeface="宋体" pitchFamily="2" charset="-122"/>
              </a:rPr>
              <a:t>首先</a:t>
            </a:r>
            <a:r>
              <a:rPr altLang="zh-CN" dirty="0" sz="2000" lang="en-US">
                <a:solidFill>
                  <a:schemeClr val="bg1"/>
                </a:solidFill>
                <a:latin typeface="Courier New" pitchFamily="49" charset="0"/>
                <a:ea typeface="宋体" pitchFamily="2" charset="-122"/>
              </a:rPr>
              <a:t>main()</a:t>
            </a:r>
            <a:r>
              <a:rPr altLang="en-US" dirty="0" sz="2000" lang="zh-CN">
                <a:solidFill>
                  <a:schemeClr val="bg1"/>
                </a:solidFill>
                <a:latin typeface="Courier New" pitchFamily="49" charset="0"/>
                <a:ea typeface="宋体" pitchFamily="2" charset="-122"/>
              </a:rPr>
              <a:t>方法构造</a:t>
            </a:r>
            <a:r>
              <a:rPr altLang="ja-JP" b="1" dirty="0" sz="2000" lang="zh-CN">
                <a:solidFill>
                  <a:schemeClr val="bg1"/>
                </a:solidFill>
                <a:latin typeface="Courier New" pitchFamily="49" charset="0"/>
                <a:ea typeface="宋体" pitchFamily="2" charset="-122"/>
              </a:rPr>
              <a:t>SimpleRunnable</a:t>
            </a:r>
            <a:r>
              <a:rPr altLang="en-US" dirty="0" sz="2000" lang="zh-CN">
                <a:solidFill>
                  <a:schemeClr val="bg1"/>
                </a:solidFill>
                <a:latin typeface="Courier New" pitchFamily="49" charset="0"/>
                <a:ea typeface="宋体" pitchFamily="2" charset="-122"/>
              </a:rPr>
              <a:t>类的实例。实例</a:t>
            </a:r>
            <a:endParaRPr altLang="ja-JP" dirty="0" sz="2000" lang="zh-CN">
              <a:solidFill>
                <a:schemeClr val="bg1"/>
              </a:solidFill>
              <a:latin typeface="Courier New" pitchFamily="49" charset="0"/>
              <a:ea typeface="宋体" pitchFamily="2" charset="-122"/>
            </a:endParaRPr>
          </a:p>
          <a:p>
            <a:pPr>
              <a:lnSpc>
                <a:spcPct val="120000"/>
              </a:lnSpc>
            </a:pPr>
            <a:r>
              <a:rPr altLang="en-US" dirty="0" sz="2000" lang="zh-CN">
                <a:solidFill>
                  <a:schemeClr val="bg1"/>
                </a:solidFill>
                <a:latin typeface="Courier New" pitchFamily="49" charset="0"/>
                <a:ea typeface="宋体" pitchFamily="2" charset="-122"/>
              </a:rPr>
              <a:t>有自己的</a:t>
            </a:r>
            <a:r>
              <a:rPr altLang="en-US" dirty="0" sz="1600" lang="zh-CN">
                <a:solidFill>
                  <a:schemeClr val="bg1"/>
                </a:solidFill>
                <a:ea typeface="宋体" pitchFamily="2" charset="-122"/>
              </a:rPr>
              <a:t>一个</a:t>
            </a:r>
            <a:r>
              <a:rPr altLang="ja-JP" dirty="0" sz="1600" lang="zh-CN">
                <a:solidFill>
                  <a:schemeClr val="bg1"/>
                </a:solidFill>
                <a:ea typeface="宋体" pitchFamily="2" charset="-122"/>
              </a:rPr>
              <a:t>String</a:t>
            </a:r>
            <a:r>
              <a:rPr altLang="en-US" dirty="0" sz="2000" lang="zh-CN">
                <a:solidFill>
                  <a:schemeClr val="bg1"/>
                </a:solidFill>
                <a:latin typeface="Courier New" pitchFamily="49" charset="0"/>
                <a:ea typeface="宋体" pitchFamily="2" charset="-122"/>
              </a:rPr>
              <a:t>数据</a:t>
            </a:r>
            <a:r>
              <a:rPr altLang="ja-JP" dirty="0" sz="2000" lang="zh-CN">
                <a:solidFill>
                  <a:schemeClr val="bg1"/>
                </a:solidFill>
                <a:latin typeface="Courier New" pitchFamily="49" charset="0"/>
                <a:ea typeface="宋体" pitchFamily="2" charset="-122"/>
              </a:rPr>
              <a:t>,</a:t>
            </a:r>
            <a:r>
              <a:rPr altLang="en-US" dirty="0" sz="2000" lang="zh-CN">
                <a:solidFill>
                  <a:schemeClr val="bg1"/>
                </a:solidFill>
                <a:latin typeface="Courier New" pitchFamily="49" charset="0"/>
                <a:ea typeface="宋体" pitchFamily="2" charset="-122"/>
              </a:rPr>
              <a:t>初始化为</a:t>
            </a:r>
            <a:r>
              <a:rPr altLang="ja-JP" b="1" dirty="0" sz="2000" lang="zh-CN">
                <a:solidFill>
                  <a:schemeClr val="bg1"/>
                </a:solidFill>
                <a:latin typeface="Courier New" pitchFamily="49" charset="0"/>
                <a:ea typeface="宋体" pitchFamily="2" charset="-122"/>
                <a:sym typeface="Arial" pitchFamily="34" charset="0"/>
              </a:rPr>
              <a:t>"Hello"</a:t>
            </a:r>
            <a:r>
              <a:rPr altLang="en-US" dirty="0" sz="2000" lang="zh-CN">
                <a:solidFill>
                  <a:schemeClr val="bg1"/>
                </a:solidFill>
                <a:latin typeface="Courier New" pitchFamily="49" charset="0"/>
                <a:ea typeface="宋体" pitchFamily="2" charset="-122"/>
              </a:rPr>
              <a:t>。由实例</a:t>
            </a:r>
            <a:r>
              <a:rPr altLang="ja-JP" dirty="0" sz="2000" lang="zh-CN">
                <a:solidFill>
                  <a:schemeClr val="bg1"/>
                </a:solidFill>
                <a:latin typeface="Courier New" pitchFamily="49" charset="0"/>
                <a:ea typeface="宋体" pitchFamily="2" charset="-122"/>
              </a:rPr>
              <a:t>t1</a:t>
            </a:r>
            <a:r>
              <a:rPr altLang="en-US" dirty="0" sz="2000" lang="zh-CN">
                <a:solidFill>
                  <a:schemeClr val="bg1"/>
                </a:solidFill>
                <a:latin typeface="Courier New" pitchFamily="49" charset="0"/>
                <a:ea typeface="宋体" pitchFamily="2" charset="-122"/>
              </a:rPr>
              <a:t>传入</a:t>
            </a:r>
            <a:endParaRPr altLang="ja-JP" dirty="0" sz="2000" lang="zh-CN">
              <a:solidFill>
                <a:schemeClr val="bg1"/>
              </a:solidFill>
              <a:latin typeface="Courier New" pitchFamily="49" charset="0"/>
              <a:ea typeface="宋体" pitchFamily="2" charset="-122"/>
            </a:endParaRPr>
          </a:p>
          <a:p>
            <a:pPr>
              <a:lnSpc>
                <a:spcPct val="120000"/>
              </a:lnSpc>
            </a:pPr>
            <a:r>
              <a:rPr altLang="zh-CN" b="1" dirty="0" sz="2000" lang="en-US">
                <a:solidFill>
                  <a:schemeClr val="bg1"/>
                </a:solidFill>
                <a:latin typeface="Courier New" pitchFamily="49" charset="0"/>
                <a:ea typeface="宋体" pitchFamily="2" charset="-122"/>
                <a:sym typeface="Arial" pitchFamily="34" charset="0"/>
              </a:rPr>
              <a:t>Thread</a:t>
            </a:r>
            <a:r>
              <a:rPr altLang="en-US" dirty="0" sz="2000" lang="zh-CN">
                <a:solidFill>
                  <a:schemeClr val="bg1"/>
                </a:solidFill>
                <a:latin typeface="Courier New" pitchFamily="49" charset="0"/>
                <a:ea typeface="宋体" pitchFamily="2" charset="-122"/>
              </a:rPr>
              <a:t>类构造器，这是线程运行时处理的数据。</a:t>
            </a:r>
          </a:p>
          <a:p>
            <a:pPr>
              <a:lnSpc>
                <a:spcPct val="120000"/>
              </a:lnSpc>
            </a:pPr>
            <a:r>
              <a:rPr altLang="en-US" dirty="0" sz="2000" lang="zh-CN">
                <a:solidFill>
                  <a:schemeClr val="bg1"/>
                </a:solidFill>
                <a:latin typeface="Courier New" pitchFamily="49" charset="0"/>
                <a:ea typeface="宋体" pitchFamily="2" charset="-122"/>
              </a:rPr>
              <a:t>执行的代码是实例方法</a:t>
            </a:r>
            <a:r>
              <a:rPr altLang="ja-JP" b="1" dirty="0" sz="2000" lang="zh-CN">
                <a:solidFill>
                  <a:schemeClr val="bg1"/>
                </a:solidFill>
                <a:latin typeface="Courier New" pitchFamily="49" charset="0"/>
                <a:ea typeface="宋体" pitchFamily="2" charset="-122"/>
                <a:sym typeface="Arial" pitchFamily="34" charset="0"/>
              </a:rPr>
              <a:t>run()</a:t>
            </a:r>
            <a:r>
              <a:rPr altLang="en-US" dirty="0" sz="2000" lang="zh-CN">
                <a:solidFill>
                  <a:schemeClr val="bg1"/>
                </a:solidFill>
                <a:latin typeface="Courier New" pitchFamily="49" charset="0"/>
                <a:ea typeface="宋体" pitchFamily="2" charset="-122"/>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03"/>
                                        </p:tgtEl>
                                        <p:attrNameLst>
                                          <p:attrName>style.visibility</p:attrName>
                                        </p:attrNameLst>
                                      </p:cBhvr>
                                      <p:to>
                                        <p:strVal val="visible"/>
                                      </p:to>
                                    </p:set>
                                    <p:animEffect transition="in" filter="blinds(horizontal)">
                                      <p:cBhvr>
                                        <p:cTn dur="500" id="7"/>
                                        <p:tgtEl>
                                          <p:spTgt spid="1048603"/>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1" id="10" nodeType="clickEffect" presetClass="exit" presetID="3" presetSubtype="10">
                                  <p:stCondLst>
                                    <p:cond delay="0"/>
                                  </p:stCondLst>
                                  <p:childTnLst>
                                    <p:animEffect transition="out" filter="blinds(horizontal)">
                                      <p:cBhvr>
                                        <p:cTn dur="500" id="11"/>
                                        <p:tgtEl>
                                          <p:spTgt spid="1048603"/>
                                        </p:tgtEl>
                                      </p:cBhvr>
                                    </p:animEffect>
                                    <p:set>
                                      <p:cBhvr>
                                        <p:cTn dur="1" fill="hold" id="12">
                                          <p:stCondLst>
                                            <p:cond delay="499"/>
                                          </p:stCondLst>
                                        </p:cTn>
                                        <p:tgtEl>
                                          <p:spTgt spid="1048603"/>
                                        </p:tgtEl>
                                        <p:attrNameLst>
                                          <p:attrName>style.visibility</p:attrName>
                                        </p:attrNameLst>
                                      </p:cBhvr>
                                      <p:to>
                                        <p:strVal val="hidden"/>
                                      </p:to>
                                    </p:set>
                                  </p:childTnLst>
                                </p:cTn>
                              </p:par>
                            </p:childTnLst>
                          </p:cTn>
                        </p:par>
                        <p:par>
                          <p:cTn fill="hold" id="13" nodeType="afterGroup">
                            <p:stCondLst>
                              <p:cond delay="500"/>
                            </p:stCondLst>
                            <p:childTnLst>
                              <p:par>
                                <p:cTn fill="hold" grpId="0" id="14" nodeType="afterEffect" presetClass="entr" presetID="3" presetSubtype="10">
                                  <p:stCondLst>
                                    <p:cond delay="0"/>
                                  </p:stCondLst>
                                  <p:childTnLst>
                                    <p:set>
                                      <p:cBhvr>
                                        <p:cTn dur="1" fill="hold" id="15">
                                          <p:stCondLst>
                                            <p:cond delay="0"/>
                                          </p:stCondLst>
                                        </p:cTn>
                                        <p:tgtEl>
                                          <p:spTgt spid="1048604"/>
                                        </p:tgtEl>
                                        <p:attrNameLst>
                                          <p:attrName>style.visibility</p:attrName>
                                        </p:attrNameLst>
                                      </p:cBhvr>
                                      <p:to>
                                        <p:strVal val="visible"/>
                                      </p:to>
                                    </p:set>
                                    <p:animEffect transition="in" filter="blinds(horizontal)">
                                      <p:cBhvr>
                                        <p:cTn dur="500" id="16"/>
                                        <p:tgtEl>
                                          <p:spTgt spid="1048604"/>
                                        </p:tgtEl>
                                      </p:cBhvr>
                                    </p:animEffect>
                                  </p:childTnLst>
                                </p:cTn>
                              </p:par>
                            </p:childTnLst>
                          </p:cTn>
                        </p:par>
                      </p:childTnLst>
                    </p:cTn>
                  </p:par>
                  <p:par>
                    <p:cTn fill="hold" id="17" nodeType="clickPar">
                      <p:stCondLst>
                        <p:cond delay="indefinite"/>
                      </p:stCondLst>
                      <p:childTnLst>
                        <p:par>
                          <p:cTn fill="hold" id="18" nodeType="withGroup">
                            <p:stCondLst>
                              <p:cond delay="0"/>
                            </p:stCondLst>
                            <p:childTnLst>
                              <p:par>
                                <p:cTn fill="hold" grpId="1" id="19" nodeType="clickEffect" presetClass="exit" presetID="3" presetSubtype="10">
                                  <p:stCondLst>
                                    <p:cond delay="0"/>
                                  </p:stCondLst>
                                  <p:childTnLst>
                                    <p:animEffect transition="out" filter="blinds(horizontal)">
                                      <p:cBhvr>
                                        <p:cTn dur="500" id="20"/>
                                        <p:tgtEl>
                                          <p:spTgt spid="1048604"/>
                                        </p:tgtEl>
                                      </p:cBhvr>
                                    </p:animEffect>
                                    <p:set>
                                      <p:cBhvr>
                                        <p:cTn dur="1" fill="hold" id="21">
                                          <p:stCondLst>
                                            <p:cond delay="499"/>
                                          </p:stCondLst>
                                        </p:cTn>
                                        <p:tgtEl>
                                          <p:spTgt spid="10486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3" grpId="0" bldLvl="0" animBg="1" autoUpdateAnimBg="0"/>
      <p:bldP spid="1048603" grpId="1" bldLvl="0" animBg="1" autoUpdateAnimBg="0"/>
      <p:bldP spid="1048604" grpId="0" bldLvl="0" animBg="1" autoUpdateAnimBg="0"/>
      <p:bldP spid="1048604" grpId="1"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05" name="Rectangle 2"/>
          <p:cNvSpPr>
            <a:spLocks noGrp="1" noChangeArrowheads="1"/>
          </p:cNvSpPr>
          <p:nvPr>
            <p:ph type="title"/>
          </p:nvPr>
        </p:nvSpPr>
        <p:spPr/>
        <p:txBody>
          <a:bodyPr/>
          <a:p>
            <a:r>
              <a:rPr altLang="en-US" dirty="0" lang="zh-CN"/>
              <a:t>创建新线程有两种方法：</a:t>
            </a:r>
            <a:endParaRPr altLang="zh-CN" dirty="0" lang="en-US"/>
          </a:p>
        </p:txBody>
      </p:sp>
      <p:sp>
        <p:nvSpPr>
          <p:cNvPr id="1048606" name="Rectangle 3"/>
          <p:cNvSpPr>
            <a:spLocks noGrp="1" noChangeArrowheads="1"/>
          </p:cNvSpPr>
          <p:nvPr>
            <p:ph sz="quarter" idx="10"/>
          </p:nvPr>
        </p:nvSpPr>
        <p:spPr/>
        <p:txBody>
          <a:bodyPr/>
          <a:p>
            <a:r>
              <a:rPr altLang="en-US" dirty="0" lang="zh-CN"/>
              <a:t>生成</a:t>
            </a:r>
            <a:r>
              <a:rPr altLang="zh-CN" dirty="0" lang="zh-CN"/>
              <a:t>Thread</a:t>
            </a:r>
            <a:r>
              <a:rPr altLang="en-US" dirty="0" lang="zh-CN"/>
              <a:t>子类</a:t>
            </a:r>
            <a:endParaRPr altLang="zh-CN" dirty="0" lang="zh-CN"/>
          </a:p>
          <a:p>
            <a:r>
              <a:rPr altLang="en-US" dirty="0" lang="zh-CN"/>
              <a:t>生成一个类，实现</a:t>
            </a:r>
            <a:r>
              <a:rPr altLang="zh-CN" dirty="0" lang="zh-CN"/>
              <a:t>Runnable</a:t>
            </a:r>
            <a:r>
              <a:rPr altLang="en-US" dirty="0" lang="zh-CN"/>
              <a:t>接口</a:t>
            </a:r>
            <a:endParaRPr altLang="zh-CN" dirty="0" lang="zh-CN"/>
          </a:p>
          <a:p>
            <a:pPr lvl="1"/>
            <a:endParaRPr dirty="0" lang="zh-CN"/>
          </a:p>
        </p:txBody>
      </p:sp>
      <p:sp>
        <p:nvSpPr>
          <p:cNvPr id="1048607" name="Rectangle 4"/>
          <p:cNvSpPr>
            <a:spLocks noGrp="1" noChangeArrowheads="1"/>
          </p:cNvSpPr>
          <p:nvPr/>
        </p:nvSpPr>
        <p:spPr bwMode="auto">
          <a:xfrm>
            <a:off x="2058988" y="2362200"/>
            <a:ext cx="8304212" cy="1752600"/>
          </a:xfrm>
          <a:prstGeom prst="rect"/>
          <a:noFill/>
          <a:ln>
            <a:noFill/>
          </a:ln>
          <a:effectLst/>
        </p:spPr>
        <p:txBody>
          <a:bodyPr/>
          <a:p>
            <a:pPr indent="-342900" marL="342900">
              <a:lnSpc>
                <a:spcPct val="140000"/>
              </a:lnSpc>
              <a:spcBef>
                <a:spcPct val="20000"/>
              </a:spcBef>
              <a:buClr>
                <a:schemeClr val="tx1"/>
              </a:buClr>
              <a:buSzPct val="110000"/>
              <a:buFont typeface="Wingdings" pitchFamily="2" charset="2"/>
              <a:buChar char="Ø"/>
            </a:pPr>
            <a:endParaRPr altLang="en-US" dirty="0" sz="2800" lang="zh-CN">
              <a:latin typeface="Courier New" pitchFamily="49" charset="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08" name="Rectangle 2"/>
          <p:cNvSpPr>
            <a:spLocks noGrp="1" noChangeArrowheads="1"/>
          </p:cNvSpPr>
          <p:nvPr>
            <p:ph type="title"/>
          </p:nvPr>
        </p:nvSpPr>
        <p:spPr>
          <a:xfrm>
            <a:off x="571501" y="0"/>
            <a:ext cx="8873835" cy="668780"/>
          </a:xfrm>
        </p:spPr>
        <p:txBody>
          <a:bodyPr/>
          <a:p>
            <a:r>
              <a:rPr dirty="0" lang="zh-CN">
                <a:sym typeface="Arial" charset="0"/>
              </a:rPr>
              <a:t>实现</a:t>
            </a:r>
            <a:r>
              <a:rPr dirty="0" lang="zh-CN"/>
              <a:t>Thread子类</a:t>
            </a:r>
            <a:r>
              <a:rPr dirty="0" lang="zh-CN">
                <a:sym typeface="Arial" charset="0"/>
              </a:rPr>
              <a:t>方法的多线程</a:t>
            </a:r>
          </a:p>
        </p:txBody>
      </p:sp>
      <p:sp>
        <p:nvSpPr>
          <p:cNvPr id="1048609" name="Rectangle 3"/>
          <p:cNvSpPr>
            <a:spLocks noGrp="1" noChangeArrowheads="1"/>
          </p:cNvSpPr>
          <p:nvPr>
            <p:ph sz="quarter" idx="10"/>
          </p:nvPr>
        </p:nvSpPr>
        <p:spPr/>
        <p:txBody>
          <a:bodyPr/>
          <a:p>
            <a:r>
              <a:rPr altLang="en-US" dirty="0" sz="2800" lang="zh-CN"/>
              <a:t>生成</a:t>
            </a:r>
            <a:r>
              <a:rPr altLang="ja-JP" dirty="0" sz="2800" lang="zh-CN"/>
              <a:t>Thread</a:t>
            </a:r>
            <a:r>
              <a:rPr altLang="en-US" dirty="0" sz="2800" lang="zh-CN"/>
              <a:t>类的子类。</a:t>
            </a:r>
            <a:endParaRPr altLang="ja-JP" dirty="0" sz="2800" lang="zh-CN"/>
          </a:p>
          <a:p>
            <a:pPr indent="0" marL="0">
              <a:buNone/>
            </a:pPr>
            <a:r>
              <a:rPr altLang="zh-CN" dirty="0" sz="2800" lang="zh-CN"/>
              <a:t> </a:t>
            </a:r>
            <a:r>
              <a:rPr altLang="zh-CN" dirty="0" sz="2800" lang="en-US"/>
              <a:t>	</a:t>
            </a:r>
            <a:r>
              <a:rPr altLang="zh-CN" dirty="0" sz="2800" lang="zh-CN"/>
              <a:t>class MyThread extends Thread</a:t>
            </a:r>
          </a:p>
          <a:p>
            <a:r>
              <a:rPr altLang="en-US" dirty="0" lang="zh-CN">
                <a:sym typeface="Arial" pitchFamily="34" charset="0"/>
              </a:rPr>
              <a:t>在子类中覆盖</a:t>
            </a:r>
            <a:r>
              <a:rPr altLang="ja-JP" dirty="0" lang="zh-CN">
                <a:sym typeface="Arial" pitchFamily="34" charset="0"/>
              </a:rPr>
              <a:t>run()</a:t>
            </a:r>
            <a:r>
              <a:rPr altLang="en-US" dirty="0" lang="zh-CN">
                <a:sym typeface="Arial" pitchFamily="34" charset="0"/>
              </a:rPr>
              <a:t>方法。</a:t>
            </a:r>
            <a:endParaRPr altLang="ja-JP" dirty="0" lang="zh-CN">
              <a:sym typeface="Arial" pitchFamily="34" charset="0"/>
            </a:endParaRPr>
          </a:p>
          <a:p>
            <a:pPr indent="0" marL="0">
              <a:buNone/>
            </a:pPr>
            <a:r>
              <a:rPr altLang="zh-CN" dirty="0" sz="2800" lang="en-US"/>
              <a:t>	</a:t>
            </a:r>
            <a:r>
              <a:rPr altLang="zh-CN" dirty="0" sz="2800" lang="zh-CN"/>
              <a:t>public void run()</a:t>
            </a:r>
          </a:p>
          <a:p>
            <a:r>
              <a:rPr altLang="en-US" dirty="0" sz="2800" lang="zh-CN"/>
              <a:t>生成子类的对象，并且调用</a:t>
            </a:r>
            <a:r>
              <a:rPr altLang="ja-JP" dirty="0" sz="2800" lang="zh-CN">
                <a:sym typeface="Arial" pitchFamily="34" charset="0"/>
              </a:rPr>
              <a:t>start()</a:t>
            </a:r>
            <a:r>
              <a:rPr altLang="en-US" dirty="0" sz="2800" lang="zh-CN"/>
              <a:t>方法启动新线程。</a:t>
            </a:r>
            <a:endParaRPr altLang="ja-JP" dirty="0" sz="2800" lang="zh-CN"/>
          </a:p>
          <a:p>
            <a:pPr indent="0" marL="0">
              <a:buNone/>
            </a:pPr>
            <a:r>
              <a:rPr altLang="zh-CN" dirty="0" sz="2800" lang="zh-CN"/>
              <a:t>  </a:t>
            </a:r>
            <a:r>
              <a:rPr altLang="zh-CN" dirty="0" sz="2800" lang="en-US"/>
              <a:t>	</a:t>
            </a:r>
            <a:r>
              <a:rPr altLang="zh-CN" dirty="0" sz="2800" lang="zh-CN"/>
              <a:t>MyThread thread = new MyThread();</a:t>
            </a:r>
          </a:p>
          <a:p>
            <a:pPr indent="0" marL="0">
              <a:buNone/>
            </a:pPr>
            <a:r>
              <a:rPr altLang="zh-CN" dirty="0" sz="2800" lang="zh-CN"/>
              <a:t>  </a:t>
            </a:r>
            <a:r>
              <a:rPr altLang="zh-CN" dirty="0" sz="2800" lang="en-US"/>
              <a:t>	</a:t>
            </a:r>
            <a:r>
              <a:rPr altLang="zh-CN" dirty="0" sz="2800" lang="zh-CN"/>
              <a:t>thread.start();</a:t>
            </a:r>
          </a:p>
          <a:p>
            <a:r>
              <a:rPr altLang="zh-CN" dirty="0" sz="2800" lang="zh-CN"/>
              <a:t>  start()</a:t>
            </a:r>
            <a:r>
              <a:rPr altLang="en-US" dirty="0" sz="2800" lang="zh-CN"/>
              <a:t>方法将调用</a:t>
            </a:r>
            <a:r>
              <a:rPr altLang="ja-JP" dirty="0" sz="2800" lang="zh-CN"/>
              <a:t>run()</a:t>
            </a:r>
            <a:r>
              <a:rPr altLang="en-US" dirty="0" sz="2800" lang="zh-CN"/>
              <a:t>方法执行线程。</a:t>
            </a:r>
            <a:endParaRPr altLang="zh-CN" dirty="0" sz="2800" lang="zh-CN"/>
          </a:p>
          <a:p>
            <a:pPr lvl="3"/>
            <a:endParaRPr dirty="0" sz="1800" lang="zh-CN"/>
          </a:p>
        </p:txBody>
      </p:sp>
      <p:sp>
        <p:nvSpPr>
          <p:cNvPr id="1048610" name="Rectangle 4"/>
          <p:cNvSpPr>
            <a:spLocks noGrp="1" noChangeArrowheads="1"/>
          </p:cNvSpPr>
          <p:nvPr/>
        </p:nvSpPr>
        <p:spPr bwMode="auto">
          <a:xfrm>
            <a:off x="2057400" y="1752600"/>
            <a:ext cx="8229600" cy="4343400"/>
          </a:xfrm>
          <a:prstGeom prst="rect"/>
          <a:noFill/>
          <a:ln>
            <a:noFill/>
          </a:ln>
          <a:effectLst/>
        </p:spPr>
        <p:txBody>
          <a:bodyPr/>
          <a:p>
            <a:pPr indent="-342900" marL="342900">
              <a:lnSpc>
                <a:spcPct val="130000"/>
              </a:lnSpc>
              <a:spcBef>
                <a:spcPct val="20000"/>
              </a:spcBef>
              <a:buClr>
                <a:schemeClr val="tx1"/>
              </a:buClr>
              <a:buSzPct val="110000"/>
              <a:buFont typeface="Wingdings" pitchFamily="2" charset="2"/>
              <a:buAutoNum type="arabicPeriod"/>
            </a:pPr>
            <a:endParaRPr altLang="en-US" dirty="0" sz="2400" lang="zh-CN">
              <a:latin typeface="Courier New" pitchFamily="49" charset="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theme/theme1.xml><?xml version="1.0" encoding="utf-8"?>
<a:theme xmlns:a="http://schemas.openxmlformats.org/drawingml/2006/main" name="菱形网格 16x9">
  <a:themeElements>
    <a:clrScheme name="蓝色暖调">
      <a:dk1>
        <a:sysClr lastClr="000000" val="windowText"/>
      </a:dk1>
      <a:lt1>
        <a:sysClr lastClr="FFFFFF" val="window"/>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DiamondGrid">
      <a:dk1>
        <a:srgbClr val="2D2E2D"/>
      </a:dk1>
      <a:lt1>
        <a:sysClr lastClr="FFFFFF" val="window"/>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DiamondGrid">
      <a:dk1>
        <a:srgbClr val="2D2E2D"/>
      </a:dk1>
      <a:lt1>
        <a:sysClr lastClr="FFFFFF" val="window"/>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01 软件工程概述 h5</dc:title>
  <dc:creator>lan tian</dc:creator>
  <cp:lastModifiedBy>陈麒至</cp:lastModifiedBy>
  <dcterms:created xsi:type="dcterms:W3CDTF">2018-03-04T16:16:37Z</dcterms:created>
  <dcterms:modified xsi:type="dcterms:W3CDTF">2020-11-05T12:04:32Z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