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5.xml" ContentType="application/vnd.openxmlformats-officedocument.presentationml.notesSlide+xml"/>
  <Override PartName="/ppt/ink/ink12.xml" ContentType="application/inkml+xml"/>
  <Override PartName="/ppt/ink/ink13.xml" ContentType="application/inkml+xml"/>
  <Override PartName="/ppt/notesSlides/notesSlide6.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7.xml" ContentType="application/inkml+xml"/>
  <Override PartName="/ppt/ink/ink18.xml" ContentType="application/inkml+xml"/>
  <Override PartName="/ppt/notesSlides/notesSlide9.xml" ContentType="application/vnd.openxmlformats-officedocument.presentationml.notesSlide+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52"/>
  </p:notesMasterIdLst>
  <p:handoutMasterIdLst>
    <p:handoutMasterId r:id="rId53"/>
  </p:handoutMasterIdLst>
  <p:sldIdLst>
    <p:sldId id="454" r:id="rId2"/>
    <p:sldId id="455" r:id="rId3"/>
    <p:sldId id="457"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79" r:id="rId25"/>
    <p:sldId id="480" r:id="rId26"/>
    <p:sldId id="481" r:id="rId27"/>
    <p:sldId id="482" r:id="rId28"/>
    <p:sldId id="483" r:id="rId29"/>
    <p:sldId id="484" r:id="rId30"/>
    <p:sldId id="485" r:id="rId31"/>
    <p:sldId id="486" r:id="rId32"/>
    <p:sldId id="487" r:id="rId33"/>
    <p:sldId id="488" r:id="rId34"/>
    <p:sldId id="489" r:id="rId35"/>
    <p:sldId id="490" r:id="rId36"/>
    <p:sldId id="491" r:id="rId37"/>
    <p:sldId id="492" r:id="rId38"/>
    <p:sldId id="505" r:id="rId39"/>
    <p:sldId id="493" r:id="rId40"/>
    <p:sldId id="494" r:id="rId41"/>
    <p:sldId id="495" r:id="rId42"/>
    <p:sldId id="496" r:id="rId43"/>
    <p:sldId id="497" r:id="rId44"/>
    <p:sldId id="498" r:id="rId45"/>
    <p:sldId id="499" r:id="rId46"/>
    <p:sldId id="500" r:id="rId47"/>
    <p:sldId id="501" r:id="rId48"/>
    <p:sldId id="502" r:id="rId49"/>
    <p:sldId id="503" r:id="rId50"/>
    <p:sldId id="504" r:id="rId5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p15:clr>
            <a:srgbClr val="A4A3A4"/>
          </p15:clr>
        </p15:guide>
        <p15:guide id="2" pos="7257">
          <p15:clr>
            <a:srgbClr val="A4A3A4"/>
          </p15:clr>
        </p15:guide>
        <p15:guide id="3" orient="horz" pos="414">
          <p15:clr>
            <a:srgbClr val="A4A3A4"/>
          </p15:clr>
        </p15:guide>
        <p15:guide id="4" orient="horz" pos="39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8020" autoAdjust="0"/>
  </p:normalViewPr>
  <p:slideViewPr>
    <p:cSldViewPr snapToGrid="0">
      <p:cViewPr varScale="1">
        <p:scale>
          <a:sx n="116" d="100"/>
          <a:sy n="116" d="100"/>
        </p:scale>
        <p:origin x="306" y="102"/>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_rels/data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848249-B8A9-4F8A-BABF-61650DBCB9F7}" type="doc">
      <dgm:prSet loTypeId="urn:microsoft.com/office/officeart/2005/8/layout/hProcess11" loCatId="process" qsTypeId="urn:microsoft.com/office/officeart/2005/8/quickstyle/simple1" qsCatId="simple" csTypeId="urn:microsoft.com/office/officeart/2005/8/colors/accent1_2" csCatId="accent1" phldr="1"/>
      <dgm:spPr/>
    </dgm:pt>
    <dgm:pt modelId="{6EC87FFE-0926-4B79-B04A-141990AB9EE5}">
      <dgm:prSet phldrT="[文本]" custT="1"/>
      <dgm:spPr/>
      <dgm:t>
        <a:bodyPr/>
        <a:lstStyle/>
        <a:p>
          <a:r>
            <a:rPr lang="en-US" altLang="zh-CN" sz="2000" b="1" dirty="0">
              <a:solidFill>
                <a:srgbClr val="000000"/>
              </a:solidFill>
              <a:effectLst/>
              <a:latin typeface="+mj-ea"/>
              <a:ea typeface="+mj-ea"/>
            </a:rPr>
            <a:t>60</a:t>
          </a:r>
          <a:r>
            <a:rPr lang="zh-CN" altLang="en-US" sz="2000" b="1" dirty="0">
              <a:solidFill>
                <a:srgbClr val="000000"/>
              </a:solidFill>
              <a:effectLst/>
              <a:latin typeface="+mj-ea"/>
              <a:ea typeface="+mj-ea"/>
            </a:rPr>
            <a:t>年代末到</a:t>
          </a:r>
          <a:r>
            <a:rPr lang="en-US" altLang="zh-CN" sz="2000" b="1" dirty="0">
              <a:solidFill>
                <a:srgbClr val="000000"/>
              </a:solidFill>
              <a:effectLst/>
              <a:latin typeface="+mj-ea"/>
              <a:ea typeface="+mj-ea"/>
            </a:rPr>
            <a:t>70</a:t>
          </a:r>
          <a:r>
            <a:rPr lang="zh-CN" altLang="en-US" sz="2000" b="1" dirty="0">
              <a:solidFill>
                <a:srgbClr val="000000"/>
              </a:solidFill>
              <a:effectLst/>
              <a:latin typeface="+mj-ea"/>
              <a:ea typeface="+mj-ea"/>
            </a:rPr>
            <a:t>年代为了克服“</a:t>
          </a:r>
          <a:r>
            <a:rPr lang="zh-CN" altLang="en-US" sz="2000" b="1" dirty="0">
              <a:solidFill>
                <a:srgbClr val="000000"/>
              </a:solidFill>
              <a:effectLst/>
              <a:latin typeface="+mj-ea"/>
              <a:ea typeface="+mj-ea"/>
              <a:hlinkClick xmlns:r="http://schemas.openxmlformats.org/officeDocument/2006/relationships" r:id="" action="ppaction://noaction"/>
            </a:rPr>
            <a:t>软件危机</a:t>
          </a:r>
          <a:r>
            <a:rPr lang="zh-CN" altLang="en-US" sz="2000" b="1" dirty="0">
              <a:solidFill>
                <a:srgbClr val="000000"/>
              </a:solidFill>
              <a:effectLst/>
              <a:latin typeface="+mj-ea"/>
              <a:ea typeface="+mj-ea"/>
            </a:rPr>
            <a:t>”提出“软件工程”的名词</a:t>
          </a:r>
          <a:r>
            <a:rPr lang="en-US" altLang="zh-CN" sz="2000" b="1" dirty="0">
              <a:solidFill>
                <a:srgbClr val="000000"/>
              </a:solidFill>
              <a:effectLst/>
              <a:latin typeface="+mj-ea"/>
              <a:ea typeface="+mj-ea"/>
            </a:rPr>
            <a:t>,</a:t>
          </a:r>
          <a:r>
            <a:rPr lang="zh-CN" altLang="en-US" sz="2000" b="1" dirty="0">
              <a:solidFill>
                <a:srgbClr val="000000"/>
              </a:solidFill>
              <a:effectLst/>
              <a:latin typeface="+mj-ea"/>
              <a:ea typeface="+mj-ea"/>
            </a:rPr>
            <a:t>将软件开发纳入工程化的轨道，基本形成软件工程的概念、框架、技术和方法。称为</a:t>
          </a:r>
          <a:r>
            <a:rPr lang="zh-CN" altLang="zh-CN" sz="2000" b="1" dirty="0">
              <a:solidFill>
                <a:srgbClr val="000000"/>
              </a:solidFill>
              <a:effectLst/>
              <a:latin typeface="+mj-ea"/>
              <a:ea typeface="+mj-ea"/>
            </a:rPr>
            <a:t>传统</a:t>
          </a:r>
          <a:r>
            <a:rPr lang="zh-CN" altLang="en-US" sz="2000" b="1" dirty="0">
              <a:solidFill>
                <a:srgbClr val="000000"/>
              </a:solidFill>
              <a:effectLst/>
              <a:latin typeface="+mj-ea"/>
              <a:ea typeface="+mj-ea"/>
            </a:rPr>
            <a:t>的软件工程。</a:t>
          </a:r>
          <a:endParaRPr lang="zh-CN" altLang="en-US" sz="2000" dirty="0"/>
        </a:p>
      </dgm:t>
    </dgm:pt>
    <dgm:pt modelId="{C94931F1-8B0D-4FC7-9BA9-FB1CB6C187E7}" type="parTrans" cxnId="{0CCF8A8A-9CAE-4B3F-88FA-FC088396B49B}">
      <dgm:prSet/>
      <dgm:spPr/>
      <dgm:t>
        <a:bodyPr/>
        <a:lstStyle/>
        <a:p>
          <a:endParaRPr lang="zh-CN" altLang="en-US" sz="2800"/>
        </a:p>
      </dgm:t>
    </dgm:pt>
    <dgm:pt modelId="{958FF8EB-7FD3-449B-AF03-0D638FAE4030}" type="sibTrans" cxnId="{0CCF8A8A-9CAE-4B3F-88FA-FC088396B49B}">
      <dgm:prSet/>
      <dgm:spPr/>
      <dgm:t>
        <a:bodyPr/>
        <a:lstStyle/>
        <a:p>
          <a:endParaRPr lang="zh-CN" altLang="en-US" sz="2800"/>
        </a:p>
      </dgm:t>
    </dgm:pt>
    <dgm:pt modelId="{C552FB97-7115-4EDD-8EE5-60A8F0C576F1}">
      <dgm:prSet phldrT="[文本]" custT="1"/>
      <dgm:spPr/>
      <dgm:t>
        <a:bodyPr/>
        <a:lstStyle/>
        <a:p>
          <a:endParaRPr lang="zh-CN" altLang="en-US" sz="1200" dirty="0"/>
        </a:p>
      </dgm:t>
    </dgm:pt>
    <dgm:pt modelId="{82507D33-385C-45AC-8BCB-DEA2B0790625}" type="sibTrans" cxnId="{3B63D5D1-BD99-47C7-830E-8CCD1A39C942}">
      <dgm:prSet/>
      <dgm:spPr/>
      <dgm:t>
        <a:bodyPr/>
        <a:lstStyle/>
        <a:p>
          <a:endParaRPr lang="zh-CN" altLang="en-US" sz="2800"/>
        </a:p>
      </dgm:t>
    </dgm:pt>
    <dgm:pt modelId="{C05A3A0F-E956-404E-8C42-8793564730BD}" type="parTrans" cxnId="{3B63D5D1-BD99-47C7-830E-8CCD1A39C942}">
      <dgm:prSet/>
      <dgm:spPr/>
      <dgm:t>
        <a:bodyPr/>
        <a:lstStyle/>
        <a:p>
          <a:endParaRPr lang="zh-CN" altLang="en-US" sz="2800"/>
        </a:p>
      </dgm:t>
    </dgm:pt>
    <dgm:pt modelId="{9B2E09BD-05A7-4BC0-B0E5-42FE9F519F6A}">
      <dgm:prSet phldrT="[文本]" custT="1"/>
      <dgm:spPr/>
      <dgm:t>
        <a:bodyPr/>
        <a:lstStyle/>
        <a:p>
          <a:endParaRPr lang="zh-CN" altLang="en-US" sz="1200" dirty="0"/>
        </a:p>
      </dgm:t>
    </dgm:pt>
    <dgm:pt modelId="{215CAFB4-B3DF-4038-B303-67ECE8BA803F}" type="sibTrans" cxnId="{FB959717-D243-4D1C-8272-01C9DAFFC0C0}">
      <dgm:prSet/>
      <dgm:spPr/>
      <dgm:t>
        <a:bodyPr/>
        <a:lstStyle/>
        <a:p>
          <a:endParaRPr lang="zh-CN" altLang="en-US" sz="2800"/>
        </a:p>
      </dgm:t>
    </dgm:pt>
    <dgm:pt modelId="{19412A7D-3D08-4A45-9846-28236738179A}" type="parTrans" cxnId="{FB959717-D243-4D1C-8272-01C9DAFFC0C0}">
      <dgm:prSet/>
      <dgm:spPr/>
      <dgm:t>
        <a:bodyPr/>
        <a:lstStyle/>
        <a:p>
          <a:endParaRPr lang="zh-CN" altLang="en-US" sz="2800"/>
        </a:p>
      </dgm:t>
    </dgm:pt>
    <dgm:pt modelId="{D5F75406-823B-4251-89EF-ED4B0A57DB71}">
      <dgm:prSet phldrT="[文本]" custT="1"/>
      <dgm:spPr/>
      <dgm:t>
        <a:bodyPr/>
        <a:lstStyle/>
        <a:p>
          <a:endParaRPr lang="zh-CN" altLang="en-US" sz="1200" dirty="0"/>
        </a:p>
      </dgm:t>
    </dgm:pt>
    <dgm:pt modelId="{58A73EDE-7E2B-45A1-8CFD-9AEAC034118F}" type="sibTrans" cxnId="{8E6696AE-E6DA-45E5-9142-1EFB6D8838B2}">
      <dgm:prSet/>
      <dgm:spPr/>
      <dgm:t>
        <a:bodyPr/>
        <a:lstStyle/>
        <a:p>
          <a:endParaRPr lang="zh-CN" altLang="en-US" sz="2800"/>
        </a:p>
      </dgm:t>
    </dgm:pt>
    <dgm:pt modelId="{25332752-0658-43E7-B05F-96F49183C6A5}" type="parTrans" cxnId="{8E6696AE-E6DA-45E5-9142-1EFB6D8838B2}">
      <dgm:prSet/>
      <dgm:spPr/>
      <dgm:t>
        <a:bodyPr/>
        <a:lstStyle/>
        <a:p>
          <a:endParaRPr lang="zh-CN" altLang="en-US" sz="2800"/>
        </a:p>
      </dgm:t>
    </dgm:pt>
    <dgm:pt modelId="{B72BD248-0A7D-4B38-861E-E497A9B831B1}" type="pres">
      <dgm:prSet presAssocID="{71848249-B8A9-4F8A-BABF-61650DBCB9F7}" presName="Name0" presStyleCnt="0">
        <dgm:presLayoutVars>
          <dgm:dir/>
          <dgm:resizeHandles val="exact"/>
        </dgm:presLayoutVars>
      </dgm:prSet>
      <dgm:spPr/>
    </dgm:pt>
    <dgm:pt modelId="{259F4DD9-30D2-4A79-9E9A-EB62FE9C5BC8}" type="pres">
      <dgm:prSet presAssocID="{71848249-B8A9-4F8A-BABF-61650DBCB9F7}" presName="arrow" presStyleLbl="bgShp" presStyleIdx="0" presStyleCnt="1" custScaleY="46875"/>
      <dgm:spPr/>
    </dgm:pt>
    <dgm:pt modelId="{D18E73D4-BAAC-439F-A3CB-D158FA736208}" type="pres">
      <dgm:prSet presAssocID="{71848249-B8A9-4F8A-BABF-61650DBCB9F7}" presName="points" presStyleCnt="0"/>
      <dgm:spPr/>
    </dgm:pt>
    <dgm:pt modelId="{0B489088-B258-4867-986A-EA7A0F8775B2}" type="pres">
      <dgm:prSet presAssocID="{6EC87FFE-0926-4B79-B04A-141990AB9EE5}" presName="compositeA" presStyleCnt="0"/>
      <dgm:spPr/>
    </dgm:pt>
    <dgm:pt modelId="{7A57A7A0-887C-49B0-B288-FFCC688C34D7}" type="pres">
      <dgm:prSet presAssocID="{6EC87FFE-0926-4B79-B04A-141990AB9EE5}" presName="textA" presStyleLbl="revTx" presStyleIdx="0" presStyleCnt="4" custScaleX="351883">
        <dgm:presLayoutVars>
          <dgm:bulletEnabled val="1"/>
        </dgm:presLayoutVars>
      </dgm:prSet>
      <dgm:spPr/>
    </dgm:pt>
    <dgm:pt modelId="{51E2B5AF-6BAE-48C8-9869-94D5E3A92D52}" type="pres">
      <dgm:prSet presAssocID="{6EC87FFE-0926-4B79-B04A-141990AB9EE5}" presName="circleA" presStyleLbl="node1" presStyleIdx="0" presStyleCnt="4"/>
      <dgm:spPr/>
    </dgm:pt>
    <dgm:pt modelId="{51DFF032-6AC5-4BA8-A40D-8E641DC8763A}" type="pres">
      <dgm:prSet presAssocID="{6EC87FFE-0926-4B79-B04A-141990AB9EE5}" presName="spaceA" presStyleCnt="0"/>
      <dgm:spPr/>
    </dgm:pt>
    <dgm:pt modelId="{AF7A2F95-3C4E-4166-93DF-FD397933B263}" type="pres">
      <dgm:prSet presAssocID="{958FF8EB-7FD3-449B-AF03-0D638FAE4030}" presName="space" presStyleCnt="0"/>
      <dgm:spPr/>
    </dgm:pt>
    <dgm:pt modelId="{5E921C1E-7090-49B0-99F5-A845D45A6EE8}" type="pres">
      <dgm:prSet presAssocID="{C552FB97-7115-4EDD-8EE5-60A8F0C576F1}" presName="compositeB" presStyleCnt="0"/>
      <dgm:spPr/>
    </dgm:pt>
    <dgm:pt modelId="{07F7CC5C-E4C6-41CE-B562-D74BC1CDFABD}" type="pres">
      <dgm:prSet presAssocID="{C552FB97-7115-4EDD-8EE5-60A8F0C576F1}" presName="textB" presStyleLbl="revTx" presStyleIdx="1" presStyleCnt="4">
        <dgm:presLayoutVars>
          <dgm:bulletEnabled val="1"/>
        </dgm:presLayoutVars>
      </dgm:prSet>
      <dgm:spPr/>
    </dgm:pt>
    <dgm:pt modelId="{57BDAB72-46EA-4DED-81A5-5C2E72382802}" type="pres">
      <dgm:prSet presAssocID="{C552FB97-7115-4EDD-8EE5-60A8F0C576F1}" presName="circleB" presStyleLbl="node1" presStyleIdx="1" presStyleCnt="4"/>
      <dgm:spPr/>
    </dgm:pt>
    <dgm:pt modelId="{1F28986A-616C-4524-86D3-49E8147EAAFE}" type="pres">
      <dgm:prSet presAssocID="{C552FB97-7115-4EDD-8EE5-60A8F0C576F1}" presName="spaceB" presStyleCnt="0"/>
      <dgm:spPr/>
    </dgm:pt>
    <dgm:pt modelId="{1B3F06BE-079D-4E61-8070-403163AF92F6}" type="pres">
      <dgm:prSet presAssocID="{82507D33-385C-45AC-8BCB-DEA2B0790625}" presName="space" presStyleCnt="0"/>
      <dgm:spPr/>
    </dgm:pt>
    <dgm:pt modelId="{472AEED6-8923-4FA3-B46C-838901A7BBC6}" type="pres">
      <dgm:prSet presAssocID="{D5F75406-823B-4251-89EF-ED4B0A57DB71}" presName="compositeA" presStyleCnt="0"/>
      <dgm:spPr/>
    </dgm:pt>
    <dgm:pt modelId="{79DA8D14-B173-43DF-A7F3-B4A6516C096A}" type="pres">
      <dgm:prSet presAssocID="{D5F75406-823B-4251-89EF-ED4B0A57DB71}" presName="textA" presStyleLbl="revTx" presStyleIdx="2" presStyleCnt="4">
        <dgm:presLayoutVars>
          <dgm:bulletEnabled val="1"/>
        </dgm:presLayoutVars>
      </dgm:prSet>
      <dgm:spPr/>
    </dgm:pt>
    <dgm:pt modelId="{9E573D93-2AF6-46EF-AF35-8B14258F5C7A}" type="pres">
      <dgm:prSet presAssocID="{D5F75406-823B-4251-89EF-ED4B0A57DB71}" presName="circleA" presStyleLbl="node1" presStyleIdx="2" presStyleCnt="4"/>
      <dgm:spPr/>
    </dgm:pt>
    <dgm:pt modelId="{56942357-966B-45C2-A5C1-0DD7CB75B916}" type="pres">
      <dgm:prSet presAssocID="{D5F75406-823B-4251-89EF-ED4B0A57DB71}" presName="spaceA" presStyleCnt="0"/>
      <dgm:spPr/>
    </dgm:pt>
    <dgm:pt modelId="{D62587BC-111D-4FF7-823D-E186B17085CB}" type="pres">
      <dgm:prSet presAssocID="{58A73EDE-7E2B-45A1-8CFD-9AEAC034118F}" presName="space" presStyleCnt="0"/>
      <dgm:spPr/>
    </dgm:pt>
    <dgm:pt modelId="{587E548E-BE19-40BF-8CEA-2C9233382728}" type="pres">
      <dgm:prSet presAssocID="{9B2E09BD-05A7-4BC0-B0E5-42FE9F519F6A}" presName="compositeB" presStyleCnt="0"/>
      <dgm:spPr/>
    </dgm:pt>
    <dgm:pt modelId="{06874FB3-96BA-47AB-848A-759B9CB51103}" type="pres">
      <dgm:prSet presAssocID="{9B2E09BD-05A7-4BC0-B0E5-42FE9F519F6A}" presName="textB" presStyleLbl="revTx" presStyleIdx="3" presStyleCnt="4">
        <dgm:presLayoutVars>
          <dgm:bulletEnabled val="1"/>
        </dgm:presLayoutVars>
      </dgm:prSet>
      <dgm:spPr/>
    </dgm:pt>
    <dgm:pt modelId="{510A3A10-635E-44D0-8E63-CB9D43DC04EC}" type="pres">
      <dgm:prSet presAssocID="{9B2E09BD-05A7-4BC0-B0E5-42FE9F519F6A}" presName="circleB" presStyleLbl="node1" presStyleIdx="3" presStyleCnt="4"/>
      <dgm:spPr/>
    </dgm:pt>
    <dgm:pt modelId="{850F7E08-28D7-447C-8CC4-E2534EDD3792}" type="pres">
      <dgm:prSet presAssocID="{9B2E09BD-05A7-4BC0-B0E5-42FE9F519F6A}" presName="spaceB" presStyleCnt="0"/>
      <dgm:spPr/>
    </dgm:pt>
  </dgm:ptLst>
  <dgm:cxnLst>
    <dgm:cxn modelId="{3DAB7C0C-09CA-4CD9-97E0-0ACBA700F507}" type="presOf" srcId="{D5F75406-823B-4251-89EF-ED4B0A57DB71}" destId="{79DA8D14-B173-43DF-A7F3-B4A6516C096A}" srcOrd="0" destOrd="0" presId="urn:microsoft.com/office/officeart/2005/8/layout/hProcess11"/>
    <dgm:cxn modelId="{FB959717-D243-4D1C-8272-01C9DAFFC0C0}" srcId="{71848249-B8A9-4F8A-BABF-61650DBCB9F7}" destId="{9B2E09BD-05A7-4BC0-B0E5-42FE9F519F6A}" srcOrd="3" destOrd="0" parTransId="{19412A7D-3D08-4A45-9846-28236738179A}" sibTransId="{215CAFB4-B3DF-4038-B303-67ECE8BA803F}"/>
    <dgm:cxn modelId="{36027227-A1D5-46DA-8CDD-D00EC536E56B}" type="presOf" srcId="{9B2E09BD-05A7-4BC0-B0E5-42FE9F519F6A}" destId="{06874FB3-96BA-47AB-848A-759B9CB51103}" srcOrd="0" destOrd="0" presId="urn:microsoft.com/office/officeart/2005/8/layout/hProcess11"/>
    <dgm:cxn modelId="{35647666-F251-4244-AF22-5C211EDBCBDE}" type="presOf" srcId="{6EC87FFE-0926-4B79-B04A-141990AB9EE5}" destId="{7A57A7A0-887C-49B0-B288-FFCC688C34D7}" srcOrd="0" destOrd="0" presId="urn:microsoft.com/office/officeart/2005/8/layout/hProcess11"/>
    <dgm:cxn modelId="{0CCF8A8A-9CAE-4B3F-88FA-FC088396B49B}" srcId="{71848249-B8A9-4F8A-BABF-61650DBCB9F7}" destId="{6EC87FFE-0926-4B79-B04A-141990AB9EE5}" srcOrd="0" destOrd="0" parTransId="{C94931F1-8B0D-4FC7-9BA9-FB1CB6C187E7}" sibTransId="{958FF8EB-7FD3-449B-AF03-0D638FAE4030}"/>
    <dgm:cxn modelId="{82B528AC-EA03-47A4-9650-78D1637D5324}" type="presOf" srcId="{C552FB97-7115-4EDD-8EE5-60A8F0C576F1}" destId="{07F7CC5C-E4C6-41CE-B562-D74BC1CDFABD}" srcOrd="0" destOrd="0" presId="urn:microsoft.com/office/officeart/2005/8/layout/hProcess11"/>
    <dgm:cxn modelId="{8E6696AE-E6DA-45E5-9142-1EFB6D8838B2}" srcId="{71848249-B8A9-4F8A-BABF-61650DBCB9F7}" destId="{D5F75406-823B-4251-89EF-ED4B0A57DB71}" srcOrd="2" destOrd="0" parTransId="{25332752-0658-43E7-B05F-96F49183C6A5}" sibTransId="{58A73EDE-7E2B-45A1-8CFD-9AEAC034118F}"/>
    <dgm:cxn modelId="{3B63D5D1-BD99-47C7-830E-8CCD1A39C942}" srcId="{71848249-B8A9-4F8A-BABF-61650DBCB9F7}" destId="{C552FB97-7115-4EDD-8EE5-60A8F0C576F1}" srcOrd="1" destOrd="0" parTransId="{C05A3A0F-E956-404E-8C42-8793564730BD}" sibTransId="{82507D33-385C-45AC-8BCB-DEA2B0790625}"/>
    <dgm:cxn modelId="{EEC614D9-5E75-4A47-B647-35CD50C7F359}" type="presOf" srcId="{71848249-B8A9-4F8A-BABF-61650DBCB9F7}" destId="{B72BD248-0A7D-4B38-861E-E497A9B831B1}" srcOrd="0" destOrd="0" presId="urn:microsoft.com/office/officeart/2005/8/layout/hProcess11"/>
    <dgm:cxn modelId="{81F580E2-8071-4BD6-B0B0-D7CDDAFC25B6}" type="presParOf" srcId="{B72BD248-0A7D-4B38-861E-E497A9B831B1}" destId="{259F4DD9-30D2-4A79-9E9A-EB62FE9C5BC8}" srcOrd="0" destOrd="0" presId="urn:microsoft.com/office/officeart/2005/8/layout/hProcess11"/>
    <dgm:cxn modelId="{B8ED71D5-85DF-48B2-B65F-3BAC35F604C8}" type="presParOf" srcId="{B72BD248-0A7D-4B38-861E-E497A9B831B1}" destId="{D18E73D4-BAAC-439F-A3CB-D158FA736208}" srcOrd="1" destOrd="0" presId="urn:microsoft.com/office/officeart/2005/8/layout/hProcess11"/>
    <dgm:cxn modelId="{7EC9151B-E350-4920-BDC4-D0D710FC0150}" type="presParOf" srcId="{D18E73D4-BAAC-439F-A3CB-D158FA736208}" destId="{0B489088-B258-4867-986A-EA7A0F8775B2}" srcOrd="0" destOrd="0" presId="urn:microsoft.com/office/officeart/2005/8/layout/hProcess11"/>
    <dgm:cxn modelId="{28F648EB-29B6-4FCD-929B-22F801FF82FA}" type="presParOf" srcId="{0B489088-B258-4867-986A-EA7A0F8775B2}" destId="{7A57A7A0-887C-49B0-B288-FFCC688C34D7}" srcOrd="0" destOrd="0" presId="urn:microsoft.com/office/officeart/2005/8/layout/hProcess11"/>
    <dgm:cxn modelId="{35BD8D64-5386-4972-AE7D-3E5AFAF5B65E}" type="presParOf" srcId="{0B489088-B258-4867-986A-EA7A0F8775B2}" destId="{51E2B5AF-6BAE-48C8-9869-94D5E3A92D52}" srcOrd="1" destOrd="0" presId="urn:microsoft.com/office/officeart/2005/8/layout/hProcess11"/>
    <dgm:cxn modelId="{9AC8683B-DA79-43EA-B616-85DABEC5BA7C}" type="presParOf" srcId="{0B489088-B258-4867-986A-EA7A0F8775B2}" destId="{51DFF032-6AC5-4BA8-A40D-8E641DC8763A}" srcOrd="2" destOrd="0" presId="urn:microsoft.com/office/officeart/2005/8/layout/hProcess11"/>
    <dgm:cxn modelId="{47CB47E2-AA0A-4015-A8C1-6019E1C6E159}" type="presParOf" srcId="{D18E73D4-BAAC-439F-A3CB-D158FA736208}" destId="{AF7A2F95-3C4E-4166-93DF-FD397933B263}" srcOrd="1" destOrd="0" presId="urn:microsoft.com/office/officeart/2005/8/layout/hProcess11"/>
    <dgm:cxn modelId="{FF5DF07D-7A00-4BDD-9BAF-800D45F1672B}" type="presParOf" srcId="{D18E73D4-BAAC-439F-A3CB-D158FA736208}" destId="{5E921C1E-7090-49B0-99F5-A845D45A6EE8}" srcOrd="2" destOrd="0" presId="urn:microsoft.com/office/officeart/2005/8/layout/hProcess11"/>
    <dgm:cxn modelId="{0C940850-6451-492E-9847-35B288F56E78}" type="presParOf" srcId="{5E921C1E-7090-49B0-99F5-A845D45A6EE8}" destId="{07F7CC5C-E4C6-41CE-B562-D74BC1CDFABD}" srcOrd="0" destOrd="0" presId="urn:microsoft.com/office/officeart/2005/8/layout/hProcess11"/>
    <dgm:cxn modelId="{70454A25-1608-4B7A-B42D-97E1E8B1AC4F}" type="presParOf" srcId="{5E921C1E-7090-49B0-99F5-A845D45A6EE8}" destId="{57BDAB72-46EA-4DED-81A5-5C2E72382802}" srcOrd="1" destOrd="0" presId="urn:microsoft.com/office/officeart/2005/8/layout/hProcess11"/>
    <dgm:cxn modelId="{8ACF0A99-68C6-40C0-B264-D05B09B537D8}" type="presParOf" srcId="{5E921C1E-7090-49B0-99F5-A845D45A6EE8}" destId="{1F28986A-616C-4524-86D3-49E8147EAAFE}" srcOrd="2" destOrd="0" presId="urn:microsoft.com/office/officeart/2005/8/layout/hProcess11"/>
    <dgm:cxn modelId="{20201A15-9159-4E3E-BCCC-300449F903B3}" type="presParOf" srcId="{D18E73D4-BAAC-439F-A3CB-D158FA736208}" destId="{1B3F06BE-079D-4E61-8070-403163AF92F6}" srcOrd="3" destOrd="0" presId="urn:microsoft.com/office/officeart/2005/8/layout/hProcess11"/>
    <dgm:cxn modelId="{3F21405A-A904-4DB0-BAD8-21BE14BDD51E}" type="presParOf" srcId="{D18E73D4-BAAC-439F-A3CB-D158FA736208}" destId="{472AEED6-8923-4FA3-B46C-838901A7BBC6}" srcOrd="4" destOrd="0" presId="urn:microsoft.com/office/officeart/2005/8/layout/hProcess11"/>
    <dgm:cxn modelId="{20E5B063-A018-4AFD-B686-EF2CD56678DD}" type="presParOf" srcId="{472AEED6-8923-4FA3-B46C-838901A7BBC6}" destId="{79DA8D14-B173-43DF-A7F3-B4A6516C096A}" srcOrd="0" destOrd="0" presId="urn:microsoft.com/office/officeart/2005/8/layout/hProcess11"/>
    <dgm:cxn modelId="{89C6657E-D597-4815-80A1-B086C82C200D}" type="presParOf" srcId="{472AEED6-8923-4FA3-B46C-838901A7BBC6}" destId="{9E573D93-2AF6-46EF-AF35-8B14258F5C7A}" srcOrd="1" destOrd="0" presId="urn:microsoft.com/office/officeart/2005/8/layout/hProcess11"/>
    <dgm:cxn modelId="{172D8508-57E7-4318-BAEA-B3F2C4646309}" type="presParOf" srcId="{472AEED6-8923-4FA3-B46C-838901A7BBC6}" destId="{56942357-966B-45C2-A5C1-0DD7CB75B916}" srcOrd="2" destOrd="0" presId="urn:microsoft.com/office/officeart/2005/8/layout/hProcess11"/>
    <dgm:cxn modelId="{CB87A9FC-7A0B-40B2-B27A-31BDEDEED4F4}" type="presParOf" srcId="{D18E73D4-BAAC-439F-A3CB-D158FA736208}" destId="{D62587BC-111D-4FF7-823D-E186B17085CB}" srcOrd="5" destOrd="0" presId="urn:microsoft.com/office/officeart/2005/8/layout/hProcess11"/>
    <dgm:cxn modelId="{FBE49FC5-13AB-416C-B9FF-43B5AACFA92D}" type="presParOf" srcId="{D18E73D4-BAAC-439F-A3CB-D158FA736208}" destId="{587E548E-BE19-40BF-8CEA-2C9233382728}" srcOrd="6" destOrd="0" presId="urn:microsoft.com/office/officeart/2005/8/layout/hProcess11"/>
    <dgm:cxn modelId="{1B8B4334-8995-44D3-ACB6-6704768B287B}" type="presParOf" srcId="{587E548E-BE19-40BF-8CEA-2C9233382728}" destId="{06874FB3-96BA-47AB-848A-759B9CB51103}" srcOrd="0" destOrd="0" presId="urn:microsoft.com/office/officeart/2005/8/layout/hProcess11"/>
    <dgm:cxn modelId="{F9ABEAA1-F965-416F-81DA-9ED1D671ADF6}" type="presParOf" srcId="{587E548E-BE19-40BF-8CEA-2C9233382728}" destId="{510A3A10-635E-44D0-8E63-CB9D43DC04EC}" srcOrd="1" destOrd="0" presId="urn:microsoft.com/office/officeart/2005/8/layout/hProcess11"/>
    <dgm:cxn modelId="{1BEC3CA5-859C-4C22-9260-9FBB7B1AA3D8}" type="presParOf" srcId="{587E548E-BE19-40BF-8CEA-2C9233382728}" destId="{850F7E08-28D7-447C-8CC4-E2534EDD379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48249-B8A9-4F8A-BABF-61650DBCB9F7}" type="doc">
      <dgm:prSet loTypeId="urn:microsoft.com/office/officeart/2005/8/layout/hProcess11" loCatId="process" qsTypeId="urn:microsoft.com/office/officeart/2005/8/quickstyle/simple1" qsCatId="simple" csTypeId="urn:microsoft.com/office/officeart/2005/8/colors/accent1_2" csCatId="accent1" phldr="1"/>
      <dgm:spPr/>
    </dgm:pt>
    <dgm:pt modelId="{6EC87FFE-0926-4B79-B04A-141990AB9EE5}">
      <dgm:prSet phldrT="[文本]" custT="1"/>
      <dgm:spPr/>
      <dgm:t>
        <a:bodyPr/>
        <a:lstStyle/>
        <a:p>
          <a:r>
            <a:rPr lang="en-US" altLang="zh-CN" sz="1200" b="1" dirty="0">
              <a:solidFill>
                <a:srgbClr val="000000"/>
              </a:solidFill>
              <a:effectLst/>
              <a:latin typeface="+mj-ea"/>
              <a:ea typeface="+mj-ea"/>
            </a:rPr>
            <a:t>60</a:t>
          </a:r>
          <a:r>
            <a:rPr lang="zh-CN" altLang="en-US" sz="1200" b="1" dirty="0">
              <a:solidFill>
                <a:srgbClr val="000000"/>
              </a:solidFill>
              <a:effectLst/>
              <a:latin typeface="+mj-ea"/>
              <a:ea typeface="+mj-ea"/>
            </a:rPr>
            <a:t>年代末到</a:t>
          </a:r>
          <a:r>
            <a:rPr lang="en-US" altLang="zh-CN" sz="1200" b="1" dirty="0">
              <a:solidFill>
                <a:srgbClr val="000000"/>
              </a:solidFill>
              <a:effectLst/>
              <a:latin typeface="+mj-ea"/>
              <a:ea typeface="+mj-ea"/>
            </a:rPr>
            <a:t>70</a:t>
          </a:r>
          <a:r>
            <a:rPr lang="zh-CN" altLang="en-US" sz="1200" b="1" dirty="0">
              <a:solidFill>
                <a:srgbClr val="000000"/>
              </a:solidFill>
              <a:effectLst/>
              <a:latin typeface="+mj-ea"/>
              <a:ea typeface="+mj-ea"/>
            </a:rPr>
            <a:t>年代为了克服“</a:t>
          </a:r>
          <a:r>
            <a:rPr lang="zh-CN" altLang="en-US" sz="1200" b="1" dirty="0">
              <a:solidFill>
                <a:srgbClr val="000000"/>
              </a:solidFill>
              <a:effectLst/>
              <a:latin typeface="+mj-ea"/>
              <a:ea typeface="+mj-ea"/>
              <a:hlinkClick xmlns:r="http://schemas.openxmlformats.org/officeDocument/2006/relationships" r:id="" action="ppaction://noaction"/>
            </a:rPr>
            <a:t>软件危机</a:t>
          </a:r>
          <a:r>
            <a:rPr lang="zh-CN" altLang="en-US" sz="1200" b="1" dirty="0">
              <a:solidFill>
                <a:srgbClr val="000000"/>
              </a:solidFill>
              <a:effectLst/>
              <a:latin typeface="+mj-ea"/>
              <a:ea typeface="+mj-ea"/>
            </a:rPr>
            <a:t>”提出“软件工程”的名词</a:t>
          </a:r>
          <a:r>
            <a:rPr lang="en-US" altLang="zh-CN" sz="1200" b="1" dirty="0">
              <a:solidFill>
                <a:srgbClr val="000000"/>
              </a:solidFill>
              <a:effectLst/>
              <a:latin typeface="+mj-ea"/>
              <a:ea typeface="+mj-ea"/>
            </a:rPr>
            <a:t>,</a:t>
          </a:r>
          <a:r>
            <a:rPr lang="zh-CN" altLang="en-US" sz="1200" b="1" dirty="0">
              <a:solidFill>
                <a:srgbClr val="000000"/>
              </a:solidFill>
              <a:effectLst/>
              <a:latin typeface="+mj-ea"/>
              <a:ea typeface="+mj-ea"/>
            </a:rPr>
            <a:t>将软件开发纳入工程化的轨道，基本形成软件工程的概念、框架、技术和方法。称为</a:t>
          </a:r>
          <a:r>
            <a:rPr lang="zh-CN" altLang="zh-CN" sz="1200" b="1" dirty="0">
              <a:solidFill>
                <a:srgbClr val="000000"/>
              </a:solidFill>
              <a:effectLst/>
              <a:latin typeface="+mj-ea"/>
              <a:ea typeface="+mj-ea"/>
            </a:rPr>
            <a:t>传统</a:t>
          </a:r>
          <a:r>
            <a:rPr lang="zh-CN" altLang="en-US" sz="1200" b="1" dirty="0">
              <a:solidFill>
                <a:srgbClr val="000000"/>
              </a:solidFill>
              <a:effectLst/>
              <a:latin typeface="+mj-ea"/>
              <a:ea typeface="+mj-ea"/>
            </a:rPr>
            <a:t>的软件工程。</a:t>
          </a:r>
          <a:endParaRPr lang="zh-CN" altLang="en-US" sz="1200" dirty="0"/>
        </a:p>
      </dgm:t>
    </dgm:pt>
    <dgm:pt modelId="{C94931F1-8B0D-4FC7-9BA9-FB1CB6C187E7}" type="parTrans" cxnId="{0CCF8A8A-9CAE-4B3F-88FA-FC088396B49B}">
      <dgm:prSet/>
      <dgm:spPr/>
      <dgm:t>
        <a:bodyPr/>
        <a:lstStyle/>
        <a:p>
          <a:endParaRPr lang="zh-CN" altLang="en-US" sz="2800"/>
        </a:p>
      </dgm:t>
    </dgm:pt>
    <dgm:pt modelId="{958FF8EB-7FD3-449B-AF03-0D638FAE4030}" type="sibTrans" cxnId="{0CCF8A8A-9CAE-4B3F-88FA-FC088396B49B}">
      <dgm:prSet/>
      <dgm:spPr/>
      <dgm:t>
        <a:bodyPr/>
        <a:lstStyle/>
        <a:p>
          <a:endParaRPr lang="zh-CN" altLang="en-US" sz="2800"/>
        </a:p>
      </dgm:t>
    </dgm:pt>
    <dgm:pt modelId="{C552FB97-7115-4EDD-8EE5-60A8F0C576F1}">
      <dgm:prSet phldrT="[文本]" custT="1"/>
      <dgm:spPr/>
      <dgm:t>
        <a:bodyPr/>
        <a:lstStyle/>
        <a:p>
          <a:pPr algn="l"/>
          <a:r>
            <a:rPr lang="en-US" altLang="zh-CN" sz="2000" b="1" dirty="0">
              <a:solidFill>
                <a:srgbClr val="000000"/>
              </a:solidFill>
              <a:effectLst/>
              <a:latin typeface="+mj-ea"/>
              <a:ea typeface="+mj-ea"/>
            </a:rPr>
            <a:t>80</a:t>
          </a:r>
          <a:r>
            <a:rPr lang="zh-CN" altLang="en-US" sz="2000" b="1" dirty="0">
              <a:solidFill>
                <a:srgbClr val="000000"/>
              </a:solidFill>
              <a:effectLst/>
              <a:latin typeface="+mj-ea"/>
              <a:ea typeface="+mj-ea"/>
            </a:rPr>
            <a:t>年代中到</a:t>
          </a:r>
          <a:r>
            <a:rPr lang="en-US" altLang="zh-CN" sz="2000" b="1" dirty="0">
              <a:solidFill>
                <a:srgbClr val="000000"/>
              </a:solidFill>
              <a:effectLst/>
              <a:latin typeface="+mj-ea"/>
              <a:ea typeface="+mj-ea"/>
            </a:rPr>
            <a:t>90</a:t>
          </a:r>
          <a:r>
            <a:rPr lang="zh-CN" altLang="en-US" sz="2000" b="1" dirty="0">
              <a:solidFill>
                <a:srgbClr val="000000"/>
              </a:solidFill>
              <a:effectLst/>
              <a:latin typeface="+mj-ea"/>
              <a:ea typeface="+mj-ea"/>
            </a:rPr>
            <a:t>年代，面向对象的方法与技术得到发展，研究的重点转移到面向对象的分析与设计，演化为一种完整的软件开发方法和系统的技术体系，称为对象工程。</a:t>
          </a:r>
          <a:endParaRPr lang="zh-CN" altLang="en-US" sz="2000" dirty="0"/>
        </a:p>
      </dgm:t>
    </dgm:pt>
    <dgm:pt modelId="{C05A3A0F-E956-404E-8C42-8793564730BD}" type="parTrans" cxnId="{3B63D5D1-BD99-47C7-830E-8CCD1A39C942}">
      <dgm:prSet/>
      <dgm:spPr/>
      <dgm:t>
        <a:bodyPr/>
        <a:lstStyle/>
        <a:p>
          <a:endParaRPr lang="zh-CN" altLang="en-US" sz="2800"/>
        </a:p>
      </dgm:t>
    </dgm:pt>
    <dgm:pt modelId="{82507D33-385C-45AC-8BCB-DEA2B0790625}" type="sibTrans" cxnId="{3B63D5D1-BD99-47C7-830E-8CCD1A39C942}">
      <dgm:prSet/>
      <dgm:spPr/>
      <dgm:t>
        <a:bodyPr/>
        <a:lstStyle/>
        <a:p>
          <a:endParaRPr lang="zh-CN" altLang="en-US" sz="2800"/>
        </a:p>
      </dgm:t>
    </dgm:pt>
    <dgm:pt modelId="{D5F75406-823B-4251-89EF-ED4B0A57DB71}">
      <dgm:prSet phldrT="[文本]" custT="1"/>
      <dgm:spPr/>
      <dgm:t>
        <a:bodyPr/>
        <a:lstStyle/>
        <a:p>
          <a:endParaRPr lang="zh-CN" altLang="en-US" sz="1200" dirty="0"/>
        </a:p>
      </dgm:t>
    </dgm:pt>
    <dgm:pt modelId="{25332752-0658-43E7-B05F-96F49183C6A5}" type="parTrans" cxnId="{8E6696AE-E6DA-45E5-9142-1EFB6D8838B2}">
      <dgm:prSet/>
      <dgm:spPr/>
      <dgm:t>
        <a:bodyPr/>
        <a:lstStyle/>
        <a:p>
          <a:endParaRPr lang="zh-CN" altLang="en-US" sz="2800"/>
        </a:p>
      </dgm:t>
    </dgm:pt>
    <dgm:pt modelId="{58A73EDE-7E2B-45A1-8CFD-9AEAC034118F}" type="sibTrans" cxnId="{8E6696AE-E6DA-45E5-9142-1EFB6D8838B2}">
      <dgm:prSet/>
      <dgm:spPr/>
      <dgm:t>
        <a:bodyPr/>
        <a:lstStyle/>
        <a:p>
          <a:endParaRPr lang="zh-CN" altLang="en-US" sz="2800"/>
        </a:p>
      </dgm:t>
    </dgm:pt>
    <dgm:pt modelId="{9B2E09BD-05A7-4BC0-B0E5-42FE9F519F6A}">
      <dgm:prSet phldrT="[文本]" custT="1"/>
      <dgm:spPr/>
      <dgm:t>
        <a:bodyPr/>
        <a:lstStyle/>
        <a:p>
          <a:endParaRPr lang="zh-CN" altLang="en-US" sz="1200" dirty="0"/>
        </a:p>
      </dgm:t>
    </dgm:pt>
    <dgm:pt modelId="{19412A7D-3D08-4A45-9846-28236738179A}" type="parTrans" cxnId="{FB959717-D243-4D1C-8272-01C9DAFFC0C0}">
      <dgm:prSet/>
      <dgm:spPr/>
      <dgm:t>
        <a:bodyPr/>
        <a:lstStyle/>
        <a:p>
          <a:endParaRPr lang="zh-CN" altLang="en-US" sz="2800"/>
        </a:p>
      </dgm:t>
    </dgm:pt>
    <dgm:pt modelId="{215CAFB4-B3DF-4038-B303-67ECE8BA803F}" type="sibTrans" cxnId="{FB959717-D243-4D1C-8272-01C9DAFFC0C0}">
      <dgm:prSet/>
      <dgm:spPr/>
      <dgm:t>
        <a:bodyPr/>
        <a:lstStyle/>
        <a:p>
          <a:endParaRPr lang="zh-CN" altLang="en-US" sz="2800"/>
        </a:p>
      </dgm:t>
    </dgm:pt>
    <dgm:pt modelId="{B72BD248-0A7D-4B38-861E-E497A9B831B1}" type="pres">
      <dgm:prSet presAssocID="{71848249-B8A9-4F8A-BABF-61650DBCB9F7}" presName="Name0" presStyleCnt="0">
        <dgm:presLayoutVars>
          <dgm:dir/>
          <dgm:resizeHandles val="exact"/>
        </dgm:presLayoutVars>
      </dgm:prSet>
      <dgm:spPr/>
    </dgm:pt>
    <dgm:pt modelId="{259F4DD9-30D2-4A79-9E9A-EB62FE9C5BC8}" type="pres">
      <dgm:prSet presAssocID="{71848249-B8A9-4F8A-BABF-61650DBCB9F7}" presName="arrow" presStyleLbl="bgShp" presStyleIdx="0" presStyleCnt="1" custScaleY="46875"/>
      <dgm:spPr/>
    </dgm:pt>
    <dgm:pt modelId="{D18E73D4-BAAC-439F-A3CB-D158FA736208}" type="pres">
      <dgm:prSet presAssocID="{71848249-B8A9-4F8A-BABF-61650DBCB9F7}" presName="points" presStyleCnt="0"/>
      <dgm:spPr/>
    </dgm:pt>
    <dgm:pt modelId="{0B489088-B258-4867-986A-EA7A0F8775B2}" type="pres">
      <dgm:prSet presAssocID="{6EC87FFE-0926-4B79-B04A-141990AB9EE5}" presName="compositeA" presStyleCnt="0"/>
      <dgm:spPr/>
    </dgm:pt>
    <dgm:pt modelId="{7A57A7A0-887C-49B0-B288-FFCC688C34D7}" type="pres">
      <dgm:prSet presAssocID="{6EC87FFE-0926-4B79-B04A-141990AB9EE5}" presName="textA" presStyleLbl="revTx" presStyleIdx="0" presStyleCnt="4" custScaleX="950895">
        <dgm:presLayoutVars>
          <dgm:bulletEnabled val="1"/>
        </dgm:presLayoutVars>
      </dgm:prSet>
      <dgm:spPr/>
    </dgm:pt>
    <dgm:pt modelId="{51E2B5AF-6BAE-48C8-9869-94D5E3A92D52}" type="pres">
      <dgm:prSet presAssocID="{6EC87FFE-0926-4B79-B04A-141990AB9EE5}" presName="circleA" presStyleLbl="node1" presStyleIdx="0" presStyleCnt="4"/>
      <dgm:spPr/>
    </dgm:pt>
    <dgm:pt modelId="{51DFF032-6AC5-4BA8-A40D-8E641DC8763A}" type="pres">
      <dgm:prSet presAssocID="{6EC87FFE-0926-4B79-B04A-141990AB9EE5}" presName="spaceA" presStyleCnt="0"/>
      <dgm:spPr/>
    </dgm:pt>
    <dgm:pt modelId="{AF7A2F95-3C4E-4166-93DF-FD397933B263}" type="pres">
      <dgm:prSet presAssocID="{958FF8EB-7FD3-449B-AF03-0D638FAE4030}" presName="space" presStyleCnt="0"/>
      <dgm:spPr/>
    </dgm:pt>
    <dgm:pt modelId="{5E921C1E-7090-49B0-99F5-A845D45A6EE8}" type="pres">
      <dgm:prSet presAssocID="{C552FB97-7115-4EDD-8EE5-60A8F0C576F1}" presName="compositeB" presStyleCnt="0"/>
      <dgm:spPr/>
    </dgm:pt>
    <dgm:pt modelId="{07F7CC5C-E4C6-41CE-B562-D74BC1CDFABD}" type="pres">
      <dgm:prSet presAssocID="{C552FB97-7115-4EDD-8EE5-60A8F0C576F1}" presName="textB" presStyleLbl="revTx" presStyleIdx="1" presStyleCnt="4" custScaleX="1235696">
        <dgm:presLayoutVars>
          <dgm:bulletEnabled val="1"/>
        </dgm:presLayoutVars>
      </dgm:prSet>
      <dgm:spPr/>
    </dgm:pt>
    <dgm:pt modelId="{57BDAB72-46EA-4DED-81A5-5C2E72382802}" type="pres">
      <dgm:prSet presAssocID="{C552FB97-7115-4EDD-8EE5-60A8F0C576F1}" presName="circleB" presStyleLbl="node1" presStyleIdx="1" presStyleCnt="4"/>
      <dgm:spPr/>
    </dgm:pt>
    <dgm:pt modelId="{1F28986A-616C-4524-86D3-49E8147EAAFE}" type="pres">
      <dgm:prSet presAssocID="{C552FB97-7115-4EDD-8EE5-60A8F0C576F1}" presName="spaceB" presStyleCnt="0"/>
      <dgm:spPr/>
    </dgm:pt>
    <dgm:pt modelId="{1B3F06BE-079D-4E61-8070-403163AF92F6}" type="pres">
      <dgm:prSet presAssocID="{82507D33-385C-45AC-8BCB-DEA2B0790625}" presName="space" presStyleCnt="0"/>
      <dgm:spPr/>
    </dgm:pt>
    <dgm:pt modelId="{472AEED6-8923-4FA3-B46C-838901A7BBC6}" type="pres">
      <dgm:prSet presAssocID="{D5F75406-823B-4251-89EF-ED4B0A57DB71}" presName="compositeA" presStyleCnt="0"/>
      <dgm:spPr/>
    </dgm:pt>
    <dgm:pt modelId="{79DA8D14-B173-43DF-A7F3-B4A6516C096A}" type="pres">
      <dgm:prSet presAssocID="{D5F75406-823B-4251-89EF-ED4B0A57DB71}" presName="textA" presStyleLbl="revTx" presStyleIdx="2" presStyleCnt="4">
        <dgm:presLayoutVars>
          <dgm:bulletEnabled val="1"/>
        </dgm:presLayoutVars>
      </dgm:prSet>
      <dgm:spPr/>
    </dgm:pt>
    <dgm:pt modelId="{9E573D93-2AF6-46EF-AF35-8B14258F5C7A}" type="pres">
      <dgm:prSet presAssocID="{D5F75406-823B-4251-89EF-ED4B0A57DB71}" presName="circleA" presStyleLbl="node1" presStyleIdx="2" presStyleCnt="4"/>
      <dgm:spPr/>
    </dgm:pt>
    <dgm:pt modelId="{56942357-966B-45C2-A5C1-0DD7CB75B916}" type="pres">
      <dgm:prSet presAssocID="{D5F75406-823B-4251-89EF-ED4B0A57DB71}" presName="spaceA" presStyleCnt="0"/>
      <dgm:spPr/>
    </dgm:pt>
    <dgm:pt modelId="{D62587BC-111D-4FF7-823D-E186B17085CB}" type="pres">
      <dgm:prSet presAssocID="{58A73EDE-7E2B-45A1-8CFD-9AEAC034118F}" presName="space" presStyleCnt="0"/>
      <dgm:spPr/>
    </dgm:pt>
    <dgm:pt modelId="{587E548E-BE19-40BF-8CEA-2C9233382728}" type="pres">
      <dgm:prSet presAssocID="{9B2E09BD-05A7-4BC0-B0E5-42FE9F519F6A}" presName="compositeB" presStyleCnt="0"/>
      <dgm:spPr/>
    </dgm:pt>
    <dgm:pt modelId="{06874FB3-96BA-47AB-848A-759B9CB51103}" type="pres">
      <dgm:prSet presAssocID="{9B2E09BD-05A7-4BC0-B0E5-42FE9F519F6A}" presName="textB" presStyleLbl="revTx" presStyleIdx="3" presStyleCnt="4">
        <dgm:presLayoutVars>
          <dgm:bulletEnabled val="1"/>
        </dgm:presLayoutVars>
      </dgm:prSet>
      <dgm:spPr/>
    </dgm:pt>
    <dgm:pt modelId="{510A3A10-635E-44D0-8E63-CB9D43DC04EC}" type="pres">
      <dgm:prSet presAssocID="{9B2E09BD-05A7-4BC0-B0E5-42FE9F519F6A}" presName="circleB" presStyleLbl="node1" presStyleIdx="3" presStyleCnt="4"/>
      <dgm:spPr/>
    </dgm:pt>
    <dgm:pt modelId="{850F7E08-28D7-447C-8CC4-E2534EDD3792}" type="pres">
      <dgm:prSet presAssocID="{9B2E09BD-05A7-4BC0-B0E5-42FE9F519F6A}" presName="spaceB" presStyleCnt="0"/>
      <dgm:spPr/>
    </dgm:pt>
  </dgm:ptLst>
  <dgm:cxnLst>
    <dgm:cxn modelId="{3DAB7C0C-09CA-4CD9-97E0-0ACBA700F507}" type="presOf" srcId="{D5F75406-823B-4251-89EF-ED4B0A57DB71}" destId="{79DA8D14-B173-43DF-A7F3-B4A6516C096A}" srcOrd="0" destOrd="0" presId="urn:microsoft.com/office/officeart/2005/8/layout/hProcess11"/>
    <dgm:cxn modelId="{FB959717-D243-4D1C-8272-01C9DAFFC0C0}" srcId="{71848249-B8A9-4F8A-BABF-61650DBCB9F7}" destId="{9B2E09BD-05A7-4BC0-B0E5-42FE9F519F6A}" srcOrd="3" destOrd="0" parTransId="{19412A7D-3D08-4A45-9846-28236738179A}" sibTransId="{215CAFB4-B3DF-4038-B303-67ECE8BA803F}"/>
    <dgm:cxn modelId="{36027227-A1D5-46DA-8CDD-D00EC536E56B}" type="presOf" srcId="{9B2E09BD-05A7-4BC0-B0E5-42FE9F519F6A}" destId="{06874FB3-96BA-47AB-848A-759B9CB51103}" srcOrd="0" destOrd="0" presId="urn:microsoft.com/office/officeart/2005/8/layout/hProcess11"/>
    <dgm:cxn modelId="{35647666-F251-4244-AF22-5C211EDBCBDE}" type="presOf" srcId="{6EC87FFE-0926-4B79-B04A-141990AB9EE5}" destId="{7A57A7A0-887C-49B0-B288-FFCC688C34D7}" srcOrd="0" destOrd="0" presId="urn:microsoft.com/office/officeart/2005/8/layout/hProcess11"/>
    <dgm:cxn modelId="{0CCF8A8A-9CAE-4B3F-88FA-FC088396B49B}" srcId="{71848249-B8A9-4F8A-BABF-61650DBCB9F7}" destId="{6EC87FFE-0926-4B79-B04A-141990AB9EE5}" srcOrd="0" destOrd="0" parTransId="{C94931F1-8B0D-4FC7-9BA9-FB1CB6C187E7}" sibTransId="{958FF8EB-7FD3-449B-AF03-0D638FAE4030}"/>
    <dgm:cxn modelId="{82B528AC-EA03-47A4-9650-78D1637D5324}" type="presOf" srcId="{C552FB97-7115-4EDD-8EE5-60A8F0C576F1}" destId="{07F7CC5C-E4C6-41CE-B562-D74BC1CDFABD}" srcOrd="0" destOrd="0" presId="urn:microsoft.com/office/officeart/2005/8/layout/hProcess11"/>
    <dgm:cxn modelId="{8E6696AE-E6DA-45E5-9142-1EFB6D8838B2}" srcId="{71848249-B8A9-4F8A-BABF-61650DBCB9F7}" destId="{D5F75406-823B-4251-89EF-ED4B0A57DB71}" srcOrd="2" destOrd="0" parTransId="{25332752-0658-43E7-B05F-96F49183C6A5}" sibTransId="{58A73EDE-7E2B-45A1-8CFD-9AEAC034118F}"/>
    <dgm:cxn modelId="{3B63D5D1-BD99-47C7-830E-8CCD1A39C942}" srcId="{71848249-B8A9-4F8A-BABF-61650DBCB9F7}" destId="{C552FB97-7115-4EDD-8EE5-60A8F0C576F1}" srcOrd="1" destOrd="0" parTransId="{C05A3A0F-E956-404E-8C42-8793564730BD}" sibTransId="{82507D33-385C-45AC-8BCB-DEA2B0790625}"/>
    <dgm:cxn modelId="{EEC614D9-5E75-4A47-B647-35CD50C7F359}" type="presOf" srcId="{71848249-B8A9-4F8A-BABF-61650DBCB9F7}" destId="{B72BD248-0A7D-4B38-861E-E497A9B831B1}" srcOrd="0" destOrd="0" presId="urn:microsoft.com/office/officeart/2005/8/layout/hProcess11"/>
    <dgm:cxn modelId="{81F580E2-8071-4BD6-B0B0-D7CDDAFC25B6}" type="presParOf" srcId="{B72BD248-0A7D-4B38-861E-E497A9B831B1}" destId="{259F4DD9-30D2-4A79-9E9A-EB62FE9C5BC8}" srcOrd="0" destOrd="0" presId="urn:microsoft.com/office/officeart/2005/8/layout/hProcess11"/>
    <dgm:cxn modelId="{B8ED71D5-85DF-48B2-B65F-3BAC35F604C8}" type="presParOf" srcId="{B72BD248-0A7D-4B38-861E-E497A9B831B1}" destId="{D18E73D4-BAAC-439F-A3CB-D158FA736208}" srcOrd="1" destOrd="0" presId="urn:microsoft.com/office/officeart/2005/8/layout/hProcess11"/>
    <dgm:cxn modelId="{7EC9151B-E350-4920-BDC4-D0D710FC0150}" type="presParOf" srcId="{D18E73D4-BAAC-439F-A3CB-D158FA736208}" destId="{0B489088-B258-4867-986A-EA7A0F8775B2}" srcOrd="0" destOrd="0" presId="urn:microsoft.com/office/officeart/2005/8/layout/hProcess11"/>
    <dgm:cxn modelId="{28F648EB-29B6-4FCD-929B-22F801FF82FA}" type="presParOf" srcId="{0B489088-B258-4867-986A-EA7A0F8775B2}" destId="{7A57A7A0-887C-49B0-B288-FFCC688C34D7}" srcOrd="0" destOrd="0" presId="urn:microsoft.com/office/officeart/2005/8/layout/hProcess11"/>
    <dgm:cxn modelId="{35BD8D64-5386-4972-AE7D-3E5AFAF5B65E}" type="presParOf" srcId="{0B489088-B258-4867-986A-EA7A0F8775B2}" destId="{51E2B5AF-6BAE-48C8-9869-94D5E3A92D52}" srcOrd="1" destOrd="0" presId="urn:microsoft.com/office/officeart/2005/8/layout/hProcess11"/>
    <dgm:cxn modelId="{9AC8683B-DA79-43EA-B616-85DABEC5BA7C}" type="presParOf" srcId="{0B489088-B258-4867-986A-EA7A0F8775B2}" destId="{51DFF032-6AC5-4BA8-A40D-8E641DC8763A}" srcOrd="2" destOrd="0" presId="urn:microsoft.com/office/officeart/2005/8/layout/hProcess11"/>
    <dgm:cxn modelId="{47CB47E2-AA0A-4015-A8C1-6019E1C6E159}" type="presParOf" srcId="{D18E73D4-BAAC-439F-A3CB-D158FA736208}" destId="{AF7A2F95-3C4E-4166-93DF-FD397933B263}" srcOrd="1" destOrd="0" presId="urn:microsoft.com/office/officeart/2005/8/layout/hProcess11"/>
    <dgm:cxn modelId="{FF5DF07D-7A00-4BDD-9BAF-800D45F1672B}" type="presParOf" srcId="{D18E73D4-BAAC-439F-A3CB-D158FA736208}" destId="{5E921C1E-7090-49B0-99F5-A845D45A6EE8}" srcOrd="2" destOrd="0" presId="urn:microsoft.com/office/officeart/2005/8/layout/hProcess11"/>
    <dgm:cxn modelId="{0C940850-6451-492E-9847-35B288F56E78}" type="presParOf" srcId="{5E921C1E-7090-49B0-99F5-A845D45A6EE8}" destId="{07F7CC5C-E4C6-41CE-B562-D74BC1CDFABD}" srcOrd="0" destOrd="0" presId="urn:microsoft.com/office/officeart/2005/8/layout/hProcess11"/>
    <dgm:cxn modelId="{70454A25-1608-4B7A-B42D-97E1E8B1AC4F}" type="presParOf" srcId="{5E921C1E-7090-49B0-99F5-A845D45A6EE8}" destId="{57BDAB72-46EA-4DED-81A5-5C2E72382802}" srcOrd="1" destOrd="0" presId="urn:microsoft.com/office/officeart/2005/8/layout/hProcess11"/>
    <dgm:cxn modelId="{8ACF0A99-68C6-40C0-B264-D05B09B537D8}" type="presParOf" srcId="{5E921C1E-7090-49B0-99F5-A845D45A6EE8}" destId="{1F28986A-616C-4524-86D3-49E8147EAAFE}" srcOrd="2" destOrd="0" presId="urn:microsoft.com/office/officeart/2005/8/layout/hProcess11"/>
    <dgm:cxn modelId="{20201A15-9159-4E3E-BCCC-300449F903B3}" type="presParOf" srcId="{D18E73D4-BAAC-439F-A3CB-D158FA736208}" destId="{1B3F06BE-079D-4E61-8070-403163AF92F6}" srcOrd="3" destOrd="0" presId="urn:microsoft.com/office/officeart/2005/8/layout/hProcess11"/>
    <dgm:cxn modelId="{3F21405A-A904-4DB0-BAD8-21BE14BDD51E}" type="presParOf" srcId="{D18E73D4-BAAC-439F-A3CB-D158FA736208}" destId="{472AEED6-8923-4FA3-B46C-838901A7BBC6}" srcOrd="4" destOrd="0" presId="urn:microsoft.com/office/officeart/2005/8/layout/hProcess11"/>
    <dgm:cxn modelId="{20E5B063-A018-4AFD-B686-EF2CD56678DD}" type="presParOf" srcId="{472AEED6-8923-4FA3-B46C-838901A7BBC6}" destId="{79DA8D14-B173-43DF-A7F3-B4A6516C096A}" srcOrd="0" destOrd="0" presId="urn:microsoft.com/office/officeart/2005/8/layout/hProcess11"/>
    <dgm:cxn modelId="{89C6657E-D597-4815-80A1-B086C82C200D}" type="presParOf" srcId="{472AEED6-8923-4FA3-B46C-838901A7BBC6}" destId="{9E573D93-2AF6-46EF-AF35-8B14258F5C7A}" srcOrd="1" destOrd="0" presId="urn:microsoft.com/office/officeart/2005/8/layout/hProcess11"/>
    <dgm:cxn modelId="{172D8508-57E7-4318-BAEA-B3F2C4646309}" type="presParOf" srcId="{472AEED6-8923-4FA3-B46C-838901A7BBC6}" destId="{56942357-966B-45C2-A5C1-0DD7CB75B916}" srcOrd="2" destOrd="0" presId="urn:microsoft.com/office/officeart/2005/8/layout/hProcess11"/>
    <dgm:cxn modelId="{CB87A9FC-7A0B-40B2-B27A-31BDEDEED4F4}" type="presParOf" srcId="{D18E73D4-BAAC-439F-A3CB-D158FA736208}" destId="{D62587BC-111D-4FF7-823D-E186B17085CB}" srcOrd="5" destOrd="0" presId="urn:microsoft.com/office/officeart/2005/8/layout/hProcess11"/>
    <dgm:cxn modelId="{FBE49FC5-13AB-416C-B9FF-43B5AACFA92D}" type="presParOf" srcId="{D18E73D4-BAAC-439F-A3CB-D158FA736208}" destId="{587E548E-BE19-40BF-8CEA-2C9233382728}" srcOrd="6" destOrd="0" presId="urn:microsoft.com/office/officeart/2005/8/layout/hProcess11"/>
    <dgm:cxn modelId="{1B8B4334-8995-44D3-ACB6-6704768B287B}" type="presParOf" srcId="{587E548E-BE19-40BF-8CEA-2C9233382728}" destId="{06874FB3-96BA-47AB-848A-759B9CB51103}" srcOrd="0" destOrd="0" presId="urn:microsoft.com/office/officeart/2005/8/layout/hProcess11"/>
    <dgm:cxn modelId="{F9ABEAA1-F965-416F-81DA-9ED1D671ADF6}" type="presParOf" srcId="{587E548E-BE19-40BF-8CEA-2C9233382728}" destId="{510A3A10-635E-44D0-8E63-CB9D43DC04EC}" srcOrd="1" destOrd="0" presId="urn:microsoft.com/office/officeart/2005/8/layout/hProcess11"/>
    <dgm:cxn modelId="{1BEC3CA5-859C-4C22-9260-9FBB7B1AA3D8}" type="presParOf" srcId="{587E548E-BE19-40BF-8CEA-2C9233382728}" destId="{850F7E08-28D7-447C-8CC4-E2534EDD379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848249-B8A9-4F8A-BABF-61650DBCB9F7}" type="doc">
      <dgm:prSet loTypeId="urn:microsoft.com/office/officeart/2005/8/layout/hProcess11" loCatId="process" qsTypeId="urn:microsoft.com/office/officeart/2005/8/quickstyle/simple1" qsCatId="simple" csTypeId="urn:microsoft.com/office/officeart/2005/8/colors/accent1_2" csCatId="accent1" phldr="1"/>
      <dgm:spPr/>
    </dgm:pt>
    <dgm:pt modelId="{6EC87FFE-0926-4B79-B04A-141990AB9EE5}">
      <dgm:prSet phldrT="[文本]" custT="1"/>
      <dgm:spPr/>
      <dgm:t>
        <a:bodyPr/>
        <a:lstStyle/>
        <a:p>
          <a:r>
            <a:rPr lang="en-US" altLang="zh-CN" sz="1200" b="1" dirty="0">
              <a:solidFill>
                <a:srgbClr val="000000"/>
              </a:solidFill>
              <a:effectLst/>
              <a:latin typeface="+mj-ea"/>
              <a:ea typeface="+mj-ea"/>
            </a:rPr>
            <a:t>60</a:t>
          </a:r>
          <a:r>
            <a:rPr lang="zh-CN" altLang="en-US" sz="1200" b="1" dirty="0">
              <a:solidFill>
                <a:srgbClr val="000000"/>
              </a:solidFill>
              <a:effectLst/>
              <a:latin typeface="+mj-ea"/>
              <a:ea typeface="+mj-ea"/>
            </a:rPr>
            <a:t>年代末到</a:t>
          </a:r>
          <a:r>
            <a:rPr lang="en-US" altLang="zh-CN" sz="1200" b="1" dirty="0">
              <a:solidFill>
                <a:srgbClr val="000000"/>
              </a:solidFill>
              <a:effectLst/>
              <a:latin typeface="+mj-ea"/>
              <a:ea typeface="+mj-ea"/>
            </a:rPr>
            <a:t>70</a:t>
          </a:r>
          <a:r>
            <a:rPr lang="zh-CN" altLang="en-US" sz="1200" b="1" dirty="0">
              <a:solidFill>
                <a:srgbClr val="000000"/>
              </a:solidFill>
              <a:effectLst/>
              <a:latin typeface="+mj-ea"/>
              <a:ea typeface="+mj-ea"/>
            </a:rPr>
            <a:t>年代为了克服“</a:t>
          </a:r>
          <a:r>
            <a:rPr lang="zh-CN" altLang="en-US" sz="1200" b="1" dirty="0">
              <a:solidFill>
                <a:srgbClr val="000000"/>
              </a:solidFill>
              <a:effectLst/>
              <a:latin typeface="+mj-ea"/>
              <a:ea typeface="+mj-ea"/>
              <a:hlinkClick xmlns:r="http://schemas.openxmlformats.org/officeDocument/2006/relationships" r:id="" action="ppaction://noaction"/>
            </a:rPr>
            <a:t>软件危机</a:t>
          </a:r>
          <a:r>
            <a:rPr lang="zh-CN" altLang="en-US" sz="1200" b="1" dirty="0">
              <a:solidFill>
                <a:srgbClr val="000000"/>
              </a:solidFill>
              <a:effectLst/>
              <a:latin typeface="+mj-ea"/>
              <a:ea typeface="+mj-ea"/>
            </a:rPr>
            <a:t>”提出“软件工程”的名词</a:t>
          </a:r>
          <a:r>
            <a:rPr lang="en-US" altLang="zh-CN" sz="1200" b="1" dirty="0">
              <a:solidFill>
                <a:srgbClr val="000000"/>
              </a:solidFill>
              <a:effectLst/>
              <a:latin typeface="+mj-ea"/>
              <a:ea typeface="+mj-ea"/>
            </a:rPr>
            <a:t>,</a:t>
          </a:r>
          <a:r>
            <a:rPr lang="zh-CN" altLang="en-US" sz="1200" b="1" dirty="0">
              <a:solidFill>
                <a:srgbClr val="000000"/>
              </a:solidFill>
              <a:effectLst/>
              <a:latin typeface="+mj-ea"/>
              <a:ea typeface="+mj-ea"/>
            </a:rPr>
            <a:t>将软件开发纳入工程化的轨道，基本形成软件工程的概念、框架、技术和方法。称为</a:t>
          </a:r>
          <a:r>
            <a:rPr lang="zh-CN" altLang="zh-CN" sz="1200" b="1" dirty="0">
              <a:solidFill>
                <a:srgbClr val="000000"/>
              </a:solidFill>
              <a:effectLst/>
              <a:latin typeface="+mj-ea"/>
              <a:ea typeface="+mj-ea"/>
            </a:rPr>
            <a:t>传统</a:t>
          </a:r>
          <a:r>
            <a:rPr lang="zh-CN" altLang="en-US" sz="1200" b="1" dirty="0">
              <a:solidFill>
                <a:srgbClr val="000000"/>
              </a:solidFill>
              <a:effectLst/>
              <a:latin typeface="+mj-ea"/>
              <a:ea typeface="+mj-ea"/>
            </a:rPr>
            <a:t>的软件工程。</a:t>
          </a:r>
          <a:endParaRPr lang="zh-CN" altLang="en-US" sz="1200" dirty="0"/>
        </a:p>
      </dgm:t>
    </dgm:pt>
    <dgm:pt modelId="{C94931F1-8B0D-4FC7-9BA9-FB1CB6C187E7}" type="parTrans" cxnId="{0CCF8A8A-9CAE-4B3F-88FA-FC088396B49B}">
      <dgm:prSet/>
      <dgm:spPr/>
      <dgm:t>
        <a:bodyPr/>
        <a:lstStyle/>
        <a:p>
          <a:endParaRPr lang="zh-CN" altLang="en-US" sz="2800"/>
        </a:p>
      </dgm:t>
    </dgm:pt>
    <dgm:pt modelId="{958FF8EB-7FD3-449B-AF03-0D638FAE4030}" type="sibTrans" cxnId="{0CCF8A8A-9CAE-4B3F-88FA-FC088396B49B}">
      <dgm:prSet/>
      <dgm:spPr/>
      <dgm:t>
        <a:bodyPr/>
        <a:lstStyle/>
        <a:p>
          <a:endParaRPr lang="zh-CN" altLang="en-US" sz="2800"/>
        </a:p>
      </dgm:t>
    </dgm:pt>
    <dgm:pt modelId="{C552FB97-7115-4EDD-8EE5-60A8F0C576F1}">
      <dgm:prSet phldrT="[文本]" custT="1"/>
      <dgm:spPr/>
      <dgm:t>
        <a:bodyPr/>
        <a:lstStyle/>
        <a:p>
          <a:r>
            <a:rPr lang="en-US" altLang="zh-CN" sz="1200" b="1" dirty="0">
              <a:solidFill>
                <a:srgbClr val="000000"/>
              </a:solidFill>
              <a:effectLst/>
              <a:latin typeface="+mj-ea"/>
              <a:ea typeface="+mj-ea"/>
            </a:rPr>
            <a:t>80</a:t>
          </a:r>
          <a:r>
            <a:rPr lang="zh-CN" altLang="en-US" sz="1200" b="1" dirty="0">
              <a:solidFill>
                <a:srgbClr val="000000"/>
              </a:solidFill>
              <a:effectLst/>
              <a:latin typeface="+mj-ea"/>
              <a:ea typeface="+mj-ea"/>
            </a:rPr>
            <a:t>年代中到</a:t>
          </a:r>
          <a:r>
            <a:rPr lang="en-US" altLang="zh-CN" sz="1200" b="1" dirty="0">
              <a:solidFill>
                <a:srgbClr val="000000"/>
              </a:solidFill>
              <a:effectLst/>
              <a:latin typeface="+mj-ea"/>
              <a:ea typeface="+mj-ea"/>
            </a:rPr>
            <a:t>90</a:t>
          </a:r>
          <a:r>
            <a:rPr lang="zh-CN" altLang="en-US" sz="1200" b="1" dirty="0">
              <a:solidFill>
                <a:srgbClr val="000000"/>
              </a:solidFill>
              <a:effectLst/>
              <a:latin typeface="+mj-ea"/>
              <a:ea typeface="+mj-ea"/>
            </a:rPr>
            <a:t>年代，面向对象的方法与技术得到发展，研究的重点转移到面向对象的分析与设计，演化为一种完整的软件开发方法和系统的技术体系，称为对象工程。</a:t>
          </a:r>
          <a:endParaRPr lang="zh-CN" altLang="en-US" sz="1200" dirty="0"/>
        </a:p>
      </dgm:t>
    </dgm:pt>
    <dgm:pt modelId="{C05A3A0F-E956-404E-8C42-8793564730BD}" type="parTrans" cxnId="{3B63D5D1-BD99-47C7-830E-8CCD1A39C942}">
      <dgm:prSet/>
      <dgm:spPr/>
      <dgm:t>
        <a:bodyPr/>
        <a:lstStyle/>
        <a:p>
          <a:endParaRPr lang="zh-CN" altLang="en-US" sz="2800"/>
        </a:p>
      </dgm:t>
    </dgm:pt>
    <dgm:pt modelId="{82507D33-385C-45AC-8BCB-DEA2B0790625}" type="sibTrans" cxnId="{3B63D5D1-BD99-47C7-830E-8CCD1A39C942}">
      <dgm:prSet/>
      <dgm:spPr/>
      <dgm:t>
        <a:bodyPr/>
        <a:lstStyle/>
        <a:p>
          <a:endParaRPr lang="zh-CN" altLang="en-US" sz="2800"/>
        </a:p>
      </dgm:t>
    </dgm:pt>
    <dgm:pt modelId="{D5F75406-823B-4251-89EF-ED4B0A57DB71}">
      <dgm:prSet phldrT="[文本]" custT="1"/>
      <dgm:spPr/>
      <dgm:t>
        <a:bodyPr/>
        <a:lstStyle/>
        <a:p>
          <a:pPr algn="l"/>
          <a:r>
            <a:rPr lang="en-US" altLang="zh-CN" sz="1800" b="1" dirty="0">
              <a:solidFill>
                <a:srgbClr val="000000"/>
              </a:solidFill>
              <a:effectLst/>
              <a:latin typeface="+mj-ea"/>
              <a:ea typeface="+mj-ea"/>
            </a:rPr>
            <a:t>80</a:t>
          </a:r>
          <a:r>
            <a:rPr lang="zh-CN" altLang="en-US" sz="1800" b="1" dirty="0">
              <a:solidFill>
                <a:srgbClr val="000000"/>
              </a:solidFill>
              <a:effectLst/>
              <a:latin typeface="+mj-ea"/>
              <a:ea typeface="+mj-ea"/>
            </a:rPr>
            <a:t>年代中开始，</a:t>
          </a:r>
          <a:r>
            <a:rPr lang="zh-CN" altLang="zh-CN" sz="1800" b="1" dirty="0">
              <a:solidFill>
                <a:srgbClr val="000000"/>
              </a:solidFill>
              <a:effectLst/>
              <a:latin typeface="+mj-ea"/>
              <a:ea typeface="+mj-ea"/>
            </a:rPr>
            <a:t>人们在软件开发的实践过程中认识到：提高软件生产率，保证软件质量的关键是“软件过程”，是软件开发和维护中的管理和支持能力，逐步形成软件过程工程。</a:t>
          </a:r>
          <a:endParaRPr lang="zh-CN" altLang="en-US" sz="1800" dirty="0"/>
        </a:p>
      </dgm:t>
    </dgm:pt>
    <dgm:pt modelId="{25332752-0658-43E7-B05F-96F49183C6A5}" type="parTrans" cxnId="{8E6696AE-E6DA-45E5-9142-1EFB6D8838B2}">
      <dgm:prSet/>
      <dgm:spPr/>
      <dgm:t>
        <a:bodyPr/>
        <a:lstStyle/>
        <a:p>
          <a:endParaRPr lang="zh-CN" altLang="en-US" sz="2800"/>
        </a:p>
      </dgm:t>
    </dgm:pt>
    <dgm:pt modelId="{58A73EDE-7E2B-45A1-8CFD-9AEAC034118F}" type="sibTrans" cxnId="{8E6696AE-E6DA-45E5-9142-1EFB6D8838B2}">
      <dgm:prSet/>
      <dgm:spPr/>
      <dgm:t>
        <a:bodyPr/>
        <a:lstStyle/>
        <a:p>
          <a:endParaRPr lang="zh-CN" altLang="en-US" sz="2800"/>
        </a:p>
      </dgm:t>
    </dgm:pt>
    <dgm:pt modelId="{9B2E09BD-05A7-4BC0-B0E5-42FE9F519F6A}">
      <dgm:prSet phldrT="[文本]" custT="1"/>
      <dgm:spPr/>
      <dgm:t>
        <a:bodyPr/>
        <a:lstStyle/>
        <a:p>
          <a:endParaRPr lang="zh-CN" altLang="en-US" sz="1200" dirty="0"/>
        </a:p>
      </dgm:t>
    </dgm:pt>
    <dgm:pt modelId="{19412A7D-3D08-4A45-9846-28236738179A}" type="parTrans" cxnId="{FB959717-D243-4D1C-8272-01C9DAFFC0C0}">
      <dgm:prSet/>
      <dgm:spPr/>
      <dgm:t>
        <a:bodyPr/>
        <a:lstStyle/>
        <a:p>
          <a:endParaRPr lang="zh-CN" altLang="en-US" sz="2800"/>
        </a:p>
      </dgm:t>
    </dgm:pt>
    <dgm:pt modelId="{215CAFB4-B3DF-4038-B303-67ECE8BA803F}" type="sibTrans" cxnId="{FB959717-D243-4D1C-8272-01C9DAFFC0C0}">
      <dgm:prSet/>
      <dgm:spPr/>
      <dgm:t>
        <a:bodyPr/>
        <a:lstStyle/>
        <a:p>
          <a:endParaRPr lang="zh-CN" altLang="en-US" sz="2800"/>
        </a:p>
      </dgm:t>
    </dgm:pt>
    <dgm:pt modelId="{B72BD248-0A7D-4B38-861E-E497A9B831B1}" type="pres">
      <dgm:prSet presAssocID="{71848249-B8A9-4F8A-BABF-61650DBCB9F7}" presName="Name0" presStyleCnt="0">
        <dgm:presLayoutVars>
          <dgm:dir/>
          <dgm:resizeHandles val="exact"/>
        </dgm:presLayoutVars>
      </dgm:prSet>
      <dgm:spPr/>
    </dgm:pt>
    <dgm:pt modelId="{259F4DD9-30D2-4A79-9E9A-EB62FE9C5BC8}" type="pres">
      <dgm:prSet presAssocID="{71848249-B8A9-4F8A-BABF-61650DBCB9F7}" presName="arrow" presStyleLbl="bgShp" presStyleIdx="0" presStyleCnt="1" custScaleY="46875"/>
      <dgm:spPr/>
    </dgm:pt>
    <dgm:pt modelId="{D18E73D4-BAAC-439F-A3CB-D158FA736208}" type="pres">
      <dgm:prSet presAssocID="{71848249-B8A9-4F8A-BABF-61650DBCB9F7}" presName="points" presStyleCnt="0"/>
      <dgm:spPr/>
    </dgm:pt>
    <dgm:pt modelId="{0B489088-B258-4867-986A-EA7A0F8775B2}" type="pres">
      <dgm:prSet presAssocID="{6EC87FFE-0926-4B79-B04A-141990AB9EE5}" presName="compositeA" presStyleCnt="0"/>
      <dgm:spPr/>
    </dgm:pt>
    <dgm:pt modelId="{7A57A7A0-887C-49B0-B288-FFCC688C34D7}" type="pres">
      <dgm:prSet presAssocID="{6EC87FFE-0926-4B79-B04A-141990AB9EE5}" presName="textA" presStyleLbl="revTx" presStyleIdx="0" presStyleCnt="4">
        <dgm:presLayoutVars>
          <dgm:bulletEnabled val="1"/>
        </dgm:presLayoutVars>
      </dgm:prSet>
      <dgm:spPr/>
    </dgm:pt>
    <dgm:pt modelId="{51E2B5AF-6BAE-48C8-9869-94D5E3A92D52}" type="pres">
      <dgm:prSet presAssocID="{6EC87FFE-0926-4B79-B04A-141990AB9EE5}" presName="circleA" presStyleLbl="node1" presStyleIdx="0" presStyleCnt="4"/>
      <dgm:spPr/>
    </dgm:pt>
    <dgm:pt modelId="{51DFF032-6AC5-4BA8-A40D-8E641DC8763A}" type="pres">
      <dgm:prSet presAssocID="{6EC87FFE-0926-4B79-B04A-141990AB9EE5}" presName="spaceA" presStyleCnt="0"/>
      <dgm:spPr/>
    </dgm:pt>
    <dgm:pt modelId="{AF7A2F95-3C4E-4166-93DF-FD397933B263}" type="pres">
      <dgm:prSet presAssocID="{958FF8EB-7FD3-449B-AF03-0D638FAE4030}" presName="space" presStyleCnt="0"/>
      <dgm:spPr/>
    </dgm:pt>
    <dgm:pt modelId="{5E921C1E-7090-49B0-99F5-A845D45A6EE8}" type="pres">
      <dgm:prSet presAssocID="{C552FB97-7115-4EDD-8EE5-60A8F0C576F1}" presName="compositeB" presStyleCnt="0"/>
      <dgm:spPr/>
    </dgm:pt>
    <dgm:pt modelId="{07F7CC5C-E4C6-41CE-B562-D74BC1CDFABD}" type="pres">
      <dgm:prSet presAssocID="{C552FB97-7115-4EDD-8EE5-60A8F0C576F1}" presName="textB" presStyleLbl="revTx" presStyleIdx="1" presStyleCnt="4">
        <dgm:presLayoutVars>
          <dgm:bulletEnabled val="1"/>
        </dgm:presLayoutVars>
      </dgm:prSet>
      <dgm:spPr/>
    </dgm:pt>
    <dgm:pt modelId="{57BDAB72-46EA-4DED-81A5-5C2E72382802}" type="pres">
      <dgm:prSet presAssocID="{C552FB97-7115-4EDD-8EE5-60A8F0C576F1}" presName="circleB" presStyleLbl="node1" presStyleIdx="1" presStyleCnt="4"/>
      <dgm:spPr/>
    </dgm:pt>
    <dgm:pt modelId="{1F28986A-616C-4524-86D3-49E8147EAAFE}" type="pres">
      <dgm:prSet presAssocID="{C552FB97-7115-4EDD-8EE5-60A8F0C576F1}" presName="spaceB" presStyleCnt="0"/>
      <dgm:spPr/>
    </dgm:pt>
    <dgm:pt modelId="{1B3F06BE-079D-4E61-8070-403163AF92F6}" type="pres">
      <dgm:prSet presAssocID="{82507D33-385C-45AC-8BCB-DEA2B0790625}" presName="space" presStyleCnt="0"/>
      <dgm:spPr/>
    </dgm:pt>
    <dgm:pt modelId="{472AEED6-8923-4FA3-B46C-838901A7BBC6}" type="pres">
      <dgm:prSet presAssocID="{D5F75406-823B-4251-89EF-ED4B0A57DB71}" presName="compositeA" presStyleCnt="0"/>
      <dgm:spPr/>
    </dgm:pt>
    <dgm:pt modelId="{79DA8D14-B173-43DF-A7F3-B4A6516C096A}" type="pres">
      <dgm:prSet presAssocID="{D5F75406-823B-4251-89EF-ED4B0A57DB71}" presName="textA" presStyleLbl="revTx" presStyleIdx="2" presStyleCnt="4" custScaleX="303524">
        <dgm:presLayoutVars>
          <dgm:bulletEnabled val="1"/>
        </dgm:presLayoutVars>
      </dgm:prSet>
      <dgm:spPr/>
    </dgm:pt>
    <dgm:pt modelId="{9E573D93-2AF6-46EF-AF35-8B14258F5C7A}" type="pres">
      <dgm:prSet presAssocID="{D5F75406-823B-4251-89EF-ED4B0A57DB71}" presName="circleA" presStyleLbl="node1" presStyleIdx="2" presStyleCnt="4"/>
      <dgm:spPr/>
    </dgm:pt>
    <dgm:pt modelId="{56942357-966B-45C2-A5C1-0DD7CB75B916}" type="pres">
      <dgm:prSet presAssocID="{D5F75406-823B-4251-89EF-ED4B0A57DB71}" presName="spaceA" presStyleCnt="0"/>
      <dgm:spPr/>
    </dgm:pt>
    <dgm:pt modelId="{D62587BC-111D-4FF7-823D-E186B17085CB}" type="pres">
      <dgm:prSet presAssocID="{58A73EDE-7E2B-45A1-8CFD-9AEAC034118F}" presName="space" presStyleCnt="0"/>
      <dgm:spPr/>
    </dgm:pt>
    <dgm:pt modelId="{587E548E-BE19-40BF-8CEA-2C9233382728}" type="pres">
      <dgm:prSet presAssocID="{9B2E09BD-05A7-4BC0-B0E5-42FE9F519F6A}" presName="compositeB" presStyleCnt="0"/>
      <dgm:spPr/>
    </dgm:pt>
    <dgm:pt modelId="{06874FB3-96BA-47AB-848A-759B9CB51103}" type="pres">
      <dgm:prSet presAssocID="{9B2E09BD-05A7-4BC0-B0E5-42FE9F519F6A}" presName="textB" presStyleLbl="revTx" presStyleIdx="3" presStyleCnt="4">
        <dgm:presLayoutVars>
          <dgm:bulletEnabled val="1"/>
        </dgm:presLayoutVars>
      </dgm:prSet>
      <dgm:spPr/>
    </dgm:pt>
    <dgm:pt modelId="{510A3A10-635E-44D0-8E63-CB9D43DC04EC}" type="pres">
      <dgm:prSet presAssocID="{9B2E09BD-05A7-4BC0-B0E5-42FE9F519F6A}" presName="circleB" presStyleLbl="node1" presStyleIdx="3" presStyleCnt="4"/>
      <dgm:spPr/>
    </dgm:pt>
    <dgm:pt modelId="{850F7E08-28D7-447C-8CC4-E2534EDD3792}" type="pres">
      <dgm:prSet presAssocID="{9B2E09BD-05A7-4BC0-B0E5-42FE9F519F6A}" presName="spaceB" presStyleCnt="0"/>
      <dgm:spPr/>
    </dgm:pt>
  </dgm:ptLst>
  <dgm:cxnLst>
    <dgm:cxn modelId="{3DAB7C0C-09CA-4CD9-97E0-0ACBA700F507}" type="presOf" srcId="{D5F75406-823B-4251-89EF-ED4B0A57DB71}" destId="{79DA8D14-B173-43DF-A7F3-B4A6516C096A}" srcOrd="0" destOrd="0" presId="urn:microsoft.com/office/officeart/2005/8/layout/hProcess11"/>
    <dgm:cxn modelId="{FB959717-D243-4D1C-8272-01C9DAFFC0C0}" srcId="{71848249-B8A9-4F8A-BABF-61650DBCB9F7}" destId="{9B2E09BD-05A7-4BC0-B0E5-42FE9F519F6A}" srcOrd="3" destOrd="0" parTransId="{19412A7D-3D08-4A45-9846-28236738179A}" sibTransId="{215CAFB4-B3DF-4038-B303-67ECE8BA803F}"/>
    <dgm:cxn modelId="{36027227-A1D5-46DA-8CDD-D00EC536E56B}" type="presOf" srcId="{9B2E09BD-05A7-4BC0-B0E5-42FE9F519F6A}" destId="{06874FB3-96BA-47AB-848A-759B9CB51103}" srcOrd="0" destOrd="0" presId="urn:microsoft.com/office/officeart/2005/8/layout/hProcess11"/>
    <dgm:cxn modelId="{35647666-F251-4244-AF22-5C211EDBCBDE}" type="presOf" srcId="{6EC87FFE-0926-4B79-B04A-141990AB9EE5}" destId="{7A57A7A0-887C-49B0-B288-FFCC688C34D7}" srcOrd="0" destOrd="0" presId="urn:microsoft.com/office/officeart/2005/8/layout/hProcess11"/>
    <dgm:cxn modelId="{0CCF8A8A-9CAE-4B3F-88FA-FC088396B49B}" srcId="{71848249-B8A9-4F8A-BABF-61650DBCB9F7}" destId="{6EC87FFE-0926-4B79-B04A-141990AB9EE5}" srcOrd="0" destOrd="0" parTransId="{C94931F1-8B0D-4FC7-9BA9-FB1CB6C187E7}" sibTransId="{958FF8EB-7FD3-449B-AF03-0D638FAE4030}"/>
    <dgm:cxn modelId="{82B528AC-EA03-47A4-9650-78D1637D5324}" type="presOf" srcId="{C552FB97-7115-4EDD-8EE5-60A8F0C576F1}" destId="{07F7CC5C-E4C6-41CE-B562-D74BC1CDFABD}" srcOrd="0" destOrd="0" presId="urn:microsoft.com/office/officeart/2005/8/layout/hProcess11"/>
    <dgm:cxn modelId="{8E6696AE-E6DA-45E5-9142-1EFB6D8838B2}" srcId="{71848249-B8A9-4F8A-BABF-61650DBCB9F7}" destId="{D5F75406-823B-4251-89EF-ED4B0A57DB71}" srcOrd="2" destOrd="0" parTransId="{25332752-0658-43E7-B05F-96F49183C6A5}" sibTransId="{58A73EDE-7E2B-45A1-8CFD-9AEAC034118F}"/>
    <dgm:cxn modelId="{3B63D5D1-BD99-47C7-830E-8CCD1A39C942}" srcId="{71848249-B8A9-4F8A-BABF-61650DBCB9F7}" destId="{C552FB97-7115-4EDD-8EE5-60A8F0C576F1}" srcOrd="1" destOrd="0" parTransId="{C05A3A0F-E956-404E-8C42-8793564730BD}" sibTransId="{82507D33-385C-45AC-8BCB-DEA2B0790625}"/>
    <dgm:cxn modelId="{EEC614D9-5E75-4A47-B647-35CD50C7F359}" type="presOf" srcId="{71848249-B8A9-4F8A-BABF-61650DBCB9F7}" destId="{B72BD248-0A7D-4B38-861E-E497A9B831B1}" srcOrd="0" destOrd="0" presId="urn:microsoft.com/office/officeart/2005/8/layout/hProcess11"/>
    <dgm:cxn modelId="{81F580E2-8071-4BD6-B0B0-D7CDDAFC25B6}" type="presParOf" srcId="{B72BD248-0A7D-4B38-861E-E497A9B831B1}" destId="{259F4DD9-30D2-4A79-9E9A-EB62FE9C5BC8}" srcOrd="0" destOrd="0" presId="urn:microsoft.com/office/officeart/2005/8/layout/hProcess11"/>
    <dgm:cxn modelId="{B8ED71D5-85DF-48B2-B65F-3BAC35F604C8}" type="presParOf" srcId="{B72BD248-0A7D-4B38-861E-E497A9B831B1}" destId="{D18E73D4-BAAC-439F-A3CB-D158FA736208}" srcOrd="1" destOrd="0" presId="urn:microsoft.com/office/officeart/2005/8/layout/hProcess11"/>
    <dgm:cxn modelId="{7EC9151B-E350-4920-BDC4-D0D710FC0150}" type="presParOf" srcId="{D18E73D4-BAAC-439F-A3CB-D158FA736208}" destId="{0B489088-B258-4867-986A-EA7A0F8775B2}" srcOrd="0" destOrd="0" presId="urn:microsoft.com/office/officeart/2005/8/layout/hProcess11"/>
    <dgm:cxn modelId="{28F648EB-29B6-4FCD-929B-22F801FF82FA}" type="presParOf" srcId="{0B489088-B258-4867-986A-EA7A0F8775B2}" destId="{7A57A7A0-887C-49B0-B288-FFCC688C34D7}" srcOrd="0" destOrd="0" presId="urn:microsoft.com/office/officeart/2005/8/layout/hProcess11"/>
    <dgm:cxn modelId="{35BD8D64-5386-4972-AE7D-3E5AFAF5B65E}" type="presParOf" srcId="{0B489088-B258-4867-986A-EA7A0F8775B2}" destId="{51E2B5AF-6BAE-48C8-9869-94D5E3A92D52}" srcOrd="1" destOrd="0" presId="urn:microsoft.com/office/officeart/2005/8/layout/hProcess11"/>
    <dgm:cxn modelId="{9AC8683B-DA79-43EA-B616-85DABEC5BA7C}" type="presParOf" srcId="{0B489088-B258-4867-986A-EA7A0F8775B2}" destId="{51DFF032-6AC5-4BA8-A40D-8E641DC8763A}" srcOrd="2" destOrd="0" presId="urn:microsoft.com/office/officeart/2005/8/layout/hProcess11"/>
    <dgm:cxn modelId="{47CB47E2-AA0A-4015-A8C1-6019E1C6E159}" type="presParOf" srcId="{D18E73D4-BAAC-439F-A3CB-D158FA736208}" destId="{AF7A2F95-3C4E-4166-93DF-FD397933B263}" srcOrd="1" destOrd="0" presId="urn:microsoft.com/office/officeart/2005/8/layout/hProcess11"/>
    <dgm:cxn modelId="{FF5DF07D-7A00-4BDD-9BAF-800D45F1672B}" type="presParOf" srcId="{D18E73D4-BAAC-439F-A3CB-D158FA736208}" destId="{5E921C1E-7090-49B0-99F5-A845D45A6EE8}" srcOrd="2" destOrd="0" presId="urn:microsoft.com/office/officeart/2005/8/layout/hProcess11"/>
    <dgm:cxn modelId="{0C940850-6451-492E-9847-35B288F56E78}" type="presParOf" srcId="{5E921C1E-7090-49B0-99F5-A845D45A6EE8}" destId="{07F7CC5C-E4C6-41CE-B562-D74BC1CDFABD}" srcOrd="0" destOrd="0" presId="urn:microsoft.com/office/officeart/2005/8/layout/hProcess11"/>
    <dgm:cxn modelId="{70454A25-1608-4B7A-B42D-97E1E8B1AC4F}" type="presParOf" srcId="{5E921C1E-7090-49B0-99F5-A845D45A6EE8}" destId="{57BDAB72-46EA-4DED-81A5-5C2E72382802}" srcOrd="1" destOrd="0" presId="urn:microsoft.com/office/officeart/2005/8/layout/hProcess11"/>
    <dgm:cxn modelId="{8ACF0A99-68C6-40C0-B264-D05B09B537D8}" type="presParOf" srcId="{5E921C1E-7090-49B0-99F5-A845D45A6EE8}" destId="{1F28986A-616C-4524-86D3-49E8147EAAFE}" srcOrd="2" destOrd="0" presId="urn:microsoft.com/office/officeart/2005/8/layout/hProcess11"/>
    <dgm:cxn modelId="{20201A15-9159-4E3E-BCCC-300449F903B3}" type="presParOf" srcId="{D18E73D4-BAAC-439F-A3CB-D158FA736208}" destId="{1B3F06BE-079D-4E61-8070-403163AF92F6}" srcOrd="3" destOrd="0" presId="urn:microsoft.com/office/officeart/2005/8/layout/hProcess11"/>
    <dgm:cxn modelId="{3F21405A-A904-4DB0-BAD8-21BE14BDD51E}" type="presParOf" srcId="{D18E73D4-BAAC-439F-A3CB-D158FA736208}" destId="{472AEED6-8923-4FA3-B46C-838901A7BBC6}" srcOrd="4" destOrd="0" presId="urn:microsoft.com/office/officeart/2005/8/layout/hProcess11"/>
    <dgm:cxn modelId="{20E5B063-A018-4AFD-B686-EF2CD56678DD}" type="presParOf" srcId="{472AEED6-8923-4FA3-B46C-838901A7BBC6}" destId="{79DA8D14-B173-43DF-A7F3-B4A6516C096A}" srcOrd="0" destOrd="0" presId="urn:microsoft.com/office/officeart/2005/8/layout/hProcess11"/>
    <dgm:cxn modelId="{89C6657E-D597-4815-80A1-B086C82C200D}" type="presParOf" srcId="{472AEED6-8923-4FA3-B46C-838901A7BBC6}" destId="{9E573D93-2AF6-46EF-AF35-8B14258F5C7A}" srcOrd="1" destOrd="0" presId="urn:microsoft.com/office/officeart/2005/8/layout/hProcess11"/>
    <dgm:cxn modelId="{172D8508-57E7-4318-BAEA-B3F2C4646309}" type="presParOf" srcId="{472AEED6-8923-4FA3-B46C-838901A7BBC6}" destId="{56942357-966B-45C2-A5C1-0DD7CB75B916}" srcOrd="2" destOrd="0" presId="urn:microsoft.com/office/officeart/2005/8/layout/hProcess11"/>
    <dgm:cxn modelId="{CB87A9FC-7A0B-40B2-B27A-31BDEDEED4F4}" type="presParOf" srcId="{D18E73D4-BAAC-439F-A3CB-D158FA736208}" destId="{D62587BC-111D-4FF7-823D-E186B17085CB}" srcOrd="5" destOrd="0" presId="urn:microsoft.com/office/officeart/2005/8/layout/hProcess11"/>
    <dgm:cxn modelId="{FBE49FC5-13AB-416C-B9FF-43B5AACFA92D}" type="presParOf" srcId="{D18E73D4-BAAC-439F-A3CB-D158FA736208}" destId="{587E548E-BE19-40BF-8CEA-2C9233382728}" srcOrd="6" destOrd="0" presId="urn:microsoft.com/office/officeart/2005/8/layout/hProcess11"/>
    <dgm:cxn modelId="{1B8B4334-8995-44D3-ACB6-6704768B287B}" type="presParOf" srcId="{587E548E-BE19-40BF-8CEA-2C9233382728}" destId="{06874FB3-96BA-47AB-848A-759B9CB51103}" srcOrd="0" destOrd="0" presId="urn:microsoft.com/office/officeart/2005/8/layout/hProcess11"/>
    <dgm:cxn modelId="{F9ABEAA1-F965-416F-81DA-9ED1D671ADF6}" type="presParOf" srcId="{587E548E-BE19-40BF-8CEA-2C9233382728}" destId="{510A3A10-635E-44D0-8E63-CB9D43DC04EC}" srcOrd="1" destOrd="0" presId="urn:microsoft.com/office/officeart/2005/8/layout/hProcess11"/>
    <dgm:cxn modelId="{1BEC3CA5-859C-4C22-9260-9FBB7B1AA3D8}" type="presParOf" srcId="{587E548E-BE19-40BF-8CEA-2C9233382728}" destId="{850F7E08-28D7-447C-8CC4-E2534EDD379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848249-B8A9-4F8A-BABF-61650DBCB9F7}" type="doc">
      <dgm:prSet loTypeId="urn:microsoft.com/office/officeart/2005/8/layout/hProcess11" loCatId="process" qsTypeId="urn:microsoft.com/office/officeart/2005/8/quickstyle/simple1" qsCatId="simple" csTypeId="urn:microsoft.com/office/officeart/2005/8/colors/accent1_2" csCatId="accent1" phldr="1"/>
      <dgm:spPr/>
    </dgm:pt>
    <dgm:pt modelId="{6EC87FFE-0926-4B79-B04A-141990AB9EE5}">
      <dgm:prSet phldrT="[文本]" custT="1"/>
      <dgm:spPr/>
      <dgm:t>
        <a:bodyPr/>
        <a:lstStyle/>
        <a:p>
          <a:r>
            <a:rPr lang="en-US" altLang="zh-CN" sz="1200" b="1" dirty="0">
              <a:solidFill>
                <a:srgbClr val="000000"/>
              </a:solidFill>
              <a:effectLst/>
              <a:latin typeface="+mj-ea"/>
              <a:ea typeface="+mj-ea"/>
            </a:rPr>
            <a:t>60</a:t>
          </a:r>
          <a:r>
            <a:rPr lang="zh-CN" altLang="en-US" sz="1200" b="1" dirty="0">
              <a:solidFill>
                <a:srgbClr val="000000"/>
              </a:solidFill>
              <a:effectLst/>
              <a:latin typeface="+mj-ea"/>
              <a:ea typeface="+mj-ea"/>
            </a:rPr>
            <a:t>年代末到</a:t>
          </a:r>
          <a:r>
            <a:rPr lang="en-US" altLang="zh-CN" sz="1200" b="1" dirty="0">
              <a:solidFill>
                <a:srgbClr val="000000"/>
              </a:solidFill>
              <a:effectLst/>
              <a:latin typeface="+mj-ea"/>
              <a:ea typeface="+mj-ea"/>
            </a:rPr>
            <a:t>70</a:t>
          </a:r>
          <a:r>
            <a:rPr lang="zh-CN" altLang="en-US" sz="1200" b="1" dirty="0">
              <a:solidFill>
                <a:srgbClr val="000000"/>
              </a:solidFill>
              <a:effectLst/>
              <a:latin typeface="+mj-ea"/>
              <a:ea typeface="+mj-ea"/>
            </a:rPr>
            <a:t>年代为了克服“</a:t>
          </a:r>
          <a:r>
            <a:rPr lang="zh-CN" altLang="en-US" sz="1200" b="1" dirty="0">
              <a:solidFill>
                <a:srgbClr val="000000"/>
              </a:solidFill>
              <a:effectLst/>
              <a:latin typeface="+mj-ea"/>
              <a:ea typeface="+mj-ea"/>
              <a:hlinkClick xmlns:r="http://schemas.openxmlformats.org/officeDocument/2006/relationships" r:id="" action="ppaction://noaction"/>
            </a:rPr>
            <a:t>软件危机</a:t>
          </a:r>
          <a:r>
            <a:rPr lang="zh-CN" altLang="en-US" sz="1200" b="1" dirty="0">
              <a:solidFill>
                <a:srgbClr val="000000"/>
              </a:solidFill>
              <a:effectLst/>
              <a:latin typeface="+mj-ea"/>
              <a:ea typeface="+mj-ea"/>
            </a:rPr>
            <a:t>”提出“软件工程”的名词</a:t>
          </a:r>
          <a:r>
            <a:rPr lang="en-US" altLang="zh-CN" sz="1200" b="1" dirty="0">
              <a:solidFill>
                <a:srgbClr val="000000"/>
              </a:solidFill>
              <a:effectLst/>
              <a:latin typeface="+mj-ea"/>
              <a:ea typeface="+mj-ea"/>
            </a:rPr>
            <a:t>,</a:t>
          </a:r>
          <a:r>
            <a:rPr lang="zh-CN" altLang="en-US" sz="1200" b="1" dirty="0">
              <a:solidFill>
                <a:srgbClr val="000000"/>
              </a:solidFill>
              <a:effectLst/>
              <a:latin typeface="+mj-ea"/>
              <a:ea typeface="+mj-ea"/>
            </a:rPr>
            <a:t>将软件开发纳入工程化的轨道，基本形成软件工程的概念、框架、技术和方法。称为</a:t>
          </a:r>
          <a:r>
            <a:rPr lang="zh-CN" altLang="zh-CN" sz="1200" b="1" dirty="0">
              <a:solidFill>
                <a:srgbClr val="000000"/>
              </a:solidFill>
              <a:effectLst/>
              <a:latin typeface="+mj-ea"/>
              <a:ea typeface="+mj-ea"/>
            </a:rPr>
            <a:t>传统</a:t>
          </a:r>
          <a:r>
            <a:rPr lang="zh-CN" altLang="en-US" sz="1200" b="1" dirty="0">
              <a:solidFill>
                <a:srgbClr val="000000"/>
              </a:solidFill>
              <a:effectLst/>
              <a:latin typeface="+mj-ea"/>
              <a:ea typeface="+mj-ea"/>
            </a:rPr>
            <a:t>的软件工程。</a:t>
          </a:r>
          <a:endParaRPr lang="zh-CN" altLang="en-US" sz="1200" dirty="0"/>
        </a:p>
      </dgm:t>
    </dgm:pt>
    <dgm:pt modelId="{C94931F1-8B0D-4FC7-9BA9-FB1CB6C187E7}" type="parTrans" cxnId="{0CCF8A8A-9CAE-4B3F-88FA-FC088396B49B}">
      <dgm:prSet/>
      <dgm:spPr/>
      <dgm:t>
        <a:bodyPr/>
        <a:lstStyle/>
        <a:p>
          <a:endParaRPr lang="zh-CN" altLang="en-US" sz="2800"/>
        </a:p>
      </dgm:t>
    </dgm:pt>
    <dgm:pt modelId="{958FF8EB-7FD3-449B-AF03-0D638FAE4030}" type="sibTrans" cxnId="{0CCF8A8A-9CAE-4B3F-88FA-FC088396B49B}">
      <dgm:prSet/>
      <dgm:spPr/>
      <dgm:t>
        <a:bodyPr/>
        <a:lstStyle/>
        <a:p>
          <a:endParaRPr lang="zh-CN" altLang="en-US" sz="2800"/>
        </a:p>
      </dgm:t>
    </dgm:pt>
    <dgm:pt modelId="{C552FB97-7115-4EDD-8EE5-60A8F0C576F1}">
      <dgm:prSet phldrT="[文本]" custT="1"/>
      <dgm:spPr/>
      <dgm:t>
        <a:bodyPr/>
        <a:lstStyle/>
        <a:p>
          <a:r>
            <a:rPr lang="en-US" altLang="zh-CN" sz="1200" b="1" dirty="0">
              <a:solidFill>
                <a:srgbClr val="000000"/>
              </a:solidFill>
              <a:effectLst/>
              <a:latin typeface="+mj-ea"/>
              <a:ea typeface="+mj-ea"/>
            </a:rPr>
            <a:t>80</a:t>
          </a:r>
          <a:r>
            <a:rPr lang="zh-CN" altLang="en-US" sz="1200" b="1" dirty="0">
              <a:solidFill>
                <a:srgbClr val="000000"/>
              </a:solidFill>
              <a:effectLst/>
              <a:latin typeface="+mj-ea"/>
              <a:ea typeface="+mj-ea"/>
            </a:rPr>
            <a:t>年代中到</a:t>
          </a:r>
          <a:r>
            <a:rPr lang="en-US" altLang="zh-CN" sz="1200" b="1" dirty="0">
              <a:solidFill>
                <a:srgbClr val="000000"/>
              </a:solidFill>
              <a:effectLst/>
              <a:latin typeface="+mj-ea"/>
              <a:ea typeface="+mj-ea"/>
            </a:rPr>
            <a:t>90</a:t>
          </a:r>
          <a:r>
            <a:rPr lang="zh-CN" altLang="en-US" sz="1200" b="1" dirty="0">
              <a:solidFill>
                <a:srgbClr val="000000"/>
              </a:solidFill>
              <a:effectLst/>
              <a:latin typeface="+mj-ea"/>
              <a:ea typeface="+mj-ea"/>
            </a:rPr>
            <a:t>年代，面向对象的方法与技术得到发展，研究的重点转移到面向对象的分析与设计，演化为一种完整的软件开发方法和系统的技术体系，称为对象工程。</a:t>
          </a:r>
          <a:endParaRPr lang="zh-CN" altLang="en-US" sz="1200" dirty="0"/>
        </a:p>
      </dgm:t>
    </dgm:pt>
    <dgm:pt modelId="{C05A3A0F-E956-404E-8C42-8793564730BD}" type="parTrans" cxnId="{3B63D5D1-BD99-47C7-830E-8CCD1A39C942}">
      <dgm:prSet/>
      <dgm:spPr/>
      <dgm:t>
        <a:bodyPr/>
        <a:lstStyle/>
        <a:p>
          <a:endParaRPr lang="zh-CN" altLang="en-US" sz="2800"/>
        </a:p>
      </dgm:t>
    </dgm:pt>
    <dgm:pt modelId="{82507D33-385C-45AC-8BCB-DEA2B0790625}" type="sibTrans" cxnId="{3B63D5D1-BD99-47C7-830E-8CCD1A39C942}">
      <dgm:prSet/>
      <dgm:spPr/>
      <dgm:t>
        <a:bodyPr/>
        <a:lstStyle/>
        <a:p>
          <a:endParaRPr lang="zh-CN" altLang="en-US" sz="2800"/>
        </a:p>
      </dgm:t>
    </dgm:pt>
    <dgm:pt modelId="{D5F75406-823B-4251-89EF-ED4B0A57DB71}">
      <dgm:prSet phldrT="[文本]" custT="1"/>
      <dgm:spPr/>
      <dgm:t>
        <a:bodyPr/>
        <a:lstStyle/>
        <a:p>
          <a:r>
            <a:rPr lang="en-US" altLang="zh-CN" sz="1200" b="1" dirty="0">
              <a:solidFill>
                <a:srgbClr val="000000"/>
              </a:solidFill>
              <a:effectLst/>
              <a:latin typeface="+mj-ea"/>
              <a:ea typeface="+mj-ea"/>
            </a:rPr>
            <a:t>80</a:t>
          </a:r>
          <a:r>
            <a:rPr lang="zh-CN" altLang="en-US" sz="1200" b="1" dirty="0">
              <a:solidFill>
                <a:srgbClr val="000000"/>
              </a:solidFill>
              <a:effectLst/>
              <a:latin typeface="+mj-ea"/>
              <a:ea typeface="+mj-ea"/>
            </a:rPr>
            <a:t>年代中开始，</a:t>
          </a:r>
          <a:r>
            <a:rPr lang="zh-CN" altLang="zh-CN" sz="1200" b="1" dirty="0">
              <a:solidFill>
                <a:srgbClr val="000000"/>
              </a:solidFill>
              <a:effectLst/>
              <a:latin typeface="+mj-ea"/>
              <a:ea typeface="+mj-ea"/>
            </a:rPr>
            <a:t>人们在软件开发的实践过程中认识到：提高软件生产率，保证软件质量的关键是“软件过程”，是软件开发和维护中的管理和支持能力，逐步形成软件过程工程。</a:t>
          </a:r>
          <a:endParaRPr lang="zh-CN" altLang="en-US" sz="1200" dirty="0"/>
        </a:p>
      </dgm:t>
    </dgm:pt>
    <dgm:pt modelId="{25332752-0658-43E7-B05F-96F49183C6A5}" type="parTrans" cxnId="{8E6696AE-E6DA-45E5-9142-1EFB6D8838B2}">
      <dgm:prSet/>
      <dgm:spPr/>
      <dgm:t>
        <a:bodyPr/>
        <a:lstStyle/>
        <a:p>
          <a:endParaRPr lang="zh-CN" altLang="en-US" sz="2800"/>
        </a:p>
      </dgm:t>
    </dgm:pt>
    <dgm:pt modelId="{58A73EDE-7E2B-45A1-8CFD-9AEAC034118F}" type="sibTrans" cxnId="{8E6696AE-E6DA-45E5-9142-1EFB6D8838B2}">
      <dgm:prSet/>
      <dgm:spPr/>
      <dgm:t>
        <a:bodyPr/>
        <a:lstStyle/>
        <a:p>
          <a:endParaRPr lang="zh-CN" altLang="en-US" sz="2800"/>
        </a:p>
      </dgm:t>
    </dgm:pt>
    <dgm:pt modelId="{9B2E09BD-05A7-4BC0-B0E5-42FE9F519F6A}">
      <dgm:prSet phldrT="[文本]" custT="1"/>
      <dgm:spPr/>
      <dgm:t>
        <a:bodyPr/>
        <a:lstStyle/>
        <a:p>
          <a:pPr algn="l"/>
          <a:r>
            <a:rPr lang="en-US" altLang="zh-CN" sz="1800" b="1" dirty="0">
              <a:solidFill>
                <a:srgbClr val="000000"/>
              </a:solidFill>
              <a:effectLst/>
              <a:latin typeface="+mj-ea"/>
              <a:ea typeface="+mj-ea"/>
            </a:rPr>
            <a:t>90</a:t>
          </a:r>
          <a:r>
            <a:rPr lang="zh-CN" altLang="en-US" sz="1800" b="1" dirty="0">
              <a:solidFill>
                <a:srgbClr val="000000"/>
              </a:solidFill>
              <a:effectLst/>
              <a:latin typeface="+mj-ea"/>
              <a:ea typeface="+mj-ea"/>
            </a:rPr>
            <a:t>年代起，基于构件（</a:t>
          </a:r>
          <a:r>
            <a:rPr lang="en-US" altLang="zh-CN" sz="1800" b="1" dirty="0">
              <a:solidFill>
                <a:srgbClr val="000000"/>
              </a:solidFill>
              <a:effectLst/>
              <a:latin typeface="+mj-ea"/>
              <a:ea typeface="+mj-ea"/>
            </a:rPr>
            <a:t>Component</a:t>
          </a:r>
          <a:r>
            <a:rPr lang="zh-CN" altLang="en-US" sz="1800" b="1" dirty="0">
              <a:solidFill>
                <a:srgbClr val="000000"/>
              </a:solidFill>
              <a:effectLst/>
              <a:latin typeface="+mj-ea"/>
              <a:ea typeface="+mj-ea"/>
            </a:rPr>
            <a:t>）的开发方法取得重要进展，软件系统的开发可通过使用现成的可复用构件组装完成，而无需从头开始构造，以此达到提高效率和质量，降低成本的目的。称为构件工程。</a:t>
          </a:r>
          <a:endParaRPr lang="zh-CN" altLang="en-US" sz="1800" dirty="0"/>
        </a:p>
      </dgm:t>
    </dgm:pt>
    <dgm:pt modelId="{19412A7D-3D08-4A45-9846-28236738179A}" type="parTrans" cxnId="{FB959717-D243-4D1C-8272-01C9DAFFC0C0}">
      <dgm:prSet/>
      <dgm:spPr/>
      <dgm:t>
        <a:bodyPr/>
        <a:lstStyle/>
        <a:p>
          <a:endParaRPr lang="zh-CN" altLang="en-US" sz="2800"/>
        </a:p>
      </dgm:t>
    </dgm:pt>
    <dgm:pt modelId="{215CAFB4-B3DF-4038-B303-67ECE8BA803F}" type="sibTrans" cxnId="{FB959717-D243-4D1C-8272-01C9DAFFC0C0}">
      <dgm:prSet/>
      <dgm:spPr/>
      <dgm:t>
        <a:bodyPr/>
        <a:lstStyle/>
        <a:p>
          <a:endParaRPr lang="zh-CN" altLang="en-US" sz="2800"/>
        </a:p>
      </dgm:t>
    </dgm:pt>
    <dgm:pt modelId="{B72BD248-0A7D-4B38-861E-E497A9B831B1}" type="pres">
      <dgm:prSet presAssocID="{71848249-B8A9-4F8A-BABF-61650DBCB9F7}" presName="Name0" presStyleCnt="0">
        <dgm:presLayoutVars>
          <dgm:dir/>
          <dgm:resizeHandles val="exact"/>
        </dgm:presLayoutVars>
      </dgm:prSet>
      <dgm:spPr/>
    </dgm:pt>
    <dgm:pt modelId="{259F4DD9-30D2-4A79-9E9A-EB62FE9C5BC8}" type="pres">
      <dgm:prSet presAssocID="{71848249-B8A9-4F8A-BABF-61650DBCB9F7}" presName="arrow" presStyleLbl="bgShp" presStyleIdx="0" presStyleCnt="1" custScaleY="46875"/>
      <dgm:spPr/>
    </dgm:pt>
    <dgm:pt modelId="{D18E73D4-BAAC-439F-A3CB-D158FA736208}" type="pres">
      <dgm:prSet presAssocID="{71848249-B8A9-4F8A-BABF-61650DBCB9F7}" presName="points" presStyleCnt="0"/>
      <dgm:spPr/>
    </dgm:pt>
    <dgm:pt modelId="{0B489088-B258-4867-986A-EA7A0F8775B2}" type="pres">
      <dgm:prSet presAssocID="{6EC87FFE-0926-4B79-B04A-141990AB9EE5}" presName="compositeA" presStyleCnt="0"/>
      <dgm:spPr/>
    </dgm:pt>
    <dgm:pt modelId="{7A57A7A0-887C-49B0-B288-FFCC688C34D7}" type="pres">
      <dgm:prSet presAssocID="{6EC87FFE-0926-4B79-B04A-141990AB9EE5}" presName="textA" presStyleLbl="revTx" presStyleIdx="0" presStyleCnt="4">
        <dgm:presLayoutVars>
          <dgm:bulletEnabled val="1"/>
        </dgm:presLayoutVars>
      </dgm:prSet>
      <dgm:spPr/>
    </dgm:pt>
    <dgm:pt modelId="{51E2B5AF-6BAE-48C8-9869-94D5E3A92D52}" type="pres">
      <dgm:prSet presAssocID="{6EC87FFE-0926-4B79-B04A-141990AB9EE5}" presName="circleA" presStyleLbl="node1" presStyleIdx="0" presStyleCnt="4"/>
      <dgm:spPr/>
    </dgm:pt>
    <dgm:pt modelId="{51DFF032-6AC5-4BA8-A40D-8E641DC8763A}" type="pres">
      <dgm:prSet presAssocID="{6EC87FFE-0926-4B79-B04A-141990AB9EE5}" presName="spaceA" presStyleCnt="0"/>
      <dgm:spPr/>
    </dgm:pt>
    <dgm:pt modelId="{AF7A2F95-3C4E-4166-93DF-FD397933B263}" type="pres">
      <dgm:prSet presAssocID="{958FF8EB-7FD3-449B-AF03-0D638FAE4030}" presName="space" presStyleCnt="0"/>
      <dgm:spPr/>
    </dgm:pt>
    <dgm:pt modelId="{5E921C1E-7090-49B0-99F5-A845D45A6EE8}" type="pres">
      <dgm:prSet presAssocID="{C552FB97-7115-4EDD-8EE5-60A8F0C576F1}" presName="compositeB" presStyleCnt="0"/>
      <dgm:spPr/>
    </dgm:pt>
    <dgm:pt modelId="{07F7CC5C-E4C6-41CE-B562-D74BC1CDFABD}" type="pres">
      <dgm:prSet presAssocID="{C552FB97-7115-4EDD-8EE5-60A8F0C576F1}" presName="textB" presStyleLbl="revTx" presStyleIdx="1" presStyleCnt="4">
        <dgm:presLayoutVars>
          <dgm:bulletEnabled val="1"/>
        </dgm:presLayoutVars>
      </dgm:prSet>
      <dgm:spPr/>
    </dgm:pt>
    <dgm:pt modelId="{57BDAB72-46EA-4DED-81A5-5C2E72382802}" type="pres">
      <dgm:prSet presAssocID="{C552FB97-7115-4EDD-8EE5-60A8F0C576F1}" presName="circleB" presStyleLbl="node1" presStyleIdx="1" presStyleCnt="4"/>
      <dgm:spPr/>
    </dgm:pt>
    <dgm:pt modelId="{1F28986A-616C-4524-86D3-49E8147EAAFE}" type="pres">
      <dgm:prSet presAssocID="{C552FB97-7115-4EDD-8EE5-60A8F0C576F1}" presName="spaceB" presStyleCnt="0"/>
      <dgm:spPr/>
    </dgm:pt>
    <dgm:pt modelId="{1B3F06BE-079D-4E61-8070-403163AF92F6}" type="pres">
      <dgm:prSet presAssocID="{82507D33-385C-45AC-8BCB-DEA2B0790625}" presName="space" presStyleCnt="0"/>
      <dgm:spPr/>
    </dgm:pt>
    <dgm:pt modelId="{472AEED6-8923-4FA3-B46C-838901A7BBC6}" type="pres">
      <dgm:prSet presAssocID="{D5F75406-823B-4251-89EF-ED4B0A57DB71}" presName="compositeA" presStyleCnt="0"/>
      <dgm:spPr/>
    </dgm:pt>
    <dgm:pt modelId="{79DA8D14-B173-43DF-A7F3-B4A6516C096A}" type="pres">
      <dgm:prSet presAssocID="{D5F75406-823B-4251-89EF-ED4B0A57DB71}" presName="textA" presStyleLbl="revTx" presStyleIdx="2" presStyleCnt="4">
        <dgm:presLayoutVars>
          <dgm:bulletEnabled val="1"/>
        </dgm:presLayoutVars>
      </dgm:prSet>
      <dgm:spPr/>
    </dgm:pt>
    <dgm:pt modelId="{9E573D93-2AF6-46EF-AF35-8B14258F5C7A}" type="pres">
      <dgm:prSet presAssocID="{D5F75406-823B-4251-89EF-ED4B0A57DB71}" presName="circleA" presStyleLbl="node1" presStyleIdx="2" presStyleCnt="4"/>
      <dgm:spPr/>
    </dgm:pt>
    <dgm:pt modelId="{56942357-966B-45C2-A5C1-0DD7CB75B916}" type="pres">
      <dgm:prSet presAssocID="{D5F75406-823B-4251-89EF-ED4B0A57DB71}" presName="spaceA" presStyleCnt="0"/>
      <dgm:spPr/>
    </dgm:pt>
    <dgm:pt modelId="{D62587BC-111D-4FF7-823D-E186B17085CB}" type="pres">
      <dgm:prSet presAssocID="{58A73EDE-7E2B-45A1-8CFD-9AEAC034118F}" presName="space" presStyleCnt="0"/>
      <dgm:spPr/>
    </dgm:pt>
    <dgm:pt modelId="{587E548E-BE19-40BF-8CEA-2C9233382728}" type="pres">
      <dgm:prSet presAssocID="{9B2E09BD-05A7-4BC0-B0E5-42FE9F519F6A}" presName="compositeB" presStyleCnt="0"/>
      <dgm:spPr/>
    </dgm:pt>
    <dgm:pt modelId="{06874FB3-96BA-47AB-848A-759B9CB51103}" type="pres">
      <dgm:prSet presAssocID="{9B2E09BD-05A7-4BC0-B0E5-42FE9F519F6A}" presName="textB" presStyleLbl="revTx" presStyleIdx="3" presStyleCnt="4" custScaleX="217997">
        <dgm:presLayoutVars>
          <dgm:bulletEnabled val="1"/>
        </dgm:presLayoutVars>
      </dgm:prSet>
      <dgm:spPr/>
    </dgm:pt>
    <dgm:pt modelId="{510A3A10-635E-44D0-8E63-CB9D43DC04EC}" type="pres">
      <dgm:prSet presAssocID="{9B2E09BD-05A7-4BC0-B0E5-42FE9F519F6A}" presName="circleB" presStyleLbl="node1" presStyleIdx="3" presStyleCnt="4"/>
      <dgm:spPr/>
    </dgm:pt>
    <dgm:pt modelId="{850F7E08-28D7-447C-8CC4-E2534EDD3792}" type="pres">
      <dgm:prSet presAssocID="{9B2E09BD-05A7-4BC0-B0E5-42FE9F519F6A}" presName="spaceB" presStyleCnt="0"/>
      <dgm:spPr/>
    </dgm:pt>
  </dgm:ptLst>
  <dgm:cxnLst>
    <dgm:cxn modelId="{3DAB7C0C-09CA-4CD9-97E0-0ACBA700F507}" type="presOf" srcId="{D5F75406-823B-4251-89EF-ED4B0A57DB71}" destId="{79DA8D14-B173-43DF-A7F3-B4A6516C096A}" srcOrd="0" destOrd="0" presId="urn:microsoft.com/office/officeart/2005/8/layout/hProcess11"/>
    <dgm:cxn modelId="{FB959717-D243-4D1C-8272-01C9DAFFC0C0}" srcId="{71848249-B8A9-4F8A-BABF-61650DBCB9F7}" destId="{9B2E09BD-05A7-4BC0-B0E5-42FE9F519F6A}" srcOrd="3" destOrd="0" parTransId="{19412A7D-3D08-4A45-9846-28236738179A}" sibTransId="{215CAFB4-B3DF-4038-B303-67ECE8BA803F}"/>
    <dgm:cxn modelId="{36027227-A1D5-46DA-8CDD-D00EC536E56B}" type="presOf" srcId="{9B2E09BD-05A7-4BC0-B0E5-42FE9F519F6A}" destId="{06874FB3-96BA-47AB-848A-759B9CB51103}" srcOrd="0" destOrd="0" presId="urn:microsoft.com/office/officeart/2005/8/layout/hProcess11"/>
    <dgm:cxn modelId="{35647666-F251-4244-AF22-5C211EDBCBDE}" type="presOf" srcId="{6EC87FFE-0926-4B79-B04A-141990AB9EE5}" destId="{7A57A7A0-887C-49B0-B288-FFCC688C34D7}" srcOrd="0" destOrd="0" presId="urn:microsoft.com/office/officeart/2005/8/layout/hProcess11"/>
    <dgm:cxn modelId="{0CCF8A8A-9CAE-4B3F-88FA-FC088396B49B}" srcId="{71848249-B8A9-4F8A-BABF-61650DBCB9F7}" destId="{6EC87FFE-0926-4B79-B04A-141990AB9EE5}" srcOrd="0" destOrd="0" parTransId="{C94931F1-8B0D-4FC7-9BA9-FB1CB6C187E7}" sibTransId="{958FF8EB-7FD3-449B-AF03-0D638FAE4030}"/>
    <dgm:cxn modelId="{82B528AC-EA03-47A4-9650-78D1637D5324}" type="presOf" srcId="{C552FB97-7115-4EDD-8EE5-60A8F0C576F1}" destId="{07F7CC5C-E4C6-41CE-B562-D74BC1CDFABD}" srcOrd="0" destOrd="0" presId="urn:microsoft.com/office/officeart/2005/8/layout/hProcess11"/>
    <dgm:cxn modelId="{8E6696AE-E6DA-45E5-9142-1EFB6D8838B2}" srcId="{71848249-B8A9-4F8A-BABF-61650DBCB9F7}" destId="{D5F75406-823B-4251-89EF-ED4B0A57DB71}" srcOrd="2" destOrd="0" parTransId="{25332752-0658-43E7-B05F-96F49183C6A5}" sibTransId="{58A73EDE-7E2B-45A1-8CFD-9AEAC034118F}"/>
    <dgm:cxn modelId="{3B63D5D1-BD99-47C7-830E-8CCD1A39C942}" srcId="{71848249-B8A9-4F8A-BABF-61650DBCB9F7}" destId="{C552FB97-7115-4EDD-8EE5-60A8F0C576F1}" srcOrd="1" destOrd="0" parTransId="{C05A3A0F-E956-404E-8C42-8793564730BD}" sibTransId="{82507D33-385C-45AC-8BCB-DEA2B0790625}"/>
    <dgm:cxn modelId="{EEC614D9-5E75-4A47-B647-35CD50C7F359}" type="presOf" srcId="{71848249-B8A9-4F8A-BABF-61650DBCB9F7}" destId="{B72BD248-0A7D-4B38-861E-E497A9B831B1}" srcOrd="0" destOrd="0" presId="urn:microsoft.com/office/officeart/2005/8/layout/hProcess11"/>
    <dgm:cxn modelId="{81F580E2-8071-4BD6-B0B0-D7CDDAFC25B6}" type="presParOf" srcId="{B72BD248-0A7D-4B38-861E-E497A9B831B1}" destId="{259F4DD9-30D2-4A79-9E9A-EB62FE9C5BC8}" srcOrd="0" destOrd="0" presId="urn:microsoft.com/office/officeart/2005/8/layout/hProcess11"/>
    <dgm:cxn modelId="{B8ED71D5-85DF-48B2-B65F-3BAC35F604C8}" type="presParOf" srcId="{B72BD248-0A7D-4B38-861E-E497A9B831B1}" destId="{D18E73D4-BAAC-439F-A3CB-D158FA736208}" srcOrd="1" destOrd="0" presId="urn:microsoft.com/office/officeart/2005/8/layout/hProcess11"/>
    <dgm:cxn modelId="{7EC9151B-E350-4920-BDC4-D0D710FC0150}" type="presParOf" srcId="{D18E73D4-BAAC-439F-A3CB-D158FA736208}" destId="{0B489088-B258-4867-986A-EA7A0F8775B2}" srcOrd="0" destOrd="0" presId="urn:microsoft.com/office/officeart/2005/8/layout/hProcess11"/>
    <dgm:cxn modelId="{28F648EB-29B6-4FCD-929B-22F801FF82FA}" type="presParOf" srcId="{0B489088-B258-4867-986A-EA7A0F8775B2}" destId="{7A57A7A0-887C-49B0-B288-FFCC688C34D7}" srcOrd="0" destOrd="0" presId="urn:microsoft.com/office/officeart/2005/8/layout/hProcess11"/>
    <dgm:cxn modelId="{35BD8D64-5386-4972-AE7D-3E5AFAF5B65E}" type="presParOf" srcId="{0B489088-B258-4867-986A-EA7A0F8775B2}" destId="{51E2B5AF-6BAE-48C8-9869-94D5E3A92D52}" srcOrd="1" destOrd="0" presId="urn:microsoft.com/office/officeart/2005/8/layout/hProcess11"/>
    <dgm:cxn modelId="{9AC8683B-DA79-43EA-B616-85DABEC5BA7C}" type="presParOf" srcId="{0B489088-B258-4867-986A-EA7A0F8775B2}" destId="{51DFF032-6AC5-4BA8-A40D-8E641DC8763A}" srcOrd="2" destOrd="0" presId="urn:microsoft.com/office/officeart/2005/8/layout/hProcess11"/>
    <dgm:cxn modelId="{47CB47E2-AA0A-4015-A8C1-6019E1C6E159}" type="presParOf" srcId="{D18E73D4-BAAC-439F-A3CB-D158FA736208}" destId="{AF7A2F95-3C4E-4166-93DF-FD397933B263}" srcOrd="1" destOrd="0" presId="urn:microsoft.com/office/officeart/2005/8/layout/hProcess11"/>
    <dgm:cxn modelId="{FF5DF07D-7A00-4BDD-9BAF-800D45F1672B}" type="presParOf" srcId="{D18E73D4-BAAC-439F-A3CB-D158FA736208}" destId="{5E921C1E-7090-49B0-99F5-A845D45A6EE8}" srcOrd="2" destOrd="0" presId="urn:microsoft.com/office/officeart/2005/8/layout/hProcess11"/>
    <dgm:cxn modelId="{0C940850-6451-492E-9847-35B288F56E78}" type="presParOf" srcId="{5E921C1E-7090-49B0-99F5-A845D45A6EE8}" destId="{07F7CC5C-E4C6-41CE-B562-D74BC1CDFABD}" srcOrd="0" destOrd="0" presId="urn:microsoft.com/office/officeart/2005/8/layout/hProcess11"/>
    <dgm:cxn modelId="{70454A25-1608-4B7A-B42D-97E1E8B1AC4F}" type="presParOf" srcId="{5E921C1E-7090-49B0-99F5-A845D45A6EE8}" destId="{57BDAB72-46EA-4DED-81A5-5C2E72382802}" srcOrd="1" destOrd="0" presId="urn:microsoft.com/office/officeart/2005/8/layout/hProcess11"/>
    <dgm:cxn modelId="{8ACF0A99-68C6-40C0-B264-D05B09B537D8}" type="presParOf" srcId="{5E921C1E-7090-49B0-99F5-A845D45A6EE8}" destId="{1F28986A-616C-4524-86D3-49E8147EAAFE}" srcOrd="2" destOrd="0" presId="urn:microsoft.com/office/officeart/2005/8/layout/hProcess11"/>
    <dgm:cxn modelId="{20201A15-9159-4E3E-BCCC-300449F903B3}" type="presParOf" srcId="{D18E73D4-BAAC-439F-A3CB-D158FA736208}" destId="{1B3F06BE-079D-4E61-8070-403163AF92F6}" srcOrd="3" destOrd="0" presId="urn:microsoft.com/office/officeart/2005/8/layout/hProcess11"/>
    <dgm:cxn modelId="{3F21405A-A904-4DB0-BAD8-21BE14BDD51E}" type="presParOf" srcId="{D18E73D4-BAAC-439F-A3CB-D158FA736208}" destId="{472AEED6-8923-4FA3-B46C-838901A7BBC6}" srcOrd="4" destOrd="0" presId="urn:microsoft.com/office/officeart/2005/8/layout/hProcess11"/>
    <dgm:cxn modelId="{20E5B063-A018-4AFD-B686-EF2CD56678DD}" type="presParOf" srcId="{472AEED6-8923-4FA3-B46C-838901A7BBC6}" destId="{79DA8D14-B173-43DF-A7F3-B4A6516C096A}" srcOrd="0" destOrd="0" presId="urn:microsoft.com/office/officeart/2005/8/layout/hProcess11"/>
    <dgm:cxn modelId="{89C6657E-D597-4815-80A1-B086C82C200D}" type="presParOf" srcId="{472AEED6-8923-4FA3-B46C-838901A7BBC6}" destId="{9E573D93-2AF6-46EF-AF35-8B14258F5C7A}" srcOrd="1" destOrd="0" presId="urn:microsoft.com/office/officeart/2005/8/layout/hProcess11"/>
    <dgm:cxn modelId="{172D8508-57E7-4318-BAEA-B3F2C4646309}" type="presParOf" srcId="{472AEED6-8923-4FA3-B46C-838901A7BBC6}" destId="{56942357-966B-45C2-A5C1-0DD7CB75B916}" srcOrd="2" destOrd="0" presId="urn:microsoft.com/office/officeart/2005/8/layout/hProcess11"/>
    <dgm:cxn modelId="{CB87A9FC-7A0B-40B2-B27A-31BDEDEED4F4}" type="presParOf" srcId="{D18E73D4-BAAC-439F-A3CB-D158FA736208}" destId="{D62587BC-111D-4FF7-823D-E186B17085CB}" srcOrd="5" destOrd="0" presId="urn:microsoft.com/office/officeart/2005/8/layout/hProcess11"/>
    <dgm:cxn modelId="{FBE49FC5-13AB-416C-B9FF-43B5AACFA92D}" type="presParOf" srcId="{D18E73D4-BAAC-439F-A3CB-D158FA736208}" destId="{587E548E-BE19-40BF-8CEA-2C9233382728}" srcOrd="6" destOrd="0" presId="urn:microsoft.com/office/officeart/2005/8/layout/hProcess11"/>
    <dgm:cxn modelId="{1B8B4334-8995-44D3-ACB6-6704768B287B}" type="presParOf" srcId="{587E548E-BE19-40BF-8CEA-2C9233382728}" destId="{06874FB3-96BA-47AB-848A-759B9CB51103}" srcOrd="0" destOrd="0" presId="urn:microsoft.com/office/officeart/2005/8/layout/hProcess11"/>
    <dgm:cxn modelId="{F9ABEAA1-F965-416F-81DA-9ED1D671ADF6}" type="presParOf" srcId="{587E548E-BE19-40BF-8CEA-2C9233382728}" destId="{510A3A10-635E-44D0-8E63-CB9D43DC04EC}" srcOrd="1" destOrd="0" presId="urn:microsoft.com/office/officeart/2005/8/layout/hProcess11"/>
    <dgm:cxn modelId="{1BEC3CA5-859C-4C22-9260-9FBB7B1AA3D8}" type="presParOf" srcId="{587E548E-BE19-40BF-8CEA-2C9233382728}" destId="{850F7E08-28D7-447C-8CC4-E2534EDD379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1A5EFF-885E-40C2-A2B7-B6124BA99676}" type="doc">
      <dgm:prSet loTypeId="urn:microsoft.com/office/officeart/2005/8/layout/hierarchy4" loCatId="list" qsTypeId="urn:microsoft.com/office/officeart/2005/8/quickstyle/simple1" qsCatId="simple" csTypeId="urn:microsoft.com/office/officeart/2005/8/colors/accent1_2" csCatId="accent1"/>
      <dgm:spPr/>
      <dgm:t>
        <a:bodyPr/>
        <a:lstStyle/>
        <a:p>
          <a:endParaRPr lang="zh-CN" altLang="en-US"/>
        </a:p>
      </dgm:t>
    </dgm:pt>
    <dgm:pt modelId="{C29C9CD6-281D-4CF0-84AD-04857EFA4147}">
      <dgm:prSet custT="1"/>
      <dgm:spPr/>
      <dgm:t>
        <a:bodyPr vert="eaVert"/>
        <a:lstStyle/>
        <a:p>
          <a:pPr rtl="0"/>
          <a:r>
            <a:rPr lang="zh-CN" altLang="en-US" sz="2400" dirty="0"/>
            <a:t>使用阶段性生命周期计划的管理</a:t>
          </a:r>
        </a:p>
      </dgm:t>
    </dgm:pt>
    <dgm:pt modelId="{94D6708F-72B5-4CD2-8DC6-86B1199091AF}" type="parTrans" cxnId="{4459EAF4-2AA6-4C5F-9276-F95290BDEAE7}">
      <dgm:prSet/>
      <dgm:spPr/>
      <dgm:t>
        <a:bodyPr/>
        <a:lstStyle/>
        <a:p>
          <a:endParaRPr lang="zh-CN" altLang="en-US" sz="2000"/>
        </a:p>
      </dgm:t>
    </dgm:pt>
    <dgm:pt modelId="{87A4FA3E-F492-46AE-89E2-CB902C8466FC}" type="sibTrans" cxnId="{4459EAF4-2AA6-4C5F-9276-F95290BDEAE7}">
      <dgm:prSet/>
      <dgm:spPr/>
      <dgm:t>
        <a:bodyPr/>
        <a:lstStyle/>
        <a:p>
          <a:endParaRPr lang="zh-CN" altLang="en-US" sz="2000"/>
        </a:p>
      </dgm:t>
    </dgm:pt>
    <dgm:pt modelId="{1DC1FCB5-28E0-4043-807C-6C3DE65F00E6}">
      <dgm:prSet custT="1"/>
      <dgm:spPr/>
      <dgm:t>
        <a:bodyPr vert="eaVert"/>
        <a:lstStyle/>
        <a:p>
          <a:pPr rtl="0"/>
          <a:r>
            <a:rPr lang="zh-CN" altLang="en-US" sz="2400" dirty="0"/>
            <a:t>进行连续的验证</a:t>
          </a:r>
        </a:p>
      </dgm:t>
    </dgm:pt>
    <dgm:pt modelId="{5BA38249-0DAE-4F67-8C1F-19331B2A06A8}" type="parTrans" cxnId="{8965EF30-6BAA-47A6-96B2-CD93941CE424}">
      <dgm:prSet/>
      <dgm:spPr/>
      <dgm:t>
        <a:bodyPr/>
        <a:lstStyle/>
        <a:p>
          <a:endParaRPr lang="zh-CN" altLang="en-US" sz="2000"/>
        </a:p>
      </dgm:t>
    </dgm:pt>
    <dgm:pt modelId="{D62B00AA-2684-47C7-BE79-6A7829746CC3}" type="sibTrans" cxnId="{8965EF30-6BAA-47A6-96B2-CD93941CE424}">
      <dgm:prSet/>
      <dgm:spPr/>
      <dgm:t>
        <a:bodyPr/>
        <a:lstStyle/>
        <a:p>
          <a:endParaRPr lang="zh-CN" altLang="en-US" sz="2000"/>
        </a:p>
      </dgm:t>
    </dgm:pt>
    <dgm:pt modelId="{329D679D-DD50-4AE1-93A6-42478BCE89D1}">
      <dgm:prSet custT="1"/>
      <dgm:spPr/>
      <dgm:t>
        <a:bodyPr vert="eaVert"/>
        <a:lstStyle/>
        <a:p>
          <a:pPr rtl="0"/>
          <a:r>
            <a:rPr lang="zh-CN" altLang="en-US" sz="2400" dirty="0"/>
            <a:t>保证严格的产品控制</a:t>
          </a:r>
        </a:p>
      </dgm:t>
    </dgm:pt>
    <dgm:pt modelId="{CECD6932-5E3E-413D-8F2E-0CC6C5BBB6B2}" type="parTrans" cxnId="{68BB4FE0-BBEC-43E2-B71F-F6BF412BB941}">
      <dgm:prSet/>
      <dgm:spPr/>
      <dgm:t>
        <a:bodyPr/>
        <a:lstStyle/>
        <a:p>
          <a:endParaRPr lang="zh-CN" altLang="en-US" sz="2000"/>
        </a:p>
      </dgm:t>
    </dgm:pt>
    <dgm:pt modelId="{DA24F106-0D01-42A6-AE0F-DEA0AA927C89}" type="sibTrans" cxnId="{68BB4FE0-BBEC-43E2-B71F-F6BF412BB941}">
      <dgm:prSet/>
      <dgm:spPr/>
      <dgm:t>
        <a:bodyPr/>
        <a:lstStyle/>
        <a:p>
          <a:endParaRPr lang="zh-CN" altLang="en-US" sz="2000"/>
        </a:p>
      </dgm:t>
    </dgm:pt>
    <dgm:pt modelId="{5351BD6D-A20B-4399-97A8-F346C82F140F}">
      <dgm:prSet custT="1"/>
      <dgm:spPr/>
      <dgm:t>
        <a:bodyPr vert="eaVert"/>
        <a:lstStyle/>
        <a:p>
          <a:pPr rtl="0"/>
          <a:r>
            <a:rPr lang="zh-CN" sz="2400" dirty="0"/>
            <a:t>使用现代编程工具</a:t>
          </a:r>
          <a:r>
            <a:rPr lang="en-US" sz="2400" dirty="0"/>
            <a:t>/</a:t>
          </a:r>
          <a:r>
            <a:rPr lang="zh-CN" sz="2400" dirty="0"/>
            <a:t>工程实践</a:t>
          </a:r>
        </a:p>
      </dgm:t>
    </dgm:pt>
    <dgm:pt modelId="{AF8E9915-2196-4509-9338-950F03B96F15}" type="parTrans" cxnId="{5C7A8FB8-B15B-4A5E-A2AA-F085393D83C7}">
      <dgm:prSet/>
      <dgm:spPr/>
      <dgm:t>
        <a:bodyPr/>
        <a:lstStyle/>
        <a:p>
          <a:endParaRPr lang="zh-CN" altLang="en-US" sz="2000"/>
        </a:p>
      </dgm:t>
    </dgm:pt>
    <dgm:pt modelId="{42435B42-F963-4E7E-8330-38AA271622F0}" type="sibTrans" cxnId="{5C7A8FB8-B15B-4A5E-A2AA-F085393D83C7}">
      <dgm:prSet/>
      <dgm:spPr/>
      <dgm:t>
        <a:bodyPr/>
        <a:lstStyle/>
        <a:p>
          <a:endParaRPr lang="zh-CN" altLang="en-US" sz="2000"/>
        </a:p>
      </dgm:t>
    </dgm:pt>
    <dgm:pt modelId="{7318DF6E-02F6-47F2-B961-6BBB81E10E88}">
      <dgm:prSet custT="1"/>
      <dgm:spPr/>
      <dgm:t>
        <a:bodyPr vert="eaVert"/>
        <a:lstStyle/>
        <a:p>
          <a:pPr rtl="0"/>
          <a:r>
            <a:rPr lang="zh-CN" altLang="en-US" sz="2400"/>
            <a:t>保持清晰的责任分配</a:t>
          </a:r>
        </a:p>
      </dgm:t>
    </dgm:pt>
    <dgm:pt modelId="{61A38E76-B6A3-4CC7-949A-10F3678EA0FE}" type="parTrans" cxnId="{8C63B487-9868-4097-9CD6-E16BE4E7B4B1}">
      <dgm:prSet/>
      <dgm:spPr/>
      <dgm:t>
        <a:bodyPr/>
        <a:lstStyle/>
        <a:p>
          <a:endParaRPr lang="zh-CN" altLang="en-US" sz="2000"/>
        </a:p>
      </dgm:t>
    </dgm:pt>
    <dgm:pt modelId="{797EEC63-8BF2-4764-A1C5-328123D494F2}" type="sibTrans" cxnId="{8C63B487-9868-4097-9CD6-E16BE4E7B4B1}">
      <dgm:prSet/>
      <dgm:spPr/>
      <dgm:t>
        <a:bodyPr/>
        <a:lstStyle/>
        <a:p>
          <a:endParaRPr lang="zh-CN" altLang="en-US" sz="2000"/>
        </a:p>
      </dgm:t>
    </dgm:pt>
    <dgm:pt modelId="{8FED3829-5A10-4671-A687-2497ABD28265}">
      <dgm:prSet custT="1"/>
      <dgm:spPr/>
      <dgm:t>
        <a:bodyPr vert="eaVert"/>
        <a:lstStyle/>
        <a:p>
          <a:pPr rtl="0"/>
          <a:r>
            <a:rPr lang="zh-CN" altLang="en-US" sz="2400" dirty="0"/>
            <a:t>用更好更少的人</a:t>
          </a:r>
        </a:p>
      </dgm:t>
    </dgm:pt>
    <dgm:pt modelId="{FBB241B1-5B86-4F8E-B462-DF2238265598}" type="parTrans" cxnId="{947207FA-3FDB-43EC-86A6-209903F1BE4C}">
      <dgm:prSet/>
      <dgm:spPr/>
      <dgm:t>
        <a:bodyPr/>
        <a:lstStyle/>
        <a:p>
          <a:endParaRPr lang="zh-CN" altLang="en-US" sz="2000"/>
        </a:p>
      </dgm:t>
    </dgm:pt>
    <dgm:pt modelId="{07DD8CB8-A45B-47D5-BC48-DE291A841679}" type="sibTrans" cxnId="{947207FA-3FDB-43EC-86A6-209903F1BE4C}">
      <dgm:prSet/>
      <dgm:spPr/>
      <dgm:t>
        <a:bodyPr/>
        <a:lstStyle/>
        <a:p>
          <a:endParaRPr lang="zh-CN" altLang="en-US" sz="2000"/>
        </a:p>
      </dgm:t>
    </dgm:pt>
    <dgm:pt modelId="{FFBF21C4-159A-44C4-96F6-5F073AFF16F6}">
      <dgm:prSet custT="1"/>
      <dgm:spPr/>
      <dgm:t>
        <a:bodyPr vert="eaVert"/>
        <a:lstStyle/>
        <a:p>
          <a:pPr rtl="0"/>
          <a:r>
            <a:rPr lang="zh-CN" altLang="en-US" sz="2400" dirty="0"/>
            <a:t>保持过程改进</a:t>
          </a:r>
        </a:p>
      </dgm:t>
    </dgm:pt>
    <dgm:pt modelId="{F477108B-CA43-4BBA-AFCF-DC2221AEA9F4}" type="parTrans" cxnId="{637AB271-41F3-498C-AB0A-4CFC0DF82E06}">
      <dgm:prSet/>
      <dgm:spPr/>
      <dgm:t>
        <a:bodyPr/>
        <a:lstStyle/>
        <a:p>
          <a:endParaRPr lang="zh-CN" altLang="en-US" sz="2000"/>
        </a:p>
      </dgm:t>
    </dgm:pt>
    <dgm:pt modelId="{DBAC58C7-6131-498E-8F9E-DEEE52CCFC4B}" type="sibTrans" cxnId="{637AB271-41F3-498C-AB0A-4CFC0DF82E06}">
      <dgm:prSet/>
      <dgm:spPr/>
      <dgm:t>
        <a:bodyPr/>
        <a:lstStyle/>
        <a:p>
          <a:endParaRPr lang="zh-CN" altLang="en-US" sz="2000"/>
        </a:p>
      </dgm:t>
    </dgm:pt>
    <dgm:pt modelId="{1A92F84C-DA68-4E91-9CCD-E02A02F8EB02}" type="pres">
      <dgm:prSet presAssocID="{E21A5EFF-885E-40C2-A2B7-B6124BA99676}" presName="Name0" presStyleCnt="0">
        <dgm:presLayoutVars>
          <dgm:chPref val="1"/>
          <dgm:dir/>
          <dgm:animOne val="branch"/>
          <dgm:animLvl val="lvl"/>
          <dgm:resizeHandles/>
        </dgm:presLayoutVars>
      </dgm:prSet>
      <dgm:spPr/>
    </dgm:pt>
    <dgm:pt modelId="{67E11B71-E173-4C73-98F0-9FA321700D82}" type="pres">
      <dgm:prSet presAssocID="{C29C9CD6-281D-4CF0-84AD-04857EFA4147}" presName="vertOne" presStyleCnt="0"/>
      <dgm:spPr/>
    </dgm:pt>
    <dgm:pt modelId="{5F58ACF6-3348-42A2-93D7-AA1145140461}" type="pres">
      <dgm:prSet presAssocID="{C29C9CD6-281D-4CF0-84AD-04857EFA4147}" presName="txOne" presStyleLbl="node0" presStyleIdx="0" presStyleCnt="7">
        <dgm:presLayoutVars>
          <dgm:chPref val="3"/>
        </dgm:presLayoutVars>
      </dgm:prSet>
      <dgm:spPr/>
    </dgm:pt>
    <dgm:pt modelId="{0B4BDC58-89B8-44FA-8AEB-E3FAC0C3E8B3}" type="pres">
      <dgm:prSet presAssocID="{C29C9CD6-281D-4CF0-84AD-04857EFA4147}" presName="horzOne" presStyleCnt="0"/>
      <dgm:spPr/>
    </dgm:pt>
    <dgm:pt modelId="{98A3A7B3-98BD-453A-AB4F-5E28C7DD8543}" type="pres">
      <dgm:prSet presAssocID="{87A4FA3E-F492-46AE-89E2-CB902C8466FC}" presName="sibSpaceOne" presStyleCnt="0"/>
      <dgm:spPr/>
    </dgm:pt>
    <dgm:pt modelId="{A14D72FB-1E36-47AA-9C08-AEFCBFCAFCD9}" type="pres">
      <dgm:prSet presAssocID="{1DC1FCB5-28E0-4043-807C-6C3DE65F00E6}" presName="vertOne" presStyleCnt="0"/>
      <dgm:spPr/>
    </dgm:pt>
    <dgm:pt modelId="{74CB1823-472C-4892-95AA-9C9E7AC573AE}" type="pres">
      <dgm:prSet presAssocID="{1DC1FCB5-28E0-4043-807C-6C3DE65F00E6}" presName="txOne" presStyleLbl="node0" presStyleIdx="1" presStyleCnt="7">
        <dgm:presLayoutVars>
          <dgm:chPref val="3"/>
        </dgm:presLayoutVars>
      </dgm:prSet>
      <dgm:spPr/>
    </dgm:pt>
    <dgm:pt modelId="{244D7F4C-0038-41D2-8134-C4FB8A8BA81C}" type="pres">
      <dgm:prSet presAssocID="{1DC1FCB5-28E0-4043-807C-6C3DE65F00E6}" presName="horzOne" presStyleCnt="0"/>
      <dgm:spPr/>
    </dgm:pt>
    <dgm:pt modelId="{02A13BB6-61F2-4DBA-86BC-9169B4820FB2}" type="pres">
      <dgm:prSet presAssocID="{D62B00AA-2684-47C7-BE79-6A7829746CC3}" presName="sibSpaceOne" presStyleCnt="0"/>
      <dgm:spPr/>
    </dgm:pt>
    <dgm:pt modelId="{1A713059-7CDF-4C9B-8A2E-48237E7A6317}" type="pres">
      <dgm:prSet presAssocID="{329D679D-DD50-4AE1-93A6-42478BCE89D1}" presName="vertOne" presStyleCnt="0"/>
      <dgm:spPr/>
    </dgm:pt>
    <dgm:pt modelId="{0F5C06C5-2921-4D53-B80F-C2CAF7C51757}" type="pres">
      <dgm:prSet presAssocID="{329D679D-DD50-4AE1-93A6-42478BCE89D1}" presName="txOne" presStyleLbl="node0" presStyleIdx="2" presStyleCnt="7">
        <dgm:presLayoutVars>
          <dgm:chPref val="3"/>
        </dgm:presLayoutVars>
      </dgm:prSet>
      <dgm:spPr/>
    </dgm:pt>
    <dgm:pt modelId="{3A9C809A-C3F6-4BEA-968C-8AA932858CAD}" type="pres">
      <dgm:prSet presAssocID="{329D679D-DD50-4AE1-93A6-42478BCE89D1}" presName="horzOne" presStyleCnt="0"/>
      <dgm:spPr/>
    </dgm:pt>
    <dgm:pt modelId="{24483327-79C0-40F7-ACA0-4CC9EEA334C1}" type="pres">
      <dgm:prSet presAssocID="{DA24F106-0D01-42A6-AE0F-DEA0AA927C89}" presName="sibSpaceOne" presStyleCnt="0"/>
      <dgm:spPr/>
    </dgm:pt>
    <dgm:pt modelId="{D04FF049-ADF9-4F87-AD15-AE42B655D3F8}" type="pres">
      <dgm:prSet presAssocID="{5351BD6D-A20B-4399-97A8-F346C82F140F}" presName="vertOne" presStyleCnt="0"/>
      <dgm:spPr/>
    </dgm:pt>
    <dgm:pt modelId="{FD4F0486-E0B6-4A7B-B78D-C9E7E41BA58C}" type="pres">
      <dgm:prSet presAssocID="{5351BD6D-A20B-4399-97A8-F346C82F140F}" presName="txOne" presStyleLbl="node0" presStyleIdx="3" presStyleCnt="7">
        <dgm:presLayoutVars>
          <dgm:chPref val="3"/>
        </dgm:presLayoutVars>
      </dgm:prSet>
      <dgm:spPr/>
    </dgm:pt>
    <dgm:pt modelId="{3DEA5F71-76FD-47B6-934D-EEC44A9FA5F4}" type="pres">
      <dgm:prSet presAssocID="{5351BD6D-A20B-4399-97A8-F346C82F140F}" presName="horzOne" presStyleCnt="0"/>
      <dgm:spPr/>
    </dgm:pt>
    <dgm:pt modelId="{A18DB5F9-63AB-43E5-BDAD-F1C19BA64152}" type="pres">
      <dgm:prSet presAssocID="{42435B42-F963-4E7E-8330-38AA271622F0}" presName="sibSpaceOne" presStyleCnt="0"/>
      <dgm:spPr/>
    </dgm:pt>
    <dgm:pt modelId="{F72F0943-AA25-4008-8BBA-055EF32F754A}" type="pres">
      <dgm:prSet presAssocID="{7318DF6E-02F6-47F2-B961-6BBB81E10E88}" presName="vertOne" presStyleCnt="0"/>
      <dgm:spPr/>
    </dgm:pt>
    <dgm:pt modelId="{BFFF0A11-2F60-467F-AB36-59F130F0669D}" type="pres">
      <dgm:prSet presAssocID="{7318DF6E-02F6-47F2-B961-6BBB81E10E88}" presName="txOne" presStyleLbl="node0" presStyleIdx="4" presStyleCnt="7">
        <dgm:presLayoutVars>
          <dgm:chPref val="3"/>
        </dgm:presLayoutVars>
      </dgm:prSet>
      <dgm:spPr/>
    </dgm:pt>
    <dgm:pt modelId="{F197CFB2-8419-408C-B4D2-9126E2D5BE44}" type="pres">
      <dgm:prSet presAssocID="{7318DF6E-02F6-47F2-B961-6BBB81E10E88}" presName="horzOne" presStyleCnt="0"/>
      <dgm:spPr/>
    </dgm:pt>
    <dgm:pt modelId="{F7F3A645-AA45-4127-8F0F-B4F535252C5B}" type="pres">
      <dgm:prSet presAssocID="{797EEC63-8BF2-4764-A1C5-328123D494F2}" presName="sibSpaceOne" presStyleCnt="0"/>
      <dgm:spPr/>
    </dgm:pt>
    <dgm:pt modelId="{21C63BB0-EC3F-44CD-9650-FABBF6EEF892}" type="pres">
      <dgm:prSet presAssocID="{8FED3829-5A10-4671-A687-2497ABD28265}" presName="vertOne" presStyleCnt="0"/>
      <dgm:spPr/>
    </dgm:pt>
    <dgm:pt modelId="{B0B418E0-6231-41B7-9684-079C14797163}" type="pres">
      <dgm:prSet presAssocID="{8FED3829-5A10-4671-A687-2497ABD28265}" presName="txOne" presStyleLbl="node0" presStyleIdx="5" presStyleCnt="7">
        <dgm:presLayoutVars>
          <dgm:chPref val="3"/>
        </dgm:presLayoutVars>
      </dgm:prSet>
      <dgm:spPr/>
    </dgm:pt>
    <dgm:pt modelId="{03E8A24D-E386-4D3B-A145-D5823BBD8DF1}" type="pres">
      <dgm:prSet presAssocID="{8FED3829-5A10-4671-A687-2497ABD28265}" presName="horzOne" presStyleCnt="0"/>
      <dgm:spPr/>
    </dgm:pt>
    <dgm:pt modelId="{5A3D6129-24F6-4B1A-BDEF-8A7100A6DB78}" type="pres">
      <dgm:prSet presAssocID="{07DD8CB8-A45B-47D5-BC48-DE291A841679}" presName="sibSpaceOne" presStyleCnt="0"/>
      <dgm:spPr/>
    </dgm:pt>
    <dgm:pt modelId="{BA6CE303-8C0B-48B7-8D67-7C751491BABB}" type="pres">
      <dgm:prSet presAssocID="{FFBF21C4-159A-44C4-96F6-5F073AFF16F6}" presName="vertOne" presStyleCnt="0"/>
      <dgm:spPr/>
    </dgm:pt>
    <dgm:pt modelId="{E623B23F-D630-4BE5-9CC2-712A6911AAE6}" type="pres">
      <dgm:prSet presAssocID="{FFBF21C4-159A-44C4-96F6-5F073AFF16F6}" presName="txOne" presStyleLbl="node0" presStyleIdx="6" presStyleCnt="7">
        <dgm:presLayoutVars>
          <dgm:chPref val="3"/>
        </dgm:presLayoutVars>
      </dgm:prSet>
      <dgm:spPr/>
    </dgm:pt>
    <dgm:pt modelId="{8B632EEF-126C-4DF0-B9CF-527402EC2769}" type="pres">
      <dgm:prSet presAssocID="{FFBF21C4-159A-44C4-96F6-5F073AFF16F6}" presName="horzOne" presStyleCnt="0"/>
      <dgm:spPr/>
    </dgm:pt>
  </dgm:ptLst>
  <dgm:cxnLst>
    <dgm:cxn modelId="{E1CCA121-570E-4983-9746-0969F997A007}" type="presOf" srcId="{C29C9CD6-281D-4CF0-84AD-04857EFA4147}" destId="{5F58ACF6-3348-42A2-93D7-AA1145140461}" srcOrd="0" destOrd="0" presId="urn:microsoft.com/office/officeart/2005/8/layout/hierarchy4"/>
    <dgm:cxn modelId="{8965EF30-6BAA-47A6-96B2-CD93941CE424}" srcId="{E21A5EFF-885E-40C2-A2B7-B6124BA99676}" destId="{1DC1FCB5-28E0-4043-807C-6C3DE65F00E6}" srcOrd="1" destOrd="0" parTransId="{5BA38249-0DAE-4F67-8C1F-19331B2A06A8}" sibTransId="{D62B00AA-2684-47C7-BE79-6A7829746CC3}"/>
    <dgm:cxn modelId="{34C9736A-A75E-429E-BC06-633527BD7E07}" type="presOf" srcId="{329D679D-DD50-4AE1-93A6-42478BCE89D1}" destId="{0F5C06C5-2921-4D53-B80F-C2CAF7C51757}" srcOrd="0" destOrd="0" presId="urn:microsoft.com/office/officeart/2005/8/layout/hierarchy4"/>
    <dgm:cxn modelId="{0492D46D-56B8-4A81-A335-4BF03E154CCD}" type="presOf" srcId="{5351BD6D-A20B-4399-97A8-F346C82F140F}" destId="{FD4F0486-E0B6-4A7B-B78D-C9E7E41BA58C}" srcOrd="0" destOrd="0" presId="urn:microsoft.com/office/officeart/2005/8/layout/hierarchy4"/>
    <dgm:cxn modelId="{BF2CD06E-0753-4E37-BFD3-9A1F8EB08264}" type="presOf" srcId="{1DC1FCB5-28E0-4043-807C-6C3DE65F00E6}" destId="{74CB1823-472C-4892-95AA-9C9E7AC573AE}" srcOrd="0" destOrd="0" presId="urn:microsoft.com/office/officeart/2005/8/layout/hierarchy4"/>
    <dgm:cxn modelId="{637AB271-41F3-498C-AB0A-4CFC0DF82E06}" srcId="{E21A5EFF-885E-40C2-A2B7-B6124BA99676}" destId="{FFBF21C4-159A-44C4-96F6-5F073AFF16F6}" srcOrd="6" destOrd="0" parTransId="{F477108B-CA43-4BBA-AFCF-DC2221AEA9F4}" sibTransId="{DBAC58C7-6131-498E-8F9E-DEEE52CCFC4B}"/>
    <dgm:cxn modelId="{984E1B75-1858-4081-A214-0CBF19EF1065}" type="presOf" srcId="{7318DF6E-02F6-47F2-B961-6BBB81E10E88}" destId="{BFFF0A11-2F60-467F-AB36-59F130F0669D}" srcOrd="0" destOrd="0" presId="urn:microsoft.com/office/officeart/2005/8/layout/hierarchy4"/>
    <dgm:cxn modelId="{1F3DB87D-4184-47C9-91B0-7659D9851567}" type="presOf" srcId="{E21A5EFF-885E-40C2-A2B7-B6124BA99676}" destId="{1A92F84C-DA68-4E91-9CCD-E02A02F8EB02}" srcOrd="0" destOrd="0" presId="urn:microsoft.com/office/officeart/2005/8/layout/hierarchy4"/>
    <dgm:cxn modelId="{8C63B487-9868-4097-9CD6-E16BE4E7B4B1}" srcId="{E21A5EFF-885E-40C2-A2B7-B6124BA99676}" destId="{7318DF6E-02F6-47F2-B961-6BBB81E10E88}" srcOrd="4" destOrd="0" parTransId="{61A38E76-B6A3-4CC7-949A-10F3678EA0FE}" sibTransId="{797EEC63-8BF2-4764-A1C5-328123D494F2}"/>
    <dgm:cxn modelId="{C1DBD3B5-55C7-4A25-BA9C-9A55911FACD0}" type="presOf" srcId="{FFBF21C4-159A-44C4-96F6-5F073AFF16F6}" destId="{E623B23F-D630-4BE5-9CC2-712A6911AAE6}" srcOrd="0" destOrd="0" presId="urn:microsoft.com/office/officeart/2005/8/layout/hierarchy4"/>
    <dgm:cxn modelId="{5C7A8FB8-B15B-4A5E-A2AA-F085393D83C7}" srcId="{E21A5EFF-885E-40C2-A2B7-B6124BA99676}" destId="{5351BD6D-A20B-4399-97A8-F346C82F140F}" srcOrd="3" destOrd="0" parTransId="{AF8E9915-2196-4509-9338-950F03B96F15}" sibTransId="{42435B42-F963-4E7E-8330-38AA271622F0}"/>
    <dgm:cxn modelId="{68BB4FE0-BBEC-43E2-B71F-F6BF412BB941}" srcId="{E21A5EFF-885E-40C2-A2B7-B6124BA99676}" destId="{329D679D-DD50-4AE1-93A6-42478BCE89D1}" srcOrd="2" destOrd="0" parTransId="{CECD6932-5E3E-413D-8F2E-0CC6C5BBB6B2}" sibTransId="{DA24F106-0D01-42A6-AE0F-DEA0AA927C89}"/>
    <dgm:cxn modelId="{4459EAF4-2AA6-4C5F-9276-F95290BDEAE7}" srcId="{E21A5EFF-885E-40C2-A2B7-B6124BA99676}" destId="{C29C9CD6-281D-4CF0-84AD-04857EFA4147}" srcOrd="0" destOrd="0" parTransId="{94D6708F-72B5-4CD2-8DC6-86B1199091AF}" sibTransId="{87A4FA3E-F492-46AE-89E2-CB902C8466FC}"/>
    <dgm:cxn modelId="{947207FA-3FDB-43EC-86A6-209903F1BE4C}" srcId="{E21A5EFF-885E-40C2-A2B7-B6124BA99676}" destId="{8FED3829-5A10-4671-A687-2497ABD28265}" srcOrd="5" destOrd="0" parTransId="{FBB241B1-5B86-4F8E-B462-DF2238265598}" sibTransId="{07DD8CB8-A45B-47D5-BC48-DE291A841679}"/>
    <dgm:cxn modelId="{B74005FF-AABE-4F39-BF30-A1E26377308A}" type="presOf" srcId="{8FED3829-5A10-4671-A687-2497ABD28265}" destId="{B0B418E0-6231-41B7-9684-079C14797163}" srcOrd="0" destOrd="0" presId="urn:microsoft.com/office/officeart/2005/8/layout/hierarchy4"/>
    <dgm:cxn modelId="{CA2B8680-9AD5-44C8-8974-3679FFDEF7B7}" type="presParOf" srcId="{1A92F84C-DA68-4E91-9CCD-E02A02F8EB02}" destId="{67E11B71-E173-4C73-98F0-9FA321700D82}" srcOrd="0" destOrd="0" presId="urn:microsoft.com/office/officeart/2005/8/layout/hierarchy4"/>
    <dgm:cxn modelId="{D36777F5-26B8-4708-8395-4BC7854E7F40}" type="presParOf" srcId="{67E11B71-E173-4C73-98F0-9FA321700D82}" destId="{5F58ACF6-3348-42A2-93D7-AA1145140461}" srcOrd="0" destOrd="0" presId="urn:microsoft.com/office/officeart/2005/8/layout/hierarchy4"/>
    <dgm:cxn modelId="{206A63E7-A504-494B-A6A7-9CC502047FBB}" type="presParOf" srcId="{67E11B71-E173-4C73-98F0-9FA321700D82}" destId="{0B4BDC58-89B8-44FA-8AEB-E3FAC0C3E8B3}" srcOrd="1" destOrd="0" presId="urn:microsoft.com/office/officeart/2005/8/layout/hierarchy4"/>
    <dgm:cxn modelId="{28F94252-6663-4358-90DE-9E686C9A6DA4}" type="presParOf" srcId="{1A92F84C-DA68-4E91-9CCD-E02A02F8EB02}" destId="{98A3A7B3-98BD-453A-AB4F-5E28C7DD8543}" srcOrd="1" destOrd="0" presId="urn:microsoft.com/office/officeart/2005/8/layout/hierarchy4"/>
    <dgm:cxn modelId="{5D58A204-1601-42CB-A3E7-89337E402A86}" type="presParOf" srcId="{1A92F84C-DA68-4E91-9CCD-E02A02F8EB02}" destId="{A14D72FB-1E36-47AA-9C08-AEFCBFCAFCD9}" srcOrd="2" destOrd="0" presId="urn:microsoft.com/office/officeart/2005/8/layout/hierarchy4"/>
    <dgm:cxn modelId="{BCF4F0D8-C792-44EF-881D-3B457743264B}" type="presParOf" srcId="{A14D72FB-1E36-47AA-9C08-AEFCBFCAFCD9}" destId="{74CB1823-472C-4892-95AA-9C9E7AC573AE}" srcOrd="0" destOrd="0" presId="urn:microsoft.com/office/officeart/2005/8/layout/hierarchy4"/>
    <dgm:cxn modelId="{F4F4C8D4-36EA-49D9-9952-B25748C6ACB7}" type="presParOf" srcId="{A14D72FB-1E36-47AA-9C08-AEFCBFCAFCD9}" destId="{244D7F4C-0038-41D2-8134-C4FB8A8BA81C}" srcOrd="1" destOrd="0" presId="urn:microsoft.com/office/officeart/2005/8/layout/hierarchy4"/>
    <dgm:cxn modelId="{6A306F3C-0720-4F84-8270-82D90FF4DDDF}" type="presParOf" srcId="{1A92F84C-DA68-4E91-9CCD-E02A02F8EB02}" destId="{02A13BB6-61F2-4DBA-86BC-9169B4820FB2}" srcOrd="3" destOrd="0" presId="urn:microsoft.com/office/officeart/2005/8/layout/hierarchy4"/>
    <dgm:cxn modelId="{4FDE37A6-5B19-4B66-954C-B2C9E327E1C5}" type="presParOf" srcId="{1A92F84C-DA68-4E91-9CCD-E02A02F8EB02}" destId="{1A713059-7CDF-4C9B-8A2E-48237E7A6317}" srcOrd="4" destOrd="0" presId="urn:microsoft.com/office/officeart/2005/8/layout/hierarchy4"/>
    <dgm:cxn modelId="{B804D1B4-21ED-40E4-A8FF-EF2853643F30}" type="presParOf" srcId="{1A713059-7CDF-4C9B-8A2E-48237E7A6317}" destId="{0F5C06C5-2921-4D53-B80F-C2CAF7C51757}" srcOrd="0" destOrd="0" presId="urn:microsoft.com/office/officeart/2005/8/layout/hierarchy4"/>
    <dgm:cxn modelId="{B8DAF4E3-CF41-45A2-91A2-3543772809BC}" type="presParOf" srcId="{1A713059-7CDF-4C9B-8A2E-48237E7A6317}" destId="{3A9C809A-C3F6-4BEA-968C-8AA932858CAD}" srcOrd="1" destOrd="0" presId="urn:microsoft.com/office/officeart/2005/8/layout/hierarchy4"/>
    <dgm:cxn modelId="{1D5156F7-D2E2-4C8C-A2CA-95978A4FBF55}" type="presParOf" srcId="{1A92F84C-DA68-4E91-9CCD-E02A02F8EB02}" destId="{24483327-79C0-40F7-ACA0-4CC9EEA334C1}" srcOrd="5" destOrd="0" presId="urn:microsoft.com/office/officeart/2005/8/layout/hierarchy4"/>
    <dgm:cxn modelId="{F7F5519D-6E50-4607-8EA1-8B1D724229B6}" type="presParOf" srcId="{1A92F84C-DA68-4E91-9CCD-E02A02F8EB02}" destId="{D04FF049-ADF9-4F87-AD15-AE42B655D3F8}" srcOrd="6" destOrd="0" presId="urn:microsoft.com/office/officeart/2005/8/layout/hierarchy4"/>
    <dgm:cxn modelId="{B86AD3C2-B19C-463C-B78B-26DB42B59838}" type="presParOf" srcId="{D04FF049-ADF9-4F87-AD15-AE42B655D3F8}" destId="{FD4F0486-E0B6-4A7B-B78D-C9E7E41BA58C}" srcOrd="0" destOrd="0" presId="urn:microsoft.com/office/officeart/2005/8/layout/hierarchy4"/>
    <dgm:cxn modelId="{649E4EB3-DCB7-489D-B586-6F56FDD757CF}" type="presParOf" srcId="{D04FF049-ADF9-4F87-AD15-AE42B655D3F8}" destId="{3DEA5F71-76FD-47B6-934D-EEC44A9FA5F4}" srcOrd="1" destOrd="0" presId="urn:microsoft.com/office/officeart/2005/8/layout/hierarchy4"/>
    <dgm:cxn modelId="{DA31AAA8-C3CA-485C-9EFA-8D348E10CEE3}" type="presParOf" srcId="{1A92F84C-DA68-4E91-9CCD-E02A02F8EB02}" destId="{A18DB5F9-63AB-43E5-BDAD-F1C19BA64152}" srcOrd="7" destOrd="0" presId="urn:microsoft.com/office/officeart/2005/8/layout/hierarchy4"/>
    <dgm:cxn modelId="{E28EBBD7-B822-407B-A85B-11E7426E6BB0}" type="presParOf" srcId="{1A92F84C-DA68-4E91-9CCD-E02A02F8EB02}" destId="{F72F0943-AA25-4008-8BBA-055EF32F754A}" srcOrd="8" destOrd="0" presId="urn:microsoft.com/office/officeart/2005/8/layout/hierarchy4"/>
    <dgm:cxn modelId="{8704AACB-AD0D-410C-AC79-AC4172C6B805}" type="presParOf" srcId="{F72F0943-AA25-4008-8BBA-055EF32F754A}" destId="{BFFF0A11-2F60-467F-AB36-59F130F0669D}" srcOrd="0" destOrd="0" presId="urn:microsoft.com/office/officeart/2005/8/layout/hierarchy4"/>
    <dgm:cxn modelId="{B99454DB-FE11-44B3-8968-A1D889BDA623}" type="presParOf" srcId="{F72F0943-AA25-4008-8BBA-055EF32F754A}" destId="{F197CFB2-8419-408C-B4D2-9126E2D5BE44}" srcOrd="1" destOrd="0" presId="urn:microsoft.com/office/officeart/2005/8/layout/hierarchy4"/>
    <dgm:cxn modelId="{38036E43-8AB4-41BB-A124-B98DA67C380E}" type="presParOf" srcId="{1A92F84C-DA68-4E91-9CCD-E02A02F8EB02}" destId="{F7F3A645-AA45-4127-8F0F-B4F535252C5B}" srcOrd="9" destOrd="0" presId="urn:microsoft.com/office/officeart/2005/8/layout/hierarchy4"/>
    <dgm:cxn modelId="{51AACD03-6D1A-48F0-9D0A-0119B8550314}" type="presParOf" srcId="{1A92F84C-DA68-4E91-9CCD-E02A02F8EB02}" destId="{21C63BB0-EC3F-44CD-9650-FABBF6EEF892}" srcOrd="10" destOrd="0" presId="urn:microsoft.com/office/officeart/2005/8/layout/hierarchy4"/>
    <dgm:cxn modelId="{EEA9523B-58BD-41AE-A49E-352C541053DE}" type="presParOf" srcId="{21C63BB0-EC3F-44CD-9650-FABBF6EEF892}" destId="{B0B418E0-6231-41B7-9684-079C14797163}" srcOrd="0" destOrd="0" presId="urn:microsoft.com/office/officeart/2005/8/layout/hierarchy4"/>
    <dgm:cxn modelId="{9B5D0EBB-C57C-437D-B356-7E1280D6F7C8}" type="presParOf" srcId="{21C63BB0-EC3F-44CD-9650-FABBF6EEF892}" destId="{03E8A24D-E386-4D3B-A145-D5823BBD8DF1}" srcOrd="1" destOrd="0" presId="urn:microsoft.com/office/officeart/2005/8/layout/hierarchy4"/>
    <dgm:cxn modelId="{66B2AD7A-D937-4A96-AC96-F72056A4D3A2}" type="presParOf" srcId="{1A92F84C-DA68-4E91-9CCD-E02A02F8EB02}" destId="{5A3D6129-24F6-4B1A-BDEF-8A7100A6DB78}" srcOrd="11" destOrd="0" presId="urn:microsoft.com/office/officeart/2005/8/layout/hierarchy4"/>
    <dgm:cxn modelId="{1543C41E-0F7E-4B94-A822-4B8078B9F66C}" type="presParOf" srcId="{1A92F84C-DA68-4E91-9CCD-E02A02F8EB02}" destId="{BA6CE303-8C0B-48B7-8D67-7C751491BABB}" srcOrd="12" destOrd="0" presId="urn:microsoft.com/office/officeart/2005/8/layout/hierarchy4"/>
    <dgm:cxn modelId="{7BD000A0-8CBF-4C0E-988A-35EC77FA13AE}" type="presParOf" srcId="{BA6CE303-8C0B-48B7-8D67-7C751491BABB}" destId="{E623B23F-D630-4BE5-9CC2-712A6911AAE6}" srcOrd="0" destOrd="0" presId="urn:microsoft.com/office/officeart/2005/8/layout/hierarchy4"/>
    <dgm:cxn modelId="{C4AC3D64-C009-4DC3-883C-98FDAFC58026}" type="presParOf" srcId="{BA6CE303-8C0B-48B7-8D67-7C751491BABB}" destId="{8B632EEF-126C-4DF0-B9CF-527402EC276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2ADBBC-1F93-4CE5-B5EC-08FB5DF576B6}"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005E74C1-8220-4D2C-AD47-5F4A3B2246D5}">
      <dgm:prSet/>
      <dgm:spPr/>
      <dgm:t>
        <a:bodyPr/>
        <a:lstStyle/>
        <a:p>
          <a:pPr rtl="0"/>
          <a:r>
            <a:rPr lang="zh-CN"/>
            <a:t>计算机工程</a:t>
          </a:r>
        </a:p>
      </dgm:t>
    </dgm:pt>
    <dgm:pt modelId="{ADC44975-CAAC-4F12-AD24-C704C48473C8}" type="parTrans" cxnId="{A352B26D-A498-4FA3-BF9B-A692AFE64A92}">
      <dgm:prSet/>
      <dgm:spPr/>
      <dgm:t>
        <a:bodyPr/>
        <a:lstStyle/>
        <a:p>
          <a:endParaRPr lang="zh-CN" altLang="en-US"/>
        </a:p>
      </dgm:t>
    </dgm:pt>
    <dgm:pt modelId="{265105B4-3A6F-4774-AA5A-BAF3C3EA6368}" type="sibTrans" cxnId="{A352B26D-A498-4FA3-BF9B-A692AFE64A92}">
      <dgm:prSet/>
      <dgm:spPr/>
      <dgm:t>
        <a:bodyPr/>
        <a:lstStyle/>
        <a:p>
          <a:endParaRPr lang="zh-CN" altLang="en-US"/>
        </a:p>
      </dgm:t>
    </dgm:pt>
    <dgm:pt modelId="{BB9A5405-234A-480D-87EC-D5917C07B4DD}">
      <dgm:prSet/>
      <dgm:spPr/>
      <dgm:t>
        <a:bodyPr/>
        <a:lstStyle/>
        <a:p>
          <a:pPr rtl="0"/>
          <a:r>
            <a:rPr lang="zh-CN" dirty="0"/>
            <a:t>计算机科学</a:t>
          </a:r>
        </a:p>
      </dgm:t>
    </dgm:pt>
    <dgm:pt modelId="{1434C0A5-57EC-48DD-A26D-0454CC8F728B}" type="parTrans" cxnId="{B0F88C1B-7741-46A6-A54B-EF9A49FEBEB2}">
      <dgm:prSet/>
      <dgm:spPr/>
      <dgm:t>
        <a:bodyPr/>
        <a:lstStyle/>
        <a:p>
          <a:endParaRPr lang="zh-CN" altLang="en-US"/>
        </a:p>
      </dgm:t>
    </dgm:pt>
    <dgm:pt modelId="{0FC44195-8EBF-45C4-9B9E-BB9D975C12ED}" type="sibTrans" cxnId="{B0F88C1B-7741-46A6-A54B-EF9A49FEBEB2}">
      <dgm:prSet/>
      <dgm:spPr/>
      <dgm:t>
        <a:bodyPr/>
        <a:lstStyle/>
        <a:p>
          <a:endParaRPr lang="zh-CN" altLang="en-US"/>
        </a:p>
      </dgm:t>
    </dgm:pt>
    <dgm:pt modelId="{67740F27-BBD1-48B8-AB2E-957F5DCEEF40}">
      <dgm:prSet/>
      <dgm:spPr/>
      <dgm:t>
        <a:bodyPr/>
        <a:lstStyle/>
        <a:p>
          <a:pPr rtl="0"/>
          <a:r>
            <a:rPr lang="zh-CN"/>
            <a:t>管理学</a:t>
          </a:r>
        </a:p>
      </dgm:t>
    </dgm:pt>
    <dgm:pt modelId="{0BD65BC2-59C6-4FC4-BA68-FCAC33A95377}" type="parTrans" cxnId="{EF8369F3-9DF4-4FAC-B808-4B26DF2E332A}">
      <dgm:prSet/>
      <dgm:spPr/>
      <dgm:t>
        <a:bodyPr/>
        <a:lstStyle/>
        <a:p>
          <a:endParaRPr lang="zh-CN" altLang="en-US"/>
        </a:p>
      </dgm:t>
    </dgm:pt>
    <dgm:pt modelId="{6B0648E9-C8DB-4CCB-A7D2-42D3AB2AB816}" type="sibTrans" cxnId="{EF8369F3-9DF4-4FAC-B808-4B26DF2E332A}">
      <dgm:prSet/>
      <dgm:spPr/>
      <dgm:t>
        <a:bodyPr/>
        <a:lstStyle/>
        <a:p>
          <a:endParaRPr lang="zh-CN" altLang="en-US"/>
        </a:p>
      </dgm:t>
    </dgm:pt>
    <dgm:pt modelId="{F3B97562-A9B2-401F-AC83-1CD7583B7178}">
      <dgm:prSet/>
      <dgm:spPr/>
      <dgm:t>
        <a:bodyPr/>
        <a:lstStyle/>
        <a:p>
          <a:pPr rtl="0"/>
          <a:r>
            <a:rPr lang="zh-CN"/>
            <a:t>数学</a:t>
          </a:r>
        </a:p>
      </dgm:t>
    </dgm:pt>
    <dgm:pt modelId="{28768684-5186-4601-A594-5025F0A9FC09}" type="parTrans" cxnId="{086DBC24-88EB-4708-926E-41F140257B5F}">
      <dgm:prSet/>
      <dgm:spPr/>
      <dgm:t>
        <a:bodyPr/>
        <a:lstStyle/>
        <a:p>
          <a:endParaRPr lang="zh-CN" altLang="en-US"/>
        </a:p>
      </dgm:t>
    </dgm:pt>
    <dgm:pt modelId="{E8ED743C-1A3E-42E9-A294-3D7E7BE80336}" type="sibTrans" cxnId="{086DBC24-88EB-4708-926E-41F140257B5F}">
      <dgm:prSet/>
      <dgm:spPr/>
      <dgm:t>
        <a:bodyPr/>
        <a:lstStyle/>
        <a:p>
          <a:endParaRPr lang="zh-CN" altLang="en-US"/>
        </a:p>
      </dgm:t>
    </dgm:pt>
    <dgm:pt modelId="{C84A8610-6254-48DA-B86C-8B9B4A214B43}">
      <dgm:prSet/>
      <dgm:spPr/>
      <dgm:t>
        <a:bodyPr/>
        <a:lstStyle/>
        <a:p>
          <a:pPr rtl="0"/>
          <a:r>
            <a:rPr lang="zh-CN"/>
            <a:t>项目管理</a:t>
          </a:r>
        </a:p>
      </dgm:t>
    </dgm:pt>
    <dgm:pt modelId="{EB8C35C8-5356-48AC-B2E0-EAA4C354C64F}" type="parTrans" cxnId="{E1009565-44AD-43D0-AFAE-87B50EA5BC12}">
      <dgm:prSet/>
      <dgm:spPr/>
      <dgm:t>
        <a:bodyPr/>
        <a:lstStyle/>
        <a:p>
          <a:endParaRPr lang="zh-CN" altLang="en-US"/>
        </a:p>
      </dgm:t>
    </dgm:pt>
    <dgm:pt modelId="{EC58A604-022D-4F76-B257-F4F22046010F}" type="sibTrans" cxnId="{E1009565-44AD-43D0-AFAE-87B50EA5BC12}">
      <dgm:prSet/>
      <dgm:spPr/>
      <dgm:t>
        <a:bodyPr/>
        <a:lstStyle/>
        <a:p>
          <a:endParaRPr lang="zh-CN" altLang="en-US"/>
        </a:p>
      </dgm:t>
    </dgm:pt>
    <dgm:pt modelId="{F4430B35-9560-4466-984E-1A6A3D72E6F7}">
      <dgm:prSet/>
      <dgm:spPr/>
      <dgm:t>
        <a:bodyPr/>
        <a:lstStyle/>
        <a:p>
          <a:pPr rtl="0"/>
          <a:r>
            <a:rPr lang="zh-CN"/>
            <a:t>质量科学</a:t>
          </a:r>
        </a:p>
      </dgm:t>
    </dgm:pt>
    <dgm:pt modelId="{3808FC4B-4D85-4112-95C2-5D4292225E79}" type="parTrans" cxnId="{878035C6-0543-4343-88B5-B46A5A5D7566}">
      <dgm:prSet/>
      <dgm:spPr/>
      <dgm:t>
        <a:bodyPr/>
        <a:lstStyle/>
        <a:p>
          <a:endParaRPr lang="zh-CN" altLang="en-US"/>
        </a:p>
      </dgm:t>
    </dgm:pt>
    <dgm:pt modelId="{C30F277B-9D72-45ED-8A42-0B3B3DFA09D7}" type="sibTrans" cxnId="{878035C6-0543-4343-88B5-B46A5A5D7566}">
      <dgm:prSet/>
      <dgm:spPr/>
      <dgm:t>
        <a:bodyPr/>
        <a:lstStyle/>
        <a:p>
          <a:endParaRPr lang="zh-CN" altLang="en-US"/>
        </a:p>
      </dgm:t>
    </dgm:pt>
    <dgm:pt modelId="{004EC52F-7713-482A-B870-CE2FEAEB57CB}">
      <dgm:prSet/>
      <dgm:spPr/>
      <dgm:t>
        <a:bodyPr/>
        <a:lstStyle/>
        <a:p>
          <a:pPr rtl="0"/>
          <a:r>
            <a:rPr lang="zh-CN" dirty="0"/>
            <a:t>系统工程</a:t>
          </a:r>
        </a:p>
      </dgm:t>
    </dgm:pt>
    <dgm:pt modelId="{1505DDAE-5692-4768-9049-F850C217B782}" type="parTrans" cxnId="{CE208DD9-8303-4A53-B8AA-DD4C8C74CE0A}">
      <dgm:prSet/>
      <dgm:spPr/>
      <dgm:t>
        <a:bodyPr/>
        <a:lstStyle/>
        <a:p>
          <a:endParaRPr lang="zh-CN" altLang="en-US"/>
        </a:p>
      </dgm:t>
    </dgm:pt>
    <dgm:pt modelId="{510DA767-177E-40EF-A3FD-89860FA098F4}" type="sibTrans" cxnId="{CE208DD9-8303-4A53-B8AA-DD4C8C74CE0A}">
      <dgm:prSet/>
      <dgm:spPr/>
      <dgm:t>
        <a:bodyPr/>
        <a:lstStyle/>
        <a:p>
          <a:endParaRPr lang="zh-CN" altLang="en-US"/>
        </a:p>
      </dgm:t>
    </dgm:pt>
    <dgm:pt modelId="{EFAA7716-C633-48D9-9F77-6CAC088854EA}">
      <dgm:prSet/>
      <dgm:spPr/>
      <dgm:t>
        <a:bodyPr/>
        <a:lstStyle/>
        <a:p>
          <a:endParaRPr lang="zh-CN" altLang="en-US"/>
        </a:p>
      </dgm:t>
    </dgm:pt>
    <dgm:pt modelId="{A524BD48-157D-4E09-93F4-27675E14E478}" type="parTrans" cxnId="{3D17EC74-051E-4476-B41D-81D7F1AFD137}">
      <dgm:prSet/>
      <dgm:spPr/>
      <dgm:t>
        <a:bodyPr/>
        <a:lstStyle/>
        <a:p>
          <a:endParaRPr lang="zh-CN" altLang="en-US"/>
        </a:p>
      </dgm:t>
    </dgm:pt>
    <dgm:pt modelId="{3764F08F-35B4-4C3C-B22D-BA47C71A4A20}" type="sibTrans" cxnId="{3D17EC74-051E-4476-B41D-81D7F1AFD137}">
      <dgm:prSet/>
      <dgm:spPr/>
      <dgm:t>
        <a:bodyPr/>
        <a:lstStyle/>
        <a:p>
          <a:endParaRPr lang="zh-CN" altLang="en-US"/>
        </a:p>
      </dgm:t>
    </dgm:pt>
    <dgm:pt modelId="{E698C9FF-E059-4924-9D13-C54697B64237}" type="pres">
      <dgm:prSet presAssocID="{3E2ADBBC-1F93-4CE5-B5EC-08FB5DF576B6}" presName="compositeShape" presStyleCnt="0">
        <dgm:presLayoutVars>
          <dgm:chMax val="7"/>
          <dgm:dir/>
          <dgm:resizeHandles val="exact"/>
        </dgm:presLayoutVars>
      </dgm:prSet>
      <dgm:spPr/>
    </dgm:pt>
    <dgm:pt modelId="{0BD79EBE-1798-4121-8197-3060E9C79D42}" type="pres">
      <dgm:prSet presAssocID="{005E74C1-8220-4D2C-AD47-5F4A3B2246D5}" presName="circ1" presStyleLbl="vennNode1" presStyleIdx="0" presStyleCnt="7"/>
      <dgm:spPr/>
    </dgm:pt>
    <dgm:pt modelId="{3660DBE3-E1E9-43B1-B092-5321CFD5B387}" type="pres">
      <dgm:prSet presAssocID="{005E74C1-8220-4D2C-AD47-5F4A3B2246D5}" presName="circ1Tx" presStyleLbl="revTx" presStyleIdx="0" presStyleCnt="0">
        <dgm:presLayoutVars>
          <dgm:chMax val="0"/>
          <dgm:chPref val="0"/>
          <dgm:bulletEnabled val="1"/>
        </dgm:presLayoutVars>
      </dgm:prSet>
      <dgm:spPr/>
    </dgm:pt>
    <dgm:pt modelId="{A200C872-12C2-44E5-9A0A-47765A413275}" type="pres">
      <dgm:prSet presAssocID="{BB9A5405-234A-480D-87EC-D5917C07B4DD}" presName="circ2" presStyleLbl="vennNode1" presStyleIdx="1" presStyleCnt="7"/>
      <dgm:spPr/>
    </dgm:pt>
    <dgm:pt modelId="{7FCAF782-DCFA-4312-A3AA-15E28CA0256E}" type="pres">
      <dgm:prSet presAssocID="{BB9A5405-234A-480D-87EC-D5917C07B4DD}" presName="circ2Tx" presStyleLbl="revTx" presStyleIdx="0" presStyleCnt="0">
        <dgm:presLayoutVars>
          <dgm:chMax val="0"/>
          <dgm:chPref val="0"/>
          <dgm:bulletEnabled val="1"/>
        </dgm:presLayoutVars>
      </dgm:prSet>
      <dgm:spPr/>
    </dgm:pt>
    <dgm:pt modelId="{31C6DCEB-ECCE-4CAC-BA28-8625741D0A87}" type="pres">
      <dgm:prSet presAssocID="{67740F27-BBD1-48B8-AB2E-957F5DCEEF40}" presName="circ3" presStyleLbl="vennNode1" presStyleIdx="2" presStyleCnt="7"/>
      <dgm:spPr/>
    </dgm:pt>
    <dgm:pt modelId="{F67E846A-DD7A-4339-88E1-BBF251085050}" type="pres">
      <dgm:prSet presAssocID="{67740F27-BBD1-48B8-AB2E-957F5DCEEF40}" presName="circ3Tx" presStyleLbl="revTx" presStyleIdx="0" presStyleCnt="0">
        <dgm:presLayoutVars>
          <dgm:chMax val="0"/>
          <dgm:chPref val="0"/>
          <dgm:bulletEnabled val="1"/>
        </dgm:presLayoutVars>
      </dgm:prSet>
      <dgm:spPr/>
    </dgm:pt>
    <dgm:pt modelId="{8D24D055-D6D1-48CA-9527-726AE6D854AC}" type="pres">
      <dgm:prSet presAssocID="{F3B97562-A9B2-401F-AC83-1CD7583B7178}" presName="circ4" presStyleLbl="vennNode1" presStyleIdx="3" presStyleCnt="7"/>
      <dgm:spPr/>
    </dgm:pt>
    <dgm:pt modelId="{11916B91-65A7-4D91-BD58-20B57CF952AD}" type="pres">
      <dgm:prSet presAssocID="{F3B97562-A9B2-401F-AC83-1CD7583B7178}" presName="circ4Tx" presStyleLbl="revTx" presStyleIdx="0" presStyleCnt="0">
        <dgm:presLayoutVars>
          <dgm:chMax val="0"/>
          <dgm:chPref val="0"/>
          <dgm:bulletEnabled val="1"/>
        </dgm:presLayoutVars>
      </dgm:prSet>
      <dgm:spPr/>
    </dgm:pt>
    <dgm:pt modelId="{30984F4A-726E-4001-8E87-1C7276713A74}" type="pres">
      <dgm:prSet presAssocID="{C84A8610-6254-48DA-B86C-8B9B4A214B43}" presName="circ5" presStyleLbl="vennNode1" presStyleIdx="4" presStyleCnt="7"/>
      <dgm:spPr/>
    </dgm:pt>
    <dgm:pt modelId="{BAC2C22E-B515-4510-9F96-A6AA8FFCCCE5}" type="pres">
      <dgm:prSet presAssocID="{C84A8610-6254-48DA-B86C-8B9B4A214B43}" presName="circ5Tx" presStyleLbl="revTx" presStyleIdx="0" presStyleCnt="0">
        <dgm:presLayoutVars>
          <dgm:chMax val="0"/>
          <dgm:chPref val="0"/>
          <dgm:bulletEnabled val="1"/>
        </dgm:presLayoutVars>
      </dgm:prSet>
      <dgm:spPr/>
    </dgm:pt>
    <dgm:pt modelId="{98A5876D-A0C5-462D-94C5-71F184AAE0CA}" type="pres">
      <dgm:prSet presAssocID="{F4430B35-9560-4466-984E-1A6A3D72E6F7}" presName="circ6" presStyleLbl="vennNode1" presStyleIdx="5" presStyleCnt="7"/>
      <dgm:spPr/>
    </dgm:pt>
    <dgm:pt modelId="{39845AF7-623C-4830-A29A-1B6961549FAD}" type="pres">
      <dgm:prSet presAssocID="{F4430B35-9560-4466-984E-1A6A3D72E6F7}" presName="circ6Tx" presStyleLbl="revTx" presStyleIdx="0" presStyleCnt="0">
        <dgm:presLayoutVars>
          <dgm:chMax val="0"/>
          <dgm:chPref val="0"/>
          <dgm:bulletEnabled val="1"/>
        </dgm:presLayoutVars>
      </dgm:prSet>
      <dgm:spPr/>
    </dgm:pt>
    <dgm:pt modelId="{3FB50661-E955-49DC-9B1A-7ED20B1E366B}" type="pres">
      <dgm:prSet presAssocID="{004EC52F-7713-482A-B870-CE2FEAEB57CB}" presName="circ7" presStyleLbl="vennNode1" presStyleIdx="6" presStyleCnt="7"/>
      <dgm:spPr/>
    </dgm:pt>
    <dgm:pt modelId="{5B3B3E9C-18DC-4FF2-98B1-28525FD5DC40}" type="pres">
      <dgm:prSet presAssocID="{004EC52F-7713-482A-B870-CE2FEAEB57CB}" presName="circ7Tx" presStyleLbl="revTx" presStyleIdx="0" presStyleCnt="0">
        <dgm:presLayoutVars>
          <dgm:chMax val="0"/>
          <dgm:chPref val="0"/>
          <dgm:bulletEnabled val="1"/>
        </dgm:presLayoutVars>
      </dgm:prSet>
      <dgm:spPr/>
    </dgm:pt>
  </dgm:ptLst>
  <dgm:cxnLst>
    <dgm:cxn modelId="{1D00ED02-8E82-40DC-8BE5-8C06EA2CFCF4}" type="presOf" srcId="{F3B97562-A9B2-401F-AC83-1CD7583B7178}" destId="{11916B91-65A7-4D91-BD58-20B57CF952AD}" srcOrd="0" destOrd="0" presId="urn:microsoft.com/office/officeart/2005/8/layout/venn1"/>
    <dgm:cxn modelId="{B0F88C1B-7741-46A6-A54B-EF9A49FEBEB2}" srcId="{3E2ADBBC-1F93-4CE5-B5EC-08FB5DF576B6}" destId="{BB9A5405-234A-480D-87EC-D5917C07B4DD}" srcOrd="1" destOrd="0" parTransId="{1434C0A5-57EC-48DD-A26D-0454CC8F728B}" sibTransId="{0FC44195-8EBF-45C4-9B9E-BB9D975C12ED}"/>
    <dgm:cxn modelId="{7D73AC21-700F-4982-93E3-1EDEA35360B3}" type="presOf" srcId="{BB9A5405-234A-480D-87EC-D5917C07B4DD}" destId="{7FCAF782-DCFA-4312-A3AA-15E28CA0256E}" srcOrd="0" destOrd="0" presId="urn:microsoft.com/office/officeart/2005/8/layout/venn1"/>
    <dgm:cxn modelId="{086DBC24-88EB-4708-926E-41F140257B5F}" srcId="{3E2ADBBC-1F93-4CE5-B5EC-08FB5DF576B6}" destId="{F3B97562-A9B2-401F-AC83-1CD7583B7178}" srcOrd="3" destOrd="0" parTransId="{28768684-5186-4601-A594-5025F0A9FC09}" sibTransId="{E8ED743C-1A3E-42E9-A294-3D7E7BE80336}"/>
    <dgm:cxn modelId="{05596628-8E1C-4F25-84C3-7325BF12478C}" type="presOf" srcId="{005E74C1-8220-4D2C-AD47-5F4A3B2246D5}" destId="{3660DBE3-E1E9-43B1-B092-5321CFD5B387}" srcOrd="0" destOrd="0" presId="urn:microsoft.com/office/officeart/2005/8/layout/venn1"/>
    <dgm:cxn modelId="{E1009565-44AD-43D0-AFAE-87B50EA5BC12}" srcId="{3E2ADBBC-1F93-4CE5-B5EC-08FB5DF576B6}" destId="{C84A8610-6254-48DA-B86C-8B9B4A214B43}" srcOrd="4" destOrd="0" parTransId="{EB8C35C8-5356-48AC-B2E0-EAA4C354C64F}" sibTransId="{EC58A604-022D-4F76-B257-F4F22046010F}"/>
    <dgm:cxn modelId="{A352B26D-A498-4FA3-BF9B-A692AFE64A92}" srcId="{3E2ADBBC-1F93-4CE5-B5EC-08FB5DF576B6}" destId="{005E74C1-8220-4D2C-AD47-5F4A3B2246D5}" srcOrd="0" destOrd="0" parTransId="{ADC44975-CAAC-4F12-AD24-C704C48473C8}" sibTransId="{265105B4-3A6F-4774-AA5A-BAF3C3EA6368}"/>
    <dgm:cxn modelId="{7D009950-82B5-43B2-B417-0BF574E7551D}" type="presOf" srcId="{67740F27-BBD1-48B8-AB2E-957F5DCEEF40}" destId="{F67E846A-DD7A-4339-88E1-BBF251085050}" srcOrd="0" destOrd="0" presId="urn:microsoft.com/office/officeart/2005/8/layout/venn1"/>
    <dgm:cxn modelId="{3D17EC74-051E-4476-B41D-81D7F1AFD137}" srcId="{3E2ADBBC-1F93-4CE5-B5EC-08FB5DF576B6}" destId="{EFAA7716-C633-48D9-9F77-6CAC088854EA}" srcOrd="7" destOrd="0" parTransId="{A524BD48-157D-4E09-93F4-27675E14E478}" sibTransId="{3764F08F-35B4-4C3C-B22D-BA47C71A4A20}"/>
    <dgm:cxn modelId="{520937C3-2190-4386-ABEE-BF51373AF196}" type="presOf" srcId="{3E2ADBBC-1F93-4CE5-B5EC-08FB5DF576B6}" destId="{E698C9FF-E059-4924-9D13-C54697B64237}" srcOrd="0" destOrd="0" presId="urn:microsoft.com/office/officeart/2005/8/layout/venn1"/>
    <dgm:cxn modelId="{878035C6-0543-4343-88B5-B46A5A5D7566}" srcId="{3E2ADBBC-1F93-4CE5-B5EC-08FB5DF576B6}" destId="{F4430B35-9560-4466-984E-1A6A3D72E6F7}" srcOrd="5" destOrd="0" parTransId="{3808FC4B-4D85-4112-95C2-5D4292225E79}" sibTransId="{C30F277B-9D72-45ED-8A42-0B3B3DFA09D7}"/>
    <dgm:cxn modelId="{54C02AD2-4205-4169-AB21-6D6D2A7D9DF0}" type="presOf" srcId="{F4430B35-9560-4466-984E-1A6A3D72E6F7}" destId="{39845AF7-623C-4830-A29A-1B6961549FAD}" srcOrd="0" destOrd="0" presId="urn:microsoft.com/office/officeart/2005/8/layout/venn1"/>
    <dgm:cxn modelId="{CE208DD9-8303-4A53-B8AA-DD4C8C74CE0A}" srcId="{3E2ADBBC-1F93-4CE5-B5EC-08FB5DF576B6}" destId="{004EC52F-7713-482A-B870-CE2FEAEB57CB}" srcOrd="6" destOrd="0" parTransId="{1505DDAE-5692-4768-9049-F850C217B782}" sibTransId="{510DA767-177E-40EF-A3FD-89860FA098F4}"/>
    <dgm:cxn modelId="{8AF8D0D9-E85E-4BFB-B479-E0E61BB11C5F}" type="presOf" srcId="{004EC52F-7713-482A-B870-CE2FEAEB57CB}" destId="{5B3B3E9C-18DC-4FF2-98B1-28525FD5DC40}" srcOrd="0" destOrd="0" presId="urn:microsoft.com/office/officeart/2005/8/layout/venn1"/>
    <dgm:cxn modelId="{EF8369F3-9DF4-4FAC-B808-4B26DF2E332A}" srcId="{3E2ADBBC-1F93-4CE5-B5EC-08FB5DF576B6}" destId="{67740F27-BBD1-48B8-AB2E-957F5DCEEF40}" srcOrd="2" destOrd="0" parTransId="{0BD65BC2-59C6-4FC4-BA68-FCAC33A95377}" sibTransId="{6B0648E9-C8DB-4CCB-A7D2-42D3AB2AB816}"/>
    <dgm:cxn modelId="{309335FE-C861-464B-92F3-C56E51AED3FE}" type="presOf" srcId="{C84A8610-6254-48DA-B86C-8B9B4A214B43}" destId="{BAC2C22E-B515-4510-9F96-A6AA8FFCCCE5}" srcOrd="0" destOrd="0" presId="urn:microsoft.com/office/officeart/2005/8/layout/venn1"/>
    <dgm:cxn modelId="{A4692C7C-08D2-4776-ADF9-556078E49262}" type="presParOf" srcId="{E698C9FF-E059-4924-9D13-C54697B64237}" destId="{0BD79EBE-1798-4121-8197-3060E9C79D42}" srcOrd="0" destOrd="0" presId="urn:microsoft.com/office/officeart/2005/8/layout/venn1"/>
    <dgm:cxn modelId="{E21C6D5D-CF9C-442A-B56F-A313ED9B44A7}" type="presParOf" srcId="{E698C9FF-E059-4924-9D13-C54697B64237}" destId="{3660DBE3-E1E9-43B1-B092-5321CFD5B387}" srcOrd="1" destOrd="0" presId="urn:microsoft.com/office/officeart/2005/8/layout/venn1"/>
    <dgm:cxn modelId="{DEB6BBEC-EF3B-4A3A-A25E-DB9D35201DC2}" type="presParOf" srcId="{E698C9FF-E059-4924-9D13-C54697B64237}" destId="{A200C872-12C2-44E5-9A0A-47765A413275}" srcOrd="2" destOrd="0" presId="urn:microsoft.com/office/officeart/2005/8/layout/venn1"/>
    <dgm:cxn modelId="{CA9DFF1B-AA45-45A9-ADC7-9B73524A1027}" type="presParOf" srcId="{E698C9FF-E059-4924-9D13-C54697B64237}" destId="{7FCAF782-DCFA-4312-A3AA-15E28CA0256E}" srcOrd="3" destOrd="0" presId="urn:microsoft.com/office/officeart/2005/8/layout/venn1"/>
    <dgm:cxn modelId="{6FE55792-D7A0-4A66-8049-43351121CEBC}" type="presParOf" srcId="{E698C9FF-E059-4924-9D13-C54697B64237}" destId="{31C6DCEB-ECCE-4CAC-BA28-8625741D0A87}" srcOrd="4" destOrd="0" presId="urn:microsoft.com/office/officeart/2005/8/layout/venn1"/>
    <dgm:cxn modelId="{4E60C17D-455F-49F5-A904-D52441C3B970}" type="presParOf" srcId="{E698C9FF-E059-4924-9D13-C54697B64237}" destId="{F67E846A-DD7A-4339-88E1-BBF251085050}" srcOrd="5" destOrd="0" presId="urn:microsoft.com/office/officeart/2005/8/layout/venn1"/>
    <dgm:cxn modelId="{EFD5CAE5-A422-4B2D-AE7D-65C842606B63}" type="presParOf" srcId="{E698C9FF-E059-4924-9D13-C54697B64237}" destId="{8D24D055-D6D1-48CA-9527-726AE6D854AC}" srcOrd="6" destOrd="0" presId="urn:microsoft.com/office/officeart/2005/8/layout/venn1"/>
    <dgm:cxn modelId="{735EF348-3594-49E2-89CE-705D54DDD540}" type="presParOf" srcId="{E698C9FF-E059-4924-9D13-C54697B64237}" destId="{11916B91-65A7-4D91-BD58-20B57CF952AD}" srcOrd="7" destOrd="0" presId="urn:microsoft.com/office/officeart/2005/8/layout/venn1"/>
    <dgm:cxn modelId="{8B9DA8B7-5140-46C6-8C72-0CA5CE7A7878}" type="presParOf" srcId="{E698C9FF-E059-4924-9D13-C54697B64237}" destId="{30984F4A-726E-4001-8E87-1C7276713A74}" srcOrd="8" destOrd="0" presId="urn:microsoft.com/office/officeart/2005/8/layout/venn1"/>
    <dgm:cxn modelId="{65DC7104-E439-4D36-9CEC-B0AA312D64D4}" type="presParOf" srcId="{E698C9FF-E059-4924-9D13-C54697B64237}" destId="{BAC2C22E-B515-4510-9F96-A6AA8FFCCCE5}" srcOrd="9" destOrd="0" presId="urn:microsoft.com/office/officeart/2005/8/layout/venn1"/>
    <dgm:cxn modelId="{F0E10C2C-DD12-4466-AA9C-6C9010BB22E8}" type="presParOf" srcId="{E698C9FF-E059-4924-9D13-C54697B64237}" destId="{98A5876D-A0C5-462D-94C5-71F184AAE0CA}" srcOrd="10" destOrd="0" presId="urn:microsoft.com/office/officeart/2005/8/layout/venn1"/>
    <dgm:cxn modelId="{6E27C734-A533-4949-8600-17F032E69318}" type="presParOf" srcId="{E698C9FF-E059-4924-9D13-C54697B64237}" destId="{39845AF7-623C-4830-A29A-1B6961549FAD}" srcOrd="11" destOrd="0" presId="urn:microsoft.com/office/officeart/2005/8/layout/venn1"/>
    <dgm:cxn modelId="{A9AE502C-1A23-4291-9CDE-26CF77289043}" type="presParOf" srcId="{E698C9FF-E059-4924-9D13-C54697B64237}" destId="{3FB50661-E955-49DC-9B1A-7ED20B1E366B}" srcOrd="12" destOrd="0" presId="urn:microsoft.com/office/officeart/2005/8/layout/venn1"/>
    <dgm:cxn modelId="{38DB9D78-2080-48A0-95D9-44E900B05020}" type="presParOf" srcId="{E698C9FF-E059-4924-9D13-C54697B64237}" destId="{5B3B3E9C-18DC-4FF2-98B1-28525FD5DC40}"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06E284-9085-4B75-A5BA-65306738080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zh-CN" altLang="en-US"/>
        </a:p>
      </dgm:t>
    </dgm:pt>
    <dgm:pt modelId="{F3A2FB62-17D8-4358-8558-6591B7FF56F4}">
      <dgm:prSet custT="1"/>
      <dgm:spPr/>
      <dgm:t>
        <a:bodyPr/>
        <a:lstStyle/>
        <a:p>
          <a:pPr algn="l" rtl="0"/>
          <a:r>
            <a:rPr lang="en-US" sz="1600" dirty="0"/>
            <a:t>1)</a:t>
          </a:r>
          <a:r>
            <a:rPr lang="zh-CN" sz="1600" dirty="0"/>
            <a:t>诚信：工程师们应当对他们的雇主和顾客时刻保持诚信而无论之前是否达成了关于诚信的协议。</a:t>
          </a:r>
        </a:p>
      </dgm:t>
    </dgm:pt>
    <dgm:pt modelId="{1DFF137E-7C08-4BCE-BD79-148406E6F61D}" type="parTrans" cxnId="{07763D7C-A126-4CF1-9747-FC202FEE7043}">
      <dgm:prSet/>
      <dgm:spPr/>
      <dgm:t>
        <a:bodyPr/>
        <a:lstStyle/>
        <a:p>
          <a:pPr algn="l"/>
          <a:endParaRPr lang="zh-CN" altLang="en-US" sz="2000"/>
        </a:p>
      </dgm:t>
    </dgm:pt>
    <dgm:pt modelId="{7906EA35-65B8-40D5-93C6-B4F86B2D43AC}" type="sibTrans" cxnId="{07763D7C-A126-4CF1-9747-FC202FEE7043}">
      <dgm:prSet/>
      <dgm:spPr/>
      <dgm:t>
        <a:bodyPr/>
        <a:lstStyle/>
        <a:p>
          <a:pPr algn="l"/>
          <a:endParaRPr lang="zh-CN" altLang="en-US" sz="2000"/>
        </a:p>
      </dgm:t>
    </dgm:pt>
    <dgm:pt modelId="{CAFD95DB-03E8-4EDD-9231-192F2691E659}">
      <dgm:prSet custT="1"/>
      <dgm:spPr/>
      <dgm:t>
        <a:bodyPr/>
        <a:lstStyle/>
        <a:p>
          <a:pPr algn="l" rtl="0"/>
          <a:r>
            <a:rPr lang="en-US" sz="1600" dirty="0"/>
            <a:t>2)</a:t>
          </a:r>
          <a:r>
            <a:rPr lang="zh-CN" sz="1600" dirty="0"/>
            <a:t>能力：工程师们不应该虚夸他们的能力水平。他们不应该故意接受一份超出自己能力范围的工作。</a:t>
          </a:r>
        </a:p>
      </dgm:t>
    </dgm:pt>
    <dgm:pt modelId="{EC69D8A1-9BAE-4764-80FF-16A1F0CA6EA7}" type="parTrans" cxnId="{B54CDBF3-C1F9-4225-8239-B288BD478AA6}">
      <dgm:prSet/>
      <dgm:spPr/>
      <dgm:t>
        <a:bodyPr/>
        <a:lstStyle/>
        <a:p>
          <a:pPr algn="l"/>
          <a:endParaRPr lang="zh-CN" altLang="en-US" sz="2000"/>
        </a:p>
      </dgm:t>
    </dgm:pt>
    <dgm:pt modelId="{A436E6EB-5A5A-40B9-B4B6-9AA4FD9280C5}" type="sibTrans" cxnId="{B54CDBF3-C1F9-4225-8239-B288BD478AA6}">
      <dgm:prSet/>
      <dgm:spPr/>
      <dgm:t>
        <a:bodyPr/>
        <a:lstStyle/>
        <a:p>
          <a:pPr algn="l"/>
          <a:endParaRPr lang="zh-CN" altLang="en-US" sz="2000"/>
        </a:p>
      </dgm:t>
    </dgm:pt>
    <dgm:pt modelId="{F36A5FEC-47D1-4186-AE0C-D9CD14F7BBE3}">
      <dgm:prSet custT="1"/>
      <dgm:spPr/>
      <dgm:t>
        <a:bodyPr/>
        <a:lstStyle/>
        <a:p>
          <a:pPr algn="l" rtl="0"/>
          <a:r>
            <a:rPr lang="en-US" sz="1600" dirty="0"/>
            <a:t>3)</a:t>
          </a:r>
          <a:r>
            <a:rPr lang="zh-CN" sz="1600" dirty="0"/>
            <a:t>知识产权：工程师们应该了解当地的知识产权法律法规，如专利权、版权等。他们应该小心确保雇主和客户的知识产权受到了保护。</a:t>
          </a:r>
        </a:p>
      </dgm:t>
    </dgm:pt>
    <dgm:pt modelId="{FAD0526F-87F8-4964-B657-4A7873E76C6A}" type="parTrans" cxnId="{1AD05F33-25C2-4B3E-B2CD-55D8A08A7F4E}">
      <dgm:prSet/>
      <dgm:spPr/>
      <dgm:t>
        <a:bodyPr/>
        <a:lstStyle/>
        <a:p>
          <a:pPr algn="l"/>
          <a:endParaRPr lang="zh-CN" altLang="en-US" sz="2000"/>
        </a:p>
      </dgm:t>
    </dgm:pt>
    <dgm:pt modelId="{A0BBAC26-01AE-4D64-8C26-3535BF40A185}" type="sibTrans" cxnId="{1AD05F33-25C2-4B3E-B2CD-55D8A08A7F4E}">
      <dgm:prSet/>
      <dgm:spPr/>
      <dgm:t>
        <a:bodyPr/>
        <a:lstStyle/>
        <a:p>
          <a:pPr algn="l"/>
          <a:endParaRPr lang="zh-CN" altLang="en-US" sz="2000"/>
        </a:p>
      </dgm:t>
    </dgm:pt>
    <dgm:pt modelId="{CE40AD0A-934B-4FE7-A40E-730EC4FB79E0}">
      <dgm:prSet custT="1"/>
      <dgm:spPr/>
      <dgm:t>
        <a:bodyPr/>
        <a:lstStyle/>
        <a:p>
          <a:pPr algn="l" rtl="0"/>
          <a:r>
            <a:rPr lang="en-US" sz="1600" dirty="0"/>
            <a:t>4)</a:t>
          </a:r>
          <a:r>
            <a:rPr lang="zh-CN" sz="1600" dirty="0"/>
            <a:t>滥用计算机：软件工程师不以他们的工作职责为由滥用别人的电脑。滥用计算机的范围很广，从极小（在雇主的机器上玩游戏）到极其严重的（传播病毒）。</a:t>
          </a:r>
        </a:p>
      </dgm:t>
    </dgm:pt>
    <dgm:pt modelId="{966D5AE6-8738-4460-BD34-26C4A9F045B2}" type="parTrans" cxnId="{93FA3E46-B598-4CFE-91DD-225DFCEFB11B}">
      <dgm:prSet/>
      <dgm:spPr/>
      <dgm:t>
        <a:bodyPr/>
        <a:lstStyle/>
        <a:p>
          <a:pPr algn="l"/>
          <a:endParaRPr lang="zh-CN" altLang="en-US" sz="2000"/>
        </a:p>
      </dgm:t>
    </dgm:pt>
    <dgm:pt modelId="{8F2AEFA8-569B-4C09-9421-5441CC21A389}" type="sibTrans" cxnId="{93FA3E46-B598-4CFE-91DD-225DFCEFB11B}">
      <dgm:prSet/>
      <dgm:spPr/>
      <dgm:t>
        <a:bodyPr/>
        <a:lstStyle/>
        <a:p>
          <a:pPr algn="l"/>
          <a:endParaRPr lang="zh-CN" altLang="en-US" sz="2000"/>
        </a:p>
      </dgm:t>
    </dgm:pt>
    <dgm:pt modelId="{6557586C-91FC-4BC3-BE59-AA7BC0C2CDA1}" type="pres">
      <dgm:prSet presAssocID="{2206E284-9085-4B75-A5BA-653067380803}" presName="Name0" presStyleCnt="0">
        <dgm:presLayoutVars>
          <dgm:dir/>
          <dgm:resizeHandles val="exact"/>
        </dgm:presLayoutVars>
      </dgm:prSet>
      <dgm:spPr/>
    </dgm:pt>
    <dgm:pt modelId="{26E7FD6F-B908-4834-89A6-3EA3B006B8F1}" type="pres">
      <dgm:prSet presAssocID="{2206E284-9085-4B75-A5BA-653067380803}" presName="fgShape" presStyleLbl="fgShp" presStyleIdx="0" presStyleCnt="1"/>
      <dgm:spPr/>
    </dgm:pt>
    <dgm:pt modelId="{04993A79-9F80-460B-9774-8E4454566558}" type="pres">
      <dgm:prSet presAssocID="{2206E284-9085-4B75-A5BA-653067380803}" presName="linComp" presStyleCnt="0"/>
      <dgm:spPr/>
    </dgm:pt>
    <dgm:pt modelId="{35B5E82A-D082-4940-B29F-DD39F67646EF}" type="pres">
      <dgm:prSet presAssocID="{F3A2FB62-17D8-4358-8558-6591B7FF56F4}" presName="compNode" presStyleCnt="0"/>
      <dgm:spPr/>
    </dgm:pt>
    <dgm:pt modelId="{722D9AFF-3FE0-43D9-88EF-158B5039FA1F}" type="pres">
      <dgm:prSet presAssocID="{F3A2FB62-17D8-4358-8558-6591B7FF56F4}" presName="bkgdShape" presStyleLbl="node1" presStyleIdx="0" presStyleCnt="4"/>
      <dgm:spPr/>
    </dgm:pt>
    <dgm:pt modelId="{47608C54-240B-4CF0-A671-04963FCA791C}" type="pres">
      <dgm:prSet presAssocID="{F3A2FB62-17D8-4358-8558-6591B7FF56F4}" presName="nodeTx" presStyleLbl="node1" presStyleIdx="0" presStyleCnt="4">
        <dgm:presLayoutVars>
          <dgm:bulletEnabled val="1"/>
        </dgm:presLayoutVars>
      </dgm:prSet>
      <dgm:spPr/>
    </dgm:pt>
    <dgm:pt modelId="{E470BBF4-2ABF-4D6F-919E-5BAF46C33C06}" type="pres">
      <dgm:prSet presAssocID="{F3A2FB62-17D8-4358-8558-6591B7FF56F4}" presName="invisiNode" presStyleLbl="node1" presStyleIdx="0" presStyleCnt="4"/>
      <dgm:spPr/>
    </dgm:pt>
    <dgm:pt modelId="{F2D143F0-D30F-4095-AD59-F3783CF507C0}" type="pres">
      <dgm:prSet presAssocID="{F3A2FB62-17D8-4358-8558-6591B7FF56F4}" presName="imagNode" presStyleLbl="fgImgPlace1" presStyleIdx="0" presStyleCnt="4"/>
      <dgm:spPr>
        <a:blipFill rotWithShape="1">
          <a:blip xmlns:r="http://schemas.openxmlformats.org/officeDocument/2006/relationships" r:embed="rId1"/>
          <a:stretch>
            <a:fillRect/>
          </a:stretch>
        </a:blipFill>
      </dgm:spPr>
    </dgm:pt>
    <dgm:pt modelId="{C53120B9-6912-4384-AF30-28D3CEA42A6B}" type="pres">
      <dgm:prSet presAssocID="{7906EA35-65B8-40D5-93C6-B4F86B2D43AC}" presName="sibTrans" presStyleLbl="sibTrans2D1" presStyleIdx="0" presStyleCnt="0"/>
      <dgm:spPr/>
    </dgm:pt>
    <dgm:pt modelId="{F4034E80-C614-4083-B9AC-59637574E95F}" type="pres">
      <dgm:prSet presAssocID="{CAFD95DB-03E8-4EDD-9231-192F2691E659}" presName="compNode" presStyleCnt="0"/>
      <dgm:spPr/>
    </dgm:pt>
    <dgm:pt modelId="{8D59C9A6-1D2E-4448-A637-D7BE522551C9}" type="pres">
      <dgm:prSet presAssocID="{CAFD95DB-03E8-4EDD-9231-192F2691E659}" presName="bkgdShape" presStyleLbl="node1" presStyleIdx="1" presStyleCnt="4"/>
      <dgm:spPr/>
    </dgm:pt>
    <dgm:pt modelId="{70EB5169-A1B4-49FB-AB44-125AB6E82C07}" type="pres">
      <dgm:prSet presAssocID="{CAFD95DB-03E8-4EDD-9231-192F2691E659}" presName="nodeTx" presStyleLbl="node1" presStyleIdx="1" presStyleCnt="4">
        <dgm:presLayoutVars>
          <dgm:bulletEnabled val="1"/>
        </dgm:presLayoutVars>
      </dgm:prSet>
      <dgm:spPr/>
    </dgm:pt>
    <dgm:pt modelId="{3D9E6982-D0D0-4FA9-A1AC-BD820DE64E0C}" type="pres">
      <dgm:prSet presAssocID="{CAFD95DB-03E8-4EDD-9231-192F2691E659}" presName="invisiNode" presStyleLbl="node1" presStyleIdx="1" presStyleCnt="4"/>
      <dgm:spPr/>
    </dgm:pt>
    <dgm:pt modelId="{7488E59A-F297-480C-AAF9-B84A15C7B2EF}" type="pres">
      <dgm:prSet presAssocID="{CAFD95DB-03E8-4EDD-9231-192F2691E659}" presName="imagNode" presStyleLbl="fgImgPlace1" presStyleIdx="1" presStyleCnt="4"/>
      <dgm:spPr>
        <a:blipFill rotWithShape="1">
          <a:blip xmlns:r="http://schemas.openxmlformats.org/officeDocument/2006/relationships" r:embed="rId2"/>
          <a:stretch>
            <a:fillRect/>
          </a:stretch>
        </a:blipFill>
      </dgm:spPr>
    </dgm:pt>
    <dgm:pt modelId="{FAEA756B-6FAF-46F1-B052-713B6126661D}" type="pres">
      <dgm:prSet presAssocID="{A436E6EB-5A5A-40B9-B4B6-9AA4FD9280C5}" presName="sibTrans" presStyleLbl="sibTrans2D1" presStyleIdx="0" presStyleCnt="0"/>
      <dgm:spPr/>
    </dgm:pt>
    <dgm:pt modelId="{2B2F109E-B24E-42AD-AF87-62751A509CA1}" type="pres">
      <dgm:prSet presAssocID="{F36A5FEC-47D1-4186-AE0C-D9CD14F7BBE3}" presName="compNode" presStyleCnt="0"/>
      <dgm:spPr/>
    </dgm:pt>
    <dgm:pt modelId="{F256900B-783D-48FF-955E-A558A97B944A}" type="pres">
      <dgm:prSet presAssocID="{F36A5FEC-47D1-4186-AE0C-D9CD14F7BBE3}" presName="bkgdShape" presStyleLbl="node1" presStyleIdx="2" presStyleCnt="4"/>
      <dgm:spPr/>
    </dgm:pt>
    <dgm:pt modelId="{7DAD5B3F-CEC5-4872-ADB6-4BC964546F81}" type="pres">
      <dgm:prSet presAssocID="{F36A5FEC-47D1-4186-AE0C-D9CD14F7BBE3}" presName="nodeTx" presStyleLbl="node1" presStyleIdx="2" presStyleCnt="4">
        <dgm:presLayoutVars>
          <dgm:bulletEnabled val="1"/>
        </dgm:presLayoutVars>
      </dgm:prSet>
      <dgm:spPr/>
    </dgm:pt>
    <dgm:pt modelId="{9B4C8C26-4DB6-4DA2-A034-49657A4D793F}" type="pres">
      <dgm:prSet presAssocID="{F36A5FEC-47D1-4186-AE0C-D9CD14F7BBE3}" presName="invisiNode" presStyleLbl="node1" presStyleIdx="2" presStyleCnt="4"/>
      <dgm:spPr/>
    </dgm:pt>
    <dgm:pt modelId="{A2B63041-F6DE-4C98-B814-18BCF158ACA5}" type="pres">
      <dgm:prSet presAssocID="{F36A5FEC-47D1-4186-AE0C-D9CD14F7BBE3}" presName="imagNode" presStyleLbl="fgImgPlace1" presStyleIdx="2" presStyleCnt="4"/>
      <dgm:spPr>
        <a:blipFill rotWithShape="1">
          <a:blip xmlns:r="http://schemas.openxmlformats.org/officeDocument/2006/relationships" r:embed="rId3"/>
          <a:stretch>
            <a:fillRect/>
          </a:stretch>
        </a:blipFill>
      </dgm:spPr>
    </dgm:pt>
    <dgm:pt modelId="{5FFEC7C9-8A20-4E68-B576-05C09B25063A}" type="pres">
      <dgm:prSet presAssocID="{A0BBAC26-01AE-4D64-8C26-3535BF40A185}" presName="sibTrans" presStyleLbl="sibTrans2D1" presStyleIdx="0" presStyleCnt="0"/>
      <dgm:spPr/>
    </dgm:pt>
    <dgm:pt modelId="{9B2B29C4-469B-48AF-A28E-074805C8D317}" type="pres">
      <dgm:prSet presAssocID="{CE40AD0A-934B-4FE7-A40E-730EC4FB79E0}" presName="compNode" presStyleCnt="0"/>
      <dgm:spPr/>
    </dgm:pt>
    <dgm:pt modelId="{486FCE19-E2E9-4DC2-9C83-DADA017970C0}" type="pres">
      <dgm:prSet presAssocID="{CE40AD0A-934B-4FE7-A40E-730EC4FB79E0}" presName="bkgdShape" presStyleLbl="node1" presStyleIdx="3" presStyleCnt="4"/>
      <dgm:spPr/>
    </dgm:pt>
    <dgm:pt modelId="{5CE7CCCC-A0FC-44B0-A024-93E7D9906C56}" type="pres">
      <dgm:prSet presAssocID="{CE40AD0A-934B-4FE7-A40E-730EC4FB79E0}" presName="nodeTx" presStyleLbl="node1" presStyleIdx="3" presStyleCnt="4">
        <dgm:presLayoutVars>
          <dgm:bulletEnabled val="1"/>
        </dgm:presLayoutVars>
      </dgm:prSet>
      <dgm:spPr/>
    </dgm:pt>
    <dgm:pt modelId="{5F3A3176-1FBF-4184-A1AB-713B517C04A5}" type="pres">
      <dgm:prSet presAssocID="{CE40AD0A-934B-4FE7-A40E-730EC4FB79E0}" presName="invisiNode" presStyleLbl="node1" presStyleIdx="3" presStyleCnt="4"/>
      <dgm:spPr/>
    </dgm:pt>
    <dgm:pt modelId="{2F753887-E9D3-43F0-B0A4-FE698E5166D8}" type="pres">
      <dgm:prSet presAssocID="{CE40AD0A-934B-4FE7-A40E-730EC4FB79E0}" presName="imagNode" presStyleLbl="fgImgPlace1" presStyleIdx="3" presStyleCnt="4"/>
      <dgm:spPr>
        <a:blipFill rotWithShape="1">
          <a:blip xmlns:r="http://schemas.openxmlformats.org/officeDocument/2006/relationships" r:embed="rId4"/>
          <a:stretch>
            <a:fillRect/>
          </a:stretch>
        </a:blipFill>
      </dgm:spPr>
    </dgm:pt>
  </dgm:ptLst>
  <dgm:cxnLst>
    <dgm:cxn modelId="{32CAF109-A403-4BB6-9B87-96B8963883F9}" type="presOf" srcId="{CAFD95DB-03E8-4EDD-9231-192F2691E659}" destId="{70EB5169-A1B4-49FB-AB44-125AB6E82C07}" srcOrd="1" destOrd="0" presId="urn:microsoft.com/office/officeart/2005/8/layout/hList7"/>
    <dgm:cxn modelId="{045CD813-04A0-41F4-AC3C-0041F55B9206}" type="presOf" srcId="{A0BBAC26-01AE-4D64-8C26-3535BF40A185}" destId="{5FFEC7C9-8A20-4E68-B576-05C09B25063A}" srcOrd="0" destOrd="0" presId="urn:microsoft.com/office/officeart/2005/8/layout/hList7"/>
    <dgm:cxn modelId="{E677DA26-1648-4EF9-BD8A-53CC759E185B}" type="presOf" srcId="{2206E284-9085-4B75-A5BA-653067380803}" destId="{6557586C-91FC-4BC3-BE59-AA7BC0C2CDA1}" srcOrd="0" destOrd="0" presId="urn:microsoft.com/office/officeart/2005/8/layout/hList7"/>
    <dgm:cxn modelId="{D79FB12F-0FA3-4485-B296-CADDFF833923}" type="presOf" srcId="{CE40AD0A-934B-4FE7-A40E-730EC4FB79E0}" destId="{486FCE19-E2E9-4DC2-9C83-DADA017970C0}" srcOrd="0" destOrd="0" presId="urn:microsoft.com/office/officeart/2005/8/layout/hList7"/>
    <dgm:cxn modelId="{1AD05F33-25C2-4B3E-B2CD-55D8A08A7F4E}" srcId="{2206E284-9085-4B75-A5BA-653067380803}" destId="{F36A5FEC-47D1-4186-AE0C-D9CD14F7BBE3}" srcOrd="2" destOrd="0" parTransId="{FAD0526F-87F8-4964-B657-4A7873E76C6A}" sibTransId="{A0BBAC26-01AE-4D64-8C26-3535BF40A185}"/>
    <dgm:cxn modelId="{37FF1839-A944-4C75-B1A9-0554D2F2CA68}" type="presOf" srcId="{7906EA35-65B8-40D5-93C6-B4F86B2D43AC}" destId="{C53120B9-6912-4384-AF30-28D3CEA42A6B}" srcOrd="0" destOrd="0" presId="urn:microsoft.com/office/officeart/2005/8/layout/hList7"/>
    <dgm:cxn modelId="{93FA3E46-B598-4CFE-91DD-225DFCEFB11B}" srcId="{2206E284-9085-4B75-A5BA-653067380803}" destId="{CE40AD0A-934B-4FE7-A40E-730EC4FB79E0}" srcOrd="3" destOrd="0" parTransId="{966D5AE6-8738-4460-BD34-26C4A9F045B2}" sibTransId="{8F2AEFA8-569B-4C09-9421-5441CC21A389}"/>
    <dgm:cxn modelId="{A493C169-B856-436A-959C-078E52739619}" type="presOf" srcId="{A436E6EB-5A5A-40B9-B4B6-9AA4FD9280C5}" destId="{FAEA756B-6FAF-46F1-B052-713B6126661D}" srcOrd="0" destOrd="0" presId="urn:microsoft.com/office/officeart/2005/8/layout/hList7"/>
    <dgm:cxn modelId="{07763D7C-A126-4CF1-9747-FC202FEE7043}" srcId="{2206E284-9085-4B75-A5BA-653067380803}" destId="{F3A2FB62-17D8-4358-8558-6591B7FF56F4}" srcOrd="0" destOrd="0" parTransId="{1DFF137E-7C08-4BCE-BD79-148406E6F61D}" sibTransId="{7906EA35-65B8-40D5-93C6-B4F86B2D43AC}"/>
    <dgm:cxn modelId="{B6F3DF88-E53D-49B3-A519-B6F71D94F614}" type="presOf" srcId="{F36A5FEC-47D1-4186-AE0C-D9CD14F7BBE3}" destId="{7DAD5B3F-CEC5-4872-ADB6-4BC964546F81}" srcOrd="1" destOrd="0" presId="urn:microsoft.com/office/officeart/2005/8/layout/hList7"/>
    <dgm:cxn modelId="{7E1BDFA3-7E64-4C45-B674-6EF3912F711D}" type="presOf" srcId="{F36A5FEC-47D1-4186-AE0C-D9CD14F7BBE3}" destId="{F256900B-783D-48FF-955E-A558A97B944A}" srcOrd="0" destOrd="0" presId="urn:microsoft.com/office/officeart/2005/8/layout/hList7"/>
    <dgm:cxn modelId="{0F6E3FAE-331B-4428-AA25-FA7DA963A0F0}" type="presOf" srcId="{F3A2FB62-17D8-4358-8558-6591B7FF56F4}" destId="{47608C54-240B-4CF0-A671-04963FCA791C}" srcOrd="1" destOrd="0" presId="urn:microsoft.com/office/officeart/2005/8/layout/hList7"/>
    <dgm:cxn modelId="{A17357BB-368C-44DA-BA86-F18C795831CC}" type="presOf" srcId="{CE40AD0A-934B-4FE7-A40E-730EC4FB79E0}" destId="{5CE7CCCC-A0FC-44B0-A024-93E7D9906C56}" srcOrd="1" destOrd="0" presId="urn:microsoft.com/office/officeart/2005/8/layout/hList7"/>
    <dgm:cxn modelId="{B54CDBF3-C1F9-4225-8239-B288BD478AA6}" srcId="{2206E284-9085-4B75-A5BA-653067380803}" destId="{CAFD95DB-03E8-4EDD-9231-192F2691E659}" srcOrd="1" destOrd="0" parTransId="{EC69D8A1-9BAE-4764-80FF-16A1F0CA6EA7}" sibTransId="{A436E6EB-5A5A-40B9-B4B6-9AA4FD9280C5}"/>
    <dgm:cxn modelId="{916FDEFA-8CD0-4CBD-95C0-D72DBA50D5B6}" type="presOf" srcId="{CAFD95DB-03E8-4EDD-9231-192F2691E659}" destId="{8D59C9A6-1D2E-4448-A637-D7BE522551C9}" srcOrd="0" destOrd="0" presId="urn:microsoft.com/office/officeart/2005/8/layout/hList7"/>
    <dgm:cxn modelId="{2E0A6FFC-F138-43F0-9ECA-21DE64F8EDA7}" type="presOf" srcId="{F3A2FB62-17D8-4358-8558-6591B7FF56F4}" destId="{722D9AFF-3FE0-43D9-88EF-158B5039FA1F}" srcOrd="0" destOrd="0" presId="urn:microsoft.com/office/officeart/2005/8/layout/hList7"/>
    <dgm:cxn modelId="{46091A77-A5C2-4BF5-B5B7-9712117E8FA5}" type="presParOf" srcId="{6557586C-91FC-4BC3-BE59-AA7BC0C2CDA1}" destId="{26E7FD6F-B908-4834-89A6-3EA3B006B8F1}" srcOrd="0" destOrd="0" presId="urn:microsoft.com/office/officeart/2005/8/layout/hList7"/>
    <dgm:cxn modelId="{3E7465B4-EB3F-4C7F-BA5E-056543BA4B72}" type="presParOf" srcId="{6557586C-91FC-4BC3-BE59-AA7BC0C2CDA1}" destId="{04993A79-9F80-460B-9774-8E4454566558}" srcOrd="1" destOrd="0" presId="urn:microsoft.com/office/officeart/2005/8/layout/hList7"/>
    <dgm:cxn modelId="{00CFA816-B261-4B37-A23E-E9A91A8267E4}" type="presParOf" srcId="{04993A79-9F80-460B-9774-8E4454566558}" destId="{35B5E82A-D082-4940-B29F-DD39F67646EF}" srcOrd="0" destOrd="0" presId="urn:microsoft.com/office/officeart/2005/8/layout/hList7"/>
    <dgm:cxn modelId="{C532BBA8-D352-44ED-B4D0-A8B840289932}" type="presParOf" srcId="{35B5E82A-D082-4940-B29F-DD39F67646EF}" destId="{722D9AFF-3FE0-43D9-88EF-158B5039FA1F}" srcOrd="0" destOrd="0" presId="urn:microsoft.com/office/officeart/2005/8/layout/hList7"/>
    <dgm:cxn modelId="{AF9E0581-7A6E-474A-9854-DB14ECB565A5}" type="presParOf" srcId="{35B5E82A-D082-4940-B29F-DD39F67646EF}" destId="{47608C54-240B-4CF0-A671-04963FCA791C}" srcOrd="1" destOrd="0" presId="urn:microsoft.com/office/officeart/2005/8/layout/hList7"/>
    <dgm:cxn modelId="{4B625576-EE00-45F9-B6F5-7173864273E4}" type="presParOf" srcId="{35B5E82A-D082-4940-B29F-DD39F67646EF}" destId="{E470BBF4-2ABF-4D6F-919E-5BAF46C33C06}" srcOrd="2" destOrd="0" presId="urn:microsoft.com/office/officeart/2005/8/layout/hList7"/>
    <dgm:cxn modelId="{89C713AE-767C-4546-BCB0-E2BA4B6BFD17}" type="presParOf" srcId="{35B5E82A-D082-4940-B29F-DD39F67646EF}" destId="{F2D143F0-D30F-4095-AD59-F3783CF507C0}" srcOrd="3" destOrd="0" presId="urn:microsoft.com/office/officeart/2005/8/layout/hList7"/>
    <dgm:cxn modelId="{9E1060EF-25DC-4A14-B020-2C7FD243849A}" type="presParOf" srcId="{04993A79-9F80-460B-9774-8E4454566558}" destId="{C53120B9-6912-4384-AF30-28D3CEA42A6B}" srcOrd="1" destOrd="0" presId="urn:microsoft.com/office/officeart/2005/8/layout/hList7"/>
    <dgm:cxn modelId="{0CD0EC6F-B8CF-4254-8E72-F7165E73EF99}" type="presParOf" srcId="{04993A79-9F80-460B-9774-8E4454566558}" destId="{F4034E80-C614-4083-B9AC-59637574E95F}" srcOrd="2" destOrd="0" presId="urn:microsoft.com/office/officeart/2005/8/layout/hList7"/>
    <dgm:cxn modelId="{41FB4504-B3E9-4721-B0DD-4D3392570ECB}" type="presParOf" srcId="{F4034E80-C614-4083-B9AC-59637574E95F}" destId="{8D59C9A6-1D2E-4448-A637-D7BE522551C9}" srcOrd="0" destOrd="0" presId="urn:microsoft.com/office/officeart/2005/8/layout/hList7"/>
    <dgm:cxn modelId="{4FB2B641-31FB-4C41-829E-B2D708CFA3C4}" type="presParOf" srcId="{F4034E80-C614-4083-B9AC-59637574E95F}" destId="{70EB5169-A1B4-49FB-AB44-125AB6E82C07}" srcOrd="1" destOrd="0" presId="urn:microsoft.com/office/officeart/2005/8/layout/hList7"/>
    <dgm:cxn modelId="{CDB6107C-297B-4EDA-A9E9-2A2DE485F7BD}" type="presParOf" srcId="{F4034E80-C614-4083-B9AC-59637574E95F}" destId="{3D9E6982-D0D0-4FA9-A1AC-BD820DE64E0C}" srcOrd="2" destOrd="0" presId="urn:microsoft.com/office/officeart/2005/8/layout/hList7"/>
    <dgm:cxn modelId="{232058BF-2C4A-4012-A818-F8F658281C23}" type="presParOf" srcId="{F4034E80-C614-4083-B9AC-59637574E95F}" destId="{7488E59A-F297-480C-AAF9-B84A15C7B2EF}" srcOrd="3" destOrd="0" presId="urn:microsoft.com/office/officeart/2005/8/layout/hList7"/>
    <dgm:cxn modelId="{37A8DD53-0073-4D65-BF69-C7C62DB56A0F}" type="presParOf" srcId="{04993A79-9F80-460B-9774-8E4454566558}" destId="{FAEA756B-6FAF-46F1-B052-713B6126661D}" srcOrd="3" destOrd="0" presId="urn:microsoft.com/office/officeart/2005/8/layout/hList7"/>
    <dgm:cxn modelId="{3E1CF085-3AD6-4F4A-BC40-604FC323A9BC}" type="presParOf" srcId="{04993A79-9F80-460B-9774-8E4454566558}" destId="{2B2F109E-B24E-42AD-AF87-62751A509CA1}" srcOrd="4" destOrd="0" presId="urn:microsoft.com/office/officeart/2005/8/layout/hList7"/>
    <dgm:cxn modelId="{C8311FAB-6AAE-43C6-8E28-AA63F8E07CF4}" type="presParOf" srcId="{2B2F109E-B24E-42AD-AF87-62751A509CA1}" destId="{F256900B-783D-48FF-955E-A558A97B944A}" srcOrd="0" destOrd="0" presId="urn:microsoft.com/office/officeart/2005/8/layout/hList7"/>
    <dgm:cxn modelId="{8EB4015B-320A-4C98-A169-48E688993B1A}" type="presParOf" srcId="{2B2F109E-B24E-42AD-AF87-62751A509CA1}" destId="{7DAD5B3F-CEC5-4872-ADB6-4BC964546F81}" srcOrd="1" destOrd="0" presId="urn:microsoft.com/office/officeart/2005/8/layout/hList7"/>
    <dgm:cxn modelId="{00F0E060-F798-46E5-BA56-DD9EFC217C03}" type="presParOf" srcId="{2B2F109E-B24E-42AD-AF87-62751A509CA1}" destId="{9B4C8C26-4DB6-4DA2-A034-49657A4D793F}" srcOrd="2" destOrd="0" presId="urn:microsoft.com/office/officeart/2005/8/layout/hList7"/>
    <dgm:cxn modelId="{2F51670E-0F82-46E3-B902-281A8A4A3719}" type="presParOf" srcId="{2B2F109E-B24E-42AD-AF87-62751A509CA1}" destId="{A2B63041-F6DE-4C98-B814-18BCF158ACA5}" srcOrd="3" destOrd="0" presId="urn:microsoft.com/office/officeart/2005/8/layout/hList7"/>
    <dgm:cxn modelId="{7661E308-00AC-4E17-9199-C9119D55598E}" type="presParOf" srcId="{04993A79-9F80-460B-9774-8E4454566558}" destId="{5FFEC7C9-8A20-4E68-B576-05C09B25063A}" srcOrd="5" destOrd="0" presId="urn:microsoft.com/office/officeart/2005/8/layout/hList7"/>
    <dgm:cxn modelId="{0ECE2693-7E80-426E-9AA7-EBD115C45CA7}" type="presParOf" srcId="{04993A79-9F80-460B-9774-8E4454566558}" destId="{9B2B29C4-469B-48AF-A28E-074805C8D317}" srcOrd="6" destOrd="0" presId="urn:microsoft.com/office/officeart/2005/8/layout/hList7"/>
    <dgm:cxn modelId="{90FA4762-0200-4DDC-8FF9-C5ED0F534E65}" type="presParOf" srcId="{9B2B29C4-469B-48AF-A28E-074805C8D317}" destId="{486FCE19-E2E9-4DC2-9C83-DADA017970C0}" srcOrd="0" destOrd="0" presId="urn:microsoft.com/office/officeart/2005/8/layout/hList7"/>
    <dgm:cxn modelId="{516802D5-80E6-4921-86B9-CDB9923B60F5}" type="presParOf" srcId="{9B2B29C4-469B-48AF-A28E-074805C8D317}" destId="{5CE7CCCC-A0FC-44B0-A024-93E7D9906C56}" srcOrd="1" destOrd="0" presId="urn:microsoft.com/office/officeart/2005/8/layout/hList7"/>
    <dgm:cxn modelId="{0580A36B-2F15-46A8-9FF7-C8291058D471}" type="presParOf" srcId="{9B2B29C4-469B-48AF-A28E-074805C8D317}" destId="{5F3A3176-1FBF-4184-A1AB-713B517C04A5}" srcOrd="2" destOrd="0" presId="urn:microsoft.com/office/officeart/2005/8/layout/hList7"/>
    <dgm:cxn modelId="{C79F54F3-4F6E-47BE-A4E6-48A914D6A11A}" type="presParOf" srcId="{9B2B29C4-469B-48AF-A28E-074805C8D317}" destId="{2F753887-E9D3-43F0-B0A4-FE698E5166D8}"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DD9-30D2-4A79-9E9A-EB62FE9C5BC8}">
      <dsp:nvSpPr>
        <dsp:cNvPr id="0" name=""/>
        <dsp:cNvSpPr/>
      </dsp:nvSpPr>
      <dsp:spPr>
        <a:xfrm>
          <a:off x="0" y="1880764"/>
          <a:ext cx="10806546" cy="86804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7A7A0-887C-49B0-B288-FFCC688C34D7}">
      <dsp:nvSpPr>
        <dsp:cNvPr id="0" name=""/>
        <dsp:cNvSpPr/>
      </dsp:nvSpPr>
      <dsp:spPr>
        <a:xfrm>
          <a:off x="1588" y="0"/>
          <a:ext cx="5130221"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altLang="zh-CN" sz="2000" b="1" kern="1200" dirty="0">
              <a:solidFill>
                <a:srgbClr val="000000"/>
              </a:solidFill>
              <a:effectLst/>
              <a:latin typeface="+mj-ea"/>
              <a:ea typeface="+mj-ea"/>
            </a:rPr>
            <a:t>60</a:t>
          </a:r>
          <a:r>
            <a:rPr lang="zh-CN" altLang="en-US" sz="2000" b="1" kern="1200" dirty="0">
              <a:solidFill>
                <a:srgbClr val="000000"/>
              </a:solidFill>
              <a:effectLst/>
              <a:latin typeface="+mj-ea"/>
              <a:ea typeface="+mj-ea"/>
            </a:rPr>
            <a:t>年代末到</a:t>
          </a:r>
          <a:r>
            <a:rPr lang="en-US" altLang="zh-CN" sz="2000" b="1" kern="1200" dirty="0">
              <a:solidFill>
                <a:srgbClr val="000000"/>
              </a:solidFill>
              <a:effectLst/>
              <a:latin typeface="+mj-ea"/>
              <a:ea typeface="+mj-ea"/>
            </a:rPr>
            <a:t>70</a:t>
          </a:r>
          <a:r>
            <a:rPr lang="zh-CN" altLang="en-US" sz="2000" b="1" kern="1200" dirty="0">
              <a:solidFill>
                <a:srgbClr val="000000"/>
              </a:solidFill>
              <a:effectLst/>
              <a:latin typeface="+mj-ea"/>
              <a:ea typeface="+mj-ea"/>
            </a:rPr>
            <a:t>年代为了克服“</a:t>
          </a:r>
          <a:r>
            <a:rPr lang="zh-CN" altLang="en-US" sz="2000" b="1" kern="1200" dirty="0">
              <a:solidFill>
                <a:srgbClr val="000000"/>
              </a:solidFill>
              <a:effectLst/>
              <a:latin typeface="+mj-ea"/>
              <a:ea typeface="+mj-ea"/>
              <a:hlinkClick xmlns:r="http://schemas.openxmlformats.org/officeDocument/2006/relationships" r:id="" action="ppaction://noaction"/>
            </a:rPr>
            <a:t>软件危机</a:t>
          </a:r>
          <a:r>
            <a:rPr lang="zh-CN" altLang="en-US" sz="2000" b="1" kern="1200" dirty="0">
              <a:solidFill>
                <a:srgbClr val="000000"/>
              </a:solidFill>
              <a:effectLst/>
              <a:latin typeface="+mj-ea"/>
              <a:ea typeface="+mj-ea"/>
            </a:rPr>
            <a:t>”提出“软件工程”的名词</a:t>
          </a:r>
          <a:r>
            <a:rPr lang="en-US" altLang="zh-CN" sz="2000" b="1" kern="1200" dirty="0">
              <a:solidFill>
                <a:srgbClr val="000000"/>
              </a:solidFill>
              <a:effectLst/>
              <a:latin typeface="+mj-ea"/>
              <a:ea typeface="+mj-ea"/>
            </a:rPr>
            <a:t>,</a:t>
          </a:r>
          <a:r>
            <a:rPr lang="zh-CN" altLang="en-US" sz="2000" b="1" kern="1200" dirty="0">
              <a:solidFill>
                <a:srgbClr val="000000"/>
              </a:solidFill>
              <a:effectLst/>
              <a:latin typeface="+mj-ea"/>
              <a:ea typeface="+mj-ea"/>
            </a:rPr>
            <a:t>将软件开发纳入工程化的轨道，基本形成软件工程的概念、框架、技术和方法。称为</a:t>
          </a:r>
          <a:r>
            <a:rPr lang="zh-CN" altLang="zh-CN" sz="2000" b="1" kern="1200" dirty="0">
              <a:solidFill>
                <a:srgbClr val="000000"/>
              </a:solidFill>
              <a:effectLst/>
              <a:latin typeface="+mj-ea"/>
              <a:ea typeface="+mj-ea"/>
            </a:rPr>
            <a:t>传统</a:t>
          </a:r>
          <a:r>
            <a:rPr lang="zh-CN" altLang="en-US" sz="2000" b="1" kern="1200" dirty="0">
              <a:solidFill>
                <a:srgbClr val="000000"/>
              </a:solidFill>
              <a:effectLst/>
              <a:latin typeface="+mj-ea"/>
              <a:ea typeface="+mj-ea"/>
            </a:rPr>
            <a:t>的软件工程。</a:t>
          </a:r>
          <a:endParaRPr lang="zh-CN" altLang="en-US" sz="2000" kern="1200" dirty="0"/>
        </a:p>
      </dsp:txBody>
      <dsp:txXfrm>
        <a:off x="1588" y="0"/>
        <a:ext cx="5130221" cy="1851829"/>
      </dsp:txXfrm>
    </dsp:sp>
    <dsp:sp modelId="{51E2B5AF-6BAE-48C8-9869-94D5E3A92D52}">
      <dsp:nvSpPr>
        <dsp:cNvPr id="0" name=""/>
        <dsp:cNvSpPr/>
      </dsp:nvSpPr>
      <dsp:spPr>
        <a:xfrm>
          <a:off x="2335221"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7CC5C-E4C6-41CE-B562-D74BC1CDFABD}">
      <dsp:nvSpPr>
        <dsp:cNvPr id="0" name=""/>
        <dsp:cNvSpPr/>
      </dsp:nvSpPr>
      <dsp:spPr>
        <a:xfrm>
          <a:off x="5204707" y="2777743"/>
          <a:ext cx="1457933"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zh-CN" altLang="en-US" sz="1200" kern="1200" dirty="0"/>
        </a:p>
      </dsp:txBody>
      <dsp:txXfrm>
        <a:off x="5204707" y="2777743"/>
        <a:ext cx="1457933" cy="1851829"/>
      </dsp:txXfrm>
    </dsp:sp>
    <dsp:sp modelId="{57BDAB72-46EA-4DED-81A5-5C2E72382802}">
      <dsp:nvSpPr>
        <dsp:cNvPr id="0" name=""/>
        <dsp:cNvSpPr/>
      </dsp:nvSpPr>
      <dsp:spPr>
        <a:xfrm>
          <a:off x="5702195"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A8D14-B173-43DF-A7F3-B4A6516C096A}">
      <dsp:nvSpPr>
        <dsp:cNvPr id="0" name=""/>
        <dsp:cNvSpPr/>
      </dsp:nvSpPr>
      <dsp:spPr>
        <a:xfrm>
          <a:off x="6735537" y="0"/>
          <a:ext cx="1457933"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zh-CN" altLang="en-US" sz="1200" kern="1200" dirty="0"/>
        </a:p>
      </dsp:txBody>
      <dsp:txXfrm>
        <a:off x="6735537" y="0"/>
        <a:ext cx="1457933" cy="1851829"/>
      </dsp:txXfrm>
    </dsp:sp>
    <dsp:sp modelId="{9E573D93-2AF6-46EF-AF35-8B14258F5C7A}">
      <dsp:nvSpPr>
        <dsp:cNvPr id="0" name=""/>
        <dsp:cNvSpPr/>
      </dsp:nvSpPr>
      <dsp:spPr>
        <a:xfrm>
          <a:off x="7233026"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74FB3-96BA-47AB-848A-759B9CB51103}">
      <dsp:nvSpPr>
        <dsp:cNvPr id="0" name=""/>
        <dsp:cNvSpPr/>
      </dsp:nvSpPr>
      <dsp:spPr>
        <a:xfrm>
          <a:off x="8266368" y="2777743"/>
          <a:ext cx="1457933"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zh-CN" altLang="en-US" sz="1200" kern="1200" dirty="0"/>
        </a:p>
      </dsp:txBody>
      <dsp:txXfrm>
        <a:off x="8266368" y="2777743"/>
        <a:ext cx="1457933" cy="1851829"/>
      </dsp:txXfrm>
    </dsp:sp>
    <dsp:sp modelId="{510A3A10-635E-44D0-8E63-CB9D43DC04EC}">
      <dsp:nvSpPr>
        <dsp:cNvPr id="0" name=""/>
        <dsp:cNvSpPr/>
      </dsp:nvSpPr>
      <dsp:spPr>
        <a:xfrm>
          <a:off x="8763856"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DD9-30D2-4A79-9E9A-EB62FE9C5BC8}">
      <dsp:nvSpPr>
        <dsp:cNvPr id="0" name=""/>
        <dsp:cNvSpPr/>
      </dsp:nvSpPr>
      <dsp:spPr>
        <a:xfrm>
          <a:off x="0" y="1880764"/>
          <a:ext cx="10816935" cy="86804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7A7A0-887C-49B0-B288-FFCC688C34D7}">
      <dsp:nvSpPr>
        <dsp:cNvPr id="0" name=""/>
        <dsp:cNvSpPr/>
      </dsp:nvSpPr>
      <dsp:spPr>
        <a:xfrm>
          <a:off x="553889" y="0"/>
          <a:ext cx="3372981"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altLang="zh-CN" sz="1200" b="1" kern="1200" dirty="0">
              <a:solidFill>
                <a:srgbClr val="000000"/>
              </a:solidFill>
              <a:effectLst/>
              <a:latin typeface="+mj-ea"/>
              <a:ea typeface="+mj-ea"/>
            </a:rPr>
            <a:t>60</a:t>
          </a:r>
          <a:r>
            <a:rPr lang="zh-CN" altLang="en-US" sz="1200" b="1" kern="1200" dirty="0">
              <a:solidFill>
                <a:srgbClr val="000000"/>
              </a:solidFill>
              <a:effectLst/>
              <a:latin typeface="+mj-ea"/>
              <a:ea typeface="+mj-ea"/>
            </a:rPr>
            <a:t>年代末到</a:t>
          </a:r>
          <a:r>
            <a:rPr lang="en-US" altLang="zh-CN" sz="1200" b="1" kern="1200" dirty="0">
              <a:solidFill>
                <a:srgbClr val="000000"/>
              </a:solidFill>
              <a:effectLst/>
              <a:latin typeface="+mj-ea"/>
              <a:ea typeface="+mj-ea"/>
            </a:rPr>
            <a:t>70</a:t>
          </a:r>
          <a:r>
            <a:rPr lang="zh-CN" altLang="en-US" sz="1200" b="1" kern="1200" dirty="0">
              <a:solidFill>
                <a:srgbClr val="000000"/>
              </a:solidFill>
              <a:effectLst/>
              <a:latin typeface="+mj-ea"/>
              <a:ea typeface="+mj-ea"/>
            </a:rPr>
            <a:t>年代为了克服“</a:t>
          </a:r>
          <a:r>
            <a:rPr lang="zh-CN" altLang="en-US" sz="1200" b="1" kern="1200" dirty="0">
              <a:solidFill>
                <a:srgbClr val="000000"/>
              </a:solidFill>
              <a:effectLst/>
              <a:latin typeface="+mj-ea"/>
              <a:ea typeface="+mj-ea"/>
              <a:hlinkClick xmlns:r="http://schemas.openxmlformats.org/officeDocument/2006/relationships" r:id="" action="ppaction://noaction"/>
            </a:rPr>
            <a:t>软件危机</a:t>
          </a:r>
          <a:r>
            <a:rPr lang="zh-CN" altLang="en-US" sz="1200" b="1" kern="1200" dirty="0">
              <a:solidFill>
                <a:srgbClr val="000000"/>
              </a:solidFill>
              <a:effectLst/>
              <a:latin typeface="+mj-ea"/>
              <a:ea typeface="+mj-ea"/>
            </a:rPr>
            <a:t>”提出“软件工程”的名词</a:t>
          </a:r>
          <a:r>
            <a:rPr lang="en-US" altLang="zh-CN" sz="1200" b="1" kern="1200" dirty="0">
              <a:solidFill>
                <a:srgbClr val="000000"/>
              </a:solidFill>
              <a:effectLst/>
              <a:latin typeface="+mj-ea"/>
              <a:ea typeface="+mj-ea"/>
            </a:rPr>
            <a:t>,</a:t>
          </a:r>
          <a:r>
            <a:rPr lang="zh-CN" altLang="en-US" sz="1200" b="1" kern="1200" dirty="0">
              <a:solidFill>
                <a:srgbClr val="000000"/>
              </a:solidFill>
              <a:effectLst/>
              <a:latin typeface="+mj-ea"/>
              <a:ea typeface="+mj-ea"/>
            </a:rPr>
            <a:t>将软件开发纳入工程化的轨道，基本形成软件工程的概念、框架、技术和方法。称为</a:t>
          </a:r>
          <a:r>
            <a:rPr lang="zh-CN" altLang="zh-CN" sz="1200" b="1" kern="1200" dirty="0">
              <a:solidFill>
                <a:srgbClr val="000000"/>
              </a:solidFill>
              <a:effectLst/>
              <a:latin typeface="+mj-ea"/>
              <a:ea typeface="+mj-ea"/>
            </a:rPr>
            <a:t>传统</a:t>
          </a:r>
          <a:r>
            <a:rPr lang="zh-CN" altLang="en-US" sz="1200" b="1" kern="1200" dirty="0">
              <a:solidFill>
                <a:srgbClr val="000000"/>
              </a:solidFill>
              <a:effectLst/>
              <a:latin typeface="+mj-ea"/>
              <a:ea typeface="+mj-ea"/>
            </a:rPr>
            <a:t>的软件工程。</a:t>
          </a:r>
          <a:endParaRPr lang="zh-CN" altLang="en-US" sz="1200" kern="1200" dirty="0"/>
        </a:p>
      </dsp:txBody>
      <dsp:txXfrm>
        <a:off x="553889" y="0"/>
        <a:ext cx="3372981" cy="1851829"/>
      </dsp:txXfrm>
    </dsp:sp>
    <dsp:sp modelId="{51E2B5AF-6BAE-48C8-9869-94D5E3A92D52}">
      <dsp:nvSpPr>
        <dsp:cNvPr id="0" name=""/>
        <dsp:cNvSpPr/>
      </dsp:nvSpPr>
      <dsp:spPr>
        <a:xfrm>
          <a:off x="2037760" y="2112167"/>
          <a:ext cx="405238" cy="40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7CC5C-E4C6-41CE-B562-D74BC1CDFABD}">
      <dsp:nvSpPr>
        <dsp:cNvPr id="0" name=""/>
        <dsp:cNvSpPr/>
      </dsp:nvSpPr>
      <dsp:spPr>
        <a:xfrm>
          <a:off x="3947132" y="2777743"/>
          <a:ext cx="4383217"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US" altLang="zh-CN" sz="2000" b="1" kern="1200" dirty="0">
              <a:solidFill>
                <a:srgbClr val="000000"/>
              </a:solidFill>
              <a:effectLst/>
              <a:latin typeface="+mj-ea"/>
              <a:ea typeface="+mj-ea"/>
            </a:rPr>
            <a:t>80</a:t>
          </a:r>
          <a:r>
            <a:rPr lang="zh-CN" altLang="en-US" sz="2000" b="1" kern="1200" dirty="0">
              <a:solidFill>
                <a:srgbClr val="000000"/>
              </a:solidFill>
              <a:effectLst/>
              <a:latin typeface="+mj-ea"/>
              <a:ea typeface="+mj-ea"/>
            </a:rPr>
            <a:t>年代中到</a:t>
          </a:r>
          <a:r>
            <a:rPr lang="en-US" altLang="zh-CN" sz="2000" b="1" kern="1200" dirty="0">
              <a:solidFill>
                <a:srgbClr val="000000"/>
              </a:solidFill>
              <a:effectLst/>
              <a:latin typeface="+mj-ea"/>
              <a:ea typeface="+mj-ea"/>
            </a:rPr>
            <a:t>90</a:t>
          </a:r>
          <a:r>
            <a:rPr lang="zh-CN" altLang="en-US" sz="2000" b="1" kern="1200" dirty="0">
              <a:solidFill>
                <a:srgbClr val="000000"/>
              </a:solidFill>
              <a:effectLst/>
              <a:latin typeface="+mj-ea"/>
              <a:ea typeface="+mj-ea"/>
            </a:rPr>
            <a:t>年代，面向对象的方法与技术得到发展，研究的重点转移到面向对象的分析与设计，演化为一种完整的软件开发方法和系统的技术体系，称为对象工程。</a:t>
          </a:r>
          <a:endParaRPr lang="zh-CN" altLang="en-US" sz="2000" kern="1200" dirty="0"/>
        </a:p>
      </dsp:txBody>
      <dsp:txXfrm>
        <a:off x="3947132" y="2777743"/>
        <a:ext cx="4383217" cy="1851829"/>
      </dsp:txXfrm>
    </dsp:sp>
    <dsp:sp modelId="{57BDAB72-46EA-4DED-81A5-5C2E72382802}">
      <dsp:nvSpPr>
        <dsp:cNvPr id="0" name=""/>
        <dsp:cNvSpPr/>
      </dsp:nvSpPr>
      <dsp:spPr>
        <a:xfrm>
          <a:off x="5936122" y="2112167"/>
          <a:ext cx="405238" cy="40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A8D14-B173-43DF-A7F3-B4A6516C096A}">
      <dsp:nvSpPr>
        <dsp:cNvPr id="0" name=""/>
        <dsp:cNvSpPr/>
      </dsp:nvSpPr>
      <dsp:spPr>
        <a:xfrm>
          <a:off x="8375873" y="0"/>
          <a:ext cx="354716"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zh-CN" altLang="en-US" sz="1200" kern="1200" dirty="0"/>
        </a:p>
      </dsp:txBody>
      <dsp:txXfrm>
        <a:off x="8375873" y="0"/>
        <a:ext cx="354716" cy="1851829"/>
      </dsp:txXfrm>
    </dsp:sp>
    <dsp:sp modelId="{9E573D93-2AF6-46EF-AF35-8B14258F5C7A}">
      <dsp:nvSpPr>
        <dsp:cNvPr id="0" name=""/>
        <dsp:cNvSpPr/>
      </dsp:nvSpPr>
      <dsp:spPr>
        <a:xfrm>
          <a:off x="8350612" y="2112167"/>
          <a:ext cx="405238" cy="40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74FB3-96BA-47AB-848A-759B9CB51103}">
      <dsp:nvSpPr>
        <dsp:cNvPr id="0" name=""/>
        <dsp:cNvSpPr/>
      </dsp:nvSpPr>
      <dsp:spPr>
        <a:xfrm>
          <a:off x="8801374" y="2777743"/>
          <a:ext cx="354716"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zh-CN" altLang="en-US" sz="1200" kern="1200" dirty="0"/>
        </a:p>
      </dsp:txBody>
      <dsp:txXfrm>
        <a:off x="8801374" y="2777743"/>
        <a:ext cx="354716" cy="1851829"/>
      </dsp:txXfrm>
    </dsp:sp>
    <dsp:sp modelId="{510A3A10-635E-44D0-8E63-CB9D43DC04EC}">
      <dsp:nvSpPr>
        <dsp:cNvPr id="0" name=""/>
        <dsp:cNvSpPr/>
      </dsp:nvSpPr>
      <dsp:spPr>
        <a:xfrm>
          <a:off x="8776113" y="2112167"/>
          <a:ext cx="405238" cy="40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DD9-30D2-4A79-9E9A-EB62FE9C5BC8}">
      <dsp:nvSpPr>
        <dsp:cNvPr id="0" name=""/>
        <dsp:cNvSpPr/>
      </dsp:nvSpPr>
      <dsp:spPr>
        <a:xfrm>
          <a:off x="0" y="1880764"/>
          <a:ext cx="11284526" cy="86804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7A7A0-887C-49B0-B288-FFCC688C34D7}">
      <dsp:nvSpPr>
        <dsp:cNvPr id="0" name=""/>
        <dsp:cNvSpPr/>
      </dsp:nvSpPr>
      <dsp:spPr>
        <a:xfrm>
          <a:off x="1699" y="0"/>
          <a:ext cx="1641435"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altLang="zh-CN" sz="1200" b="1" kern="1200" dirty="0">
              <a:solidFill>
                <a:srgbClr val="000000"/>
              </a:solidFill>
              <a:effectLst/>
              <a:latin typeface="+mj-ea"/>
              <a:ea typeface="+mj-ea"/>
            </a:rPr>
            <a:t>60</a:t>
          </a:r>
          <a:r>
            <a:rPr lang="zh-CN" altLang="en-US" sz="1200" b="1" kern="1200" dirty="0">
              <a:solidFill>
                <a:srgbClr val="000000"/>
              </a:solidFill>
              <a:effectLst/>
              <a:latin typeface="+mj-ea"/>
              <a:ea typeface="+mj-ea"/>
            </a:rPr>
            <a:t>年代末到</a:t>
          </a:r>
          <a:r>
            <a:rPr lang="en-US" altLang="zh-CN" sz="1200" b="1" kern="1200" dirty="0">
              <a:solidFill>
                <a:srgbClr val="000000"/>
              </a:solidFill>
              <a:effectLst/>
              <a:latin typeface="+mj-ea"/>
              <a:ea typeface="+mj-ea"/>
            </a:rPr>
            <a:t>70</a:t>
          </a:r>
          <a:r>
            <a:rPr lang="zh-CN" altLang="en-US" sz="1200" b="1" kern="1200" dirty="0">
              <a:solidFill>
                <a:srgbClr val="000000"/>
              </a:solidFill>
              <a:effectLst/>
              <a:latin typeface="+mj-ea"/>
              <a:ea typeface="+mj-ea"/>
            </a:rPr>
            <a:t>年代为了克服“</a:t>
          </a:r>
          <a:r>
            <a:rPr lang="zh-CN" altLang="en-US" sz="1200" b="1" kern="1200" dirty="0">
              <a:solidFill>
                <a:srgbClr val="000000"/>
              </a:solidFill>
              <a:effectLst/>
              <a:latin typeface="+mj-ea"/>
              <a:ea typeface="+mj-ea"/>
              <a:hlinkClick xmlns:r="http://schemas.openxmlformats.org/officeDocument/2006/relationships" r:id="" action="ppaction://noaction"/>
            </a:rPr>
            <a:t>软件危机</a:t>
          </a:r>
          <a:r>
            <a:rPr lang="zh-CN" altLang="en-US" sz="1200" b="1" kern="1200" dirty="0">
              <a:solidFill>
                <a:srgbClr val="000000"/>
              </a:solidFill>
              <a:effectLst/>
              <a:latin typeface="+mj-ea"/>
              <a:ea typeface="+mj-ea"/>
            </a:rPr>
            <a:t>”提出“软件工程”的名词</a:t>
          </a:r>
          <a:r>
            <a:rPr lang="en-US" altLang="zh-CN" sz="1200" b="1" kern="1200" dirty="0">
              <a:solidFill>
                <a:srgbClr val="000000"/>
              </a:solidFill>
              <a:effectLst/>
              <a:latin typeface="+mj-ea"/>
              <a:ea typeface="+mj-ea"/>
            </a:rPr>
            <a:t>,</a:t>
          </a:r>
          <a:r>
            <a:rPr lang="zh-CN" altLang="en-US" sz="1200" b="1" kern="1200" dirty="0">
              <a:solidFill>
                <a:srgbClr val="000000"/>
              </a:solidFill>
              <a:effectLst/>
              <a:latin typeface="+mj-ea"/>
              <a:ea typeface="+mj-ea"/>
            </a:rPr>
            <a:t>将软件开发纳入工程化的轨道，基本形成软件工程的概念、框架、技术和方法。称为</a:t>
          </a:r>
          <a:r>
            <a:rPr lang="zh-CN" altLang="zh-CN" sz="1200" b="1" kern="1200" dirty="0">
              <a:solidFill>
                <a:srgbClr val="000000"/>
              </a:solidFill>
              <a:effectLst/>
              <a:latin typeface="+mj-ea"/>
              <a:ea typeface="+mj-ea"/>
            </a:rPr>
            <a:t>传统</a:t>
          </a:r>
          <a:r>
            <a:rPr lang="zh-CN" altLang="en-US" sz="1200" b="1" kern="1200" dirty="0">
              <a:solidFill>
                <a:srgbClr val="000000"/>
              </a:solidFill>
              <a:effectLst/>
              <a:latin typeface="+mj-ea"/>
              <a:ea typeface="+mj-ea"/>
            </a:rPr>
            <a:t>的软件工程。</a:t>
          </a:r>
          <a:endParaRPr lang="zh-CN" altLang="en-US" sz="1200" kern="1200" dirty="0"/>
        </a:p>
      </dsp:txBody>
      <dsp:txXfrm>
        <a:off x="1699" y="0"/>
        <a:ext cx="1641435" cy="1851829"/>
      </dsp:txXfrm>
    </dsp:sp>
    <dsp:sp modelId="{51E2B5AF-6BAE-48C8-9869-94D5E3A92D52}">
      <dsp:nvSpPr>
        <dsp:cNvPr id="0" name=""/>
        <dsp:cNvSpPr/>
      </dsp:nvSpPr>
      <dsp:spPr>
        <a:xfrm>
          <a:off x="590939"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7CC5C-E4C6-41CE-B562-D74BC1CDFABD}">
      <dsp:nvSpPr>
        <dsp:cNvPr id="0" name=""/>
        <dsp:cNvSpPr/>
      </dsp:nvSpPr>
      <dsp:spPr>
        <a:xfrm>
          <a:off x="1725207" y="2777743"/>
          <a:ext cx="1641435"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altLang="zh-CN" sz="1200" b="1" kern="1200" dirty="0">
              <a:solidFill>
                <a:srgbClr val="000000"/>
              </a:solidFill>
              <a:effectLst/>
              <a:latin typeface="+mj-ea"/>
              <a:ea typeface="+mj-ea"/>
            </a:rPr>
            <a:t>80</a:t>
          </a:r>
          <a:r>
            <a:rPr lang="zh-CN" altLang="en-US" sz="1200" b="1" kern="1200" dirty="0">
              <a:solidFill>
                <a:srgbClr val="000000"/>
              </a:solidFill>
              <a:effectLst/>
              <a:latin typeface="+mj-ea"/>
              <a:ea typeface="+mj-ea"/>
            </a:rPr>
            <a:t>年代中到</a:t>
          </a:r>
          <a:r>
            <a:rPr lang="en-US" altLang="zh-CN" sz="1200" b="1" kern="1200" dirty="0">
              <a:solidFill>
                <a:srgbClr val="000000"/>
              </a:solidFill>
              <a:effectLst/>
              <a:latin typeface="+mj-ea"/>
              <a:ea typeface="+mj-ea"/>
            </a:rPr>
            <a:t>90</a:t>
          </a:r>
          <a:r>
            <a:rPr lang="zh-CN" altLang="en-US" sz="1200" b="1" kern="1200" dirty="0">
              <a:solidFill>
                <a:srgbClr val="000000"/>
              </a:solidFill>
              <a:effectLst/>
              <a:latin typeface="+mj-ea"/>
              <a:ea typeface="+mj-ea"/>
            </a:rPr>
            <a:t>年代，面向对象的方法与技术得到发展，研究的重点转移到面向对象的分析与设计，演化为一种完整的软件开发方法和系统的技术体系，称为对象工程。</a:t>
          </a:r>
          <a:endParaRPr lang="zh-CN" altLang="en-US" sz="1200" kern="1200" dirty="0"/>
        </a:p>
      </dsp:txBody>
      <dsp:txXfrm>
        <a:off x="1725207" y="2777743"/>
        <a:ext cx="1641435" cy="1851829"/>
      </dsp:txXfrm>
    </dsp:sp>
    <dsp:sp modelId="{57BDAB72-46EA-4DED-81A5-5C2E72382802}">
      <dsp:nvSpPr>
        <dsp:cNvPr id="0" name=""/>
        <dsp:cNvSpPr/>
      </dsp:nvSpPr>
      <dsp:spPr>
        <a:xfrm>
          <a:off x="2314446"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A8D14-B173-43DF-A7F3-B4A6516C096A}">
      <dsp:nvSpPr>
        <dsp:cNvPr id="0" name=""/>
        <dsp:cNvSpPr/>
      </dsp:nvSpPr>
      <dsp:spPr>
        <a:xfrm>
          <a:off x="3448714" y="0"/>
          <a:ext cx="4982151"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l" defTabSz="800100">
            <a:lnSpc>
              <a:spcPct val="90000"/>
            </a:lnSpc>
            <a:spcBef>
              <a:spcPct val="0"/>
            </a:spcBef>
            <a:spcAft>
              <a:spcPct val="35000"/>
            </a:spcAft>
            <a:buNone/>
          </a:pPr>
          <a:r>
            <a:rPr lang="en-US" altLang="zh-CN" sz="1800" b="1" kern="1200" dirty="0">
              <a:solidFill>
                <a:srgbClr val="000000"/>
              </a:solidFill>
              <a:effectLst/>
              <a:latin typeface="+mj-ea"/>
              <a:ea typeface="+mj-ea"/>
            </a:rPr>
            <a:t>80</a:t>
          </a:r>
          <a:r>
            <a:rPr lang="zh-CN" altLang="en-US" sz="1800" b="1" kern="1200" dirty="0">
              <a:solidFill>
                <a:srgbClr val="000000"/>
              </a:solidFill>
              <a:effectLst/>
              <a:latin typeface="+mj-ea"/>
              <a:ea typeface="+mj-ea"/>
            </a:rPr>
            <a:t>年代中开始，</a:t>
          </a:r>
          <a:r>
            <a:rPr lang="zh-CN" altLang="zh-CN" sz="1800" b="1" kern="1200" dirty="0">
              <a:solidFill>
                <a:srgbClr val="000000"/>
              </a:solidFill>
              <a:effectLst/>
              <a:latin typeface="+mj-ea"/>
              <a:ea typeface="+mj-ea"/>
            </a:rPr>
            <a:t>人们在软件开发的实践过程中认识到：提高软件生产率，保证软件质量的关键是“软件过程”，是软件开发和维护中的管理和支持能力，逐步形成软件过程工程。</a:t>
          </a:r>
          <a:endParaRPr lang="zh-CN" altLang="en-US" sz="1800" kern="1200" dirty="0"/>
        </a:p>
      </dsp:txBody>
      <dsp:txXfrm>
        <a:off x="3448714" y="0"/>
        <a:ext cx="4982151" cy="1851829"/>
      </dsp:txXfrm>
    </dsp:sp>
    <dsp:sp modelId="{9E573D93-2AF6-46EF-AF35-8B14258F5C7A}">
      <dsp:nvSpPr>
        <dsp:cNvPr id="0" name=""/>
        <dsp:cNvSpPr/>
      </dsp:nvSpPr>
      <dsp:spPr>
        <a:xfrm>
          <a:off x="5708311"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74FB3-96BA-47AB-848A-759B9CB51103}">
      <dsp:nvSpPr>
        <dsp:cNvPr id="0" name=""/>
        <dsp:cNvSpPr/>
      </dsp:nvSpPr>
      <dsp:spPr>
        <a:xfrm>
          <a:off x="8512937" y="2777743"/>
          <a:ext cx="1641435"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zh-CN" altLang="en-US" sz="1200" kern="1200" dirty="0"/>
        </a:p>
      </dsp:txBody>
      <dsp:txXfrm>
        <a:off x="8512937" y="2777743"/>
        <a:ext cx="1641435" cy="1851829"/>
      </dsp:txXfrm>
    </dsp:sp>
    <dsp:sp modelId="{510A3A10-635E-44D0-8E63-CB9D43DC04EC}">
      <dsp:nvSpPr>
        <dsp:cNvPr id="0" name=""/>
        <dsp:cNvSpPr/>
      </dsp:nvSpPr>
      <dsp:spPr>
        <a:xfrm>
          <a:off x="9102177"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DD9-30D2-4A79-9E9A-EB62FE9C5BC8}">
      <dsp:nvSpPr>
        <dsp:cNvPr id="0" name=""/>
        <dsp:cNvSpPr/>
      </dsp:nvSpPr>
      <dsp:spPr>
        <a:xfrm>
          <a:off x="0" y="1880764"/>
          <a:ext cx="11378046" cy="86804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7A7A0-887C-49B0-B288-FFCC688C34D7}">
      <dsp:nvSpPr>
        <dsp:cNvPr id="0" name=""/>
        <dsp:cNvSpPr/>
      </dsp:nvSpPr>
      <dsp:spPr>
        <a:xfrm>
          <a:off x="3228" y="0"/>
          <a:ext cx="1920045"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altLang="zh-CN" sz="1200" b="1" kern="1200" dirty="0">
              <a:solidFill>
                <a:srgbClr val="000000"/>
              </a:solidFill>
              <a:effectLst/>
              <a:latin typeface="+mj-ea"/>
              <a:ea typeface="+mj-ea"/>
            </a:rPr>
            <a:t>60</a:t>
          </a:r>
          <a:r>
            <a:rPr lang="zh-CN" altLang="en-US" sz="1200" b="1" kern="1200" dirty="0">
              <a:solidFill>
                <a:srgbClr val="000000"/>
              </a:solidFill>
              <a:effectLst/>
              <a:latin typeface="+mj-ea"/>
              <a:ea typeface="+mj-ea"/>
            </a:rPr>
            <a:t>年代末到</a:t>
          </a:r>
          <a:r>
            <a:rPr lang="en-US" altLang="zh-CN" sz="1200" b="1" kern="1200" dirty="0">
              <a:solidFill>
                <a:srgbClr val="000000"/>
              </a:solidFill>
              <a:effectLst/>
              <a:latin typeface="+mj-ea"/>
              <a:ea typeface="+mj-ea"/>
            </a:rPr>
            <a:t>70</a:t>
          </a:r>
          <a:r>
            <a:rPr lang="zh-CN" altLang="en-US" sz="1200" b="1" kern="1200" dirty="0">
              <a:solidFill>
                <a:srgbClr val="000000"/>
              </a:solidFill>
              <a:effectLst/>
              <a:latin typeface="+mj-ea"/>
              <a:ea typeface="+mj-ea"/>
            </a:rPr>
            <a:t>年代为了克服“</a:t>
          </a:r>
          <a:r>
            <a:rPr lang="zh-CN" altLang="en-US" sz="1200" b="1" kern="1200" dirty="0">
              <a:solidFill>
                <a:srgbClr val="000000"/>
              </a:solidFill>
              <a:effectLst/>
              <a:latin typeface="+mj-ea"/>
              <a:ea typeface="+mj-ea"/>
              <a:hlinkClick xmlns:r="http://schemas.openxmlformats.org/officeDocument/2006/relationships" r:id="" action="ppaction://noaction"/>
            </a:rPr>
            <a:t>软件危机</a:t>
          </a:r>
          <a:r>
            <a:rPr lang="zh-CN" altLang="en-US" sz="1200" b="1" kern="1200" dirty="0">
              <a:solidFill>
                <a:srgbClr val="000000"/>
              </a:solidFill>
              <a:effectLst/>
              <a:latin typeface="+mj-ea"/>
              <a:ea typeface="+mj-ea"/>
            </a:rPr>
            <a:t>”提出“软件工程”的名词</a:t>
          </a:r>
          <a:r>
            <a:rPr lang="en-US" altLang="zh-CN" sz="1200" b="1" kern="1200" dirty="0">
              <a:solidFill>
                <a:srgbClr val="000000"/>
              </a:solidFill>
              <a:effectLst/>
              <a:latin typeface="+mj-ea"/>
              <a:ea typeface="+mj-ea"/>
            </a:rPr>
            <a:t>,</a:t>
          </a:r>
          <a:r>
            <a:rPr lang="zh-CN" altLang="en-US" sz="1200" b="1" kern="1200" dirty="0">
              <a:solidFill>
                <a:srgbClr val="000000"/>
              </a:solidFill>
              <a:effectLst/>
              <a:latin typeface="+mj-ea"/>
              <a:ea typeface="+mj-ea"/>
            </a:rPr>
            <a:t>将软件开发纳入工程化的轨道，基本形成软件工程的概念、框架、技术和方法。称为</a:t>
          </a:r>
          <a:r>
            <a:rPr lang="zh-CN" altLang="zh-CN" sz="1200" b="1" kern="1200" dirty="0">
              <a:solidFill>
                <a:srgbClr val="000000"/>
              </a:solidFill>
              <a:effectLst/>
              <a:latin typeface="+mj-ea"/>
              <a:ea typeface="+mj-ea"/>
            </a:rPr>
            <a:t>传统</a:t>
          </a:r>
          <a:r>
            <a:rPr lang="zh-CN" altLang="en-US" sz="1200" b="1" kern="1200" dirty="0">
              <a:solidFill>
                <a:srgbClr val="000000"/>
              </a:solidFill>
              <a:effectLst/>
              <a:latin typeface="+mj-ea"/>
              <a:ea typeface="+mj-ea"/>
            </a:rPr>
            <a:t>的软件工程。</a:t>
          </a:r>
          <a:endParaRPr lang="zh-CN" altLang="en-US" sz="1200" kern="1200" dirty="0"/>
        </a:p>
      </dsp:txBody>
      <dsp:txXfrm>
        <a:off x="3228" y="0"/>
        <a:ext cx="1920045" cy="1851829"/>
      </dsp:txXfrm>
    </dsp:sp>
    <dsp:sp modelId="{51E2B5AF-6BAE-48C8-9869-94D5E3A92D52}">
      <dsp:nvSpPr>
        <dsp:cNvPr id="0" name=""/>
        <dsp:cNvSpPr/>
      </dsp:nvSpPr>
      <dsp:spPr>
        <a:xfrm>
          <a:off x="731772"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7CC5C-E4C6-41CE-B562-D74BC1CDFABD}">
      <dsp:nvSpPr>
        <dsp:cNvPr id="0" name=""/>
        <dsp:cNvSpPr/>
      </dsp:nvSpPr>
      <dsp:spPr>
        <a:xfrm>
          <a:off x="2019276" y="2777743"/>
          <a:ext cx="1920045"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altLang="zh-CN" sz="1200" b="1" kern="1200" dirty="0">
              <a:solidFill>
                <a:srgbClr val="000000"/>
              </a:solidFill>
              <a:effectLst/>
              <a:latin typeface="+mj-ea"/>
              <a:ea typeface="+mj-ea"/>
            </a:rPr>
            <a:t>80</a:t>
          </a:r>
          <a:r>
            <a:rPr lang="zh-CN" altLang="en-US" sz="1200" b="1" kern="1200" dirty="0">
              <a:solidFill>
                <a:srgbClr val="000000"/>
              </a:solidFill>
              <a:effectLst/>
              <a:latin typeface="+mj-ea"/>
              <a:ea typeface="+mj-ea"/>
            </a:rPr>
            <a:t>年代中到</a:t>
          </a:r>
          <a:r>
            <a:rPr lang="en-US" altLang="zh-CN" sz="1200" b="1" kern="1200" dirty="0">
              <a:solidFill>
                <a:srgbClr val="000000"/>
              </a:solidFill>
              <a:effectLst/>
              <a:latin typeface="+mj-ea"/>
              <a:ea typeface="+mj-ea"/>
            </a:rPr>
            <a:t>90</a:t>
          </a:r>
          <a:r>
            <a:rPr lang="zh-CN" altLang="en-US" sz="1200" b="1" kern="1200" dirty="0">
              <a:solidFill>
                <a:srgbClr val="000000"/>
              </a:solidFill>
              <a:effectLst/>
              <a:latin typeface="+mj-ea"/>
              <a:ea typeface="+mj-ea"/>
            </a:rPr>
            <a:t>年代，面向对象的方法与技术得到发展，研究的重点转移到面向对象的分析与设计，演化为一种完整的软件开发方法和系统的技术体系，称为对象工程。</a:t>
          </a:r>
          <a:endParaRPr lang="zh-CN" altLang="en-US" sz="1200" kern="1200" dirty="0"/>
        </a:p>
      </dsp:txBody>
      <dsp:txXfrm>
        <a:off x="2019276" y="2777743"/>
        <a:ext cx="1920045" cy="1851829"/>
      </dsp:txXfrm>
    </dsp:sp>
    <dsp:sp modelId="{57BDAB72-46EA-4DED-81A5-5C2E72382802}">
      <dsp:nvSpPr>
        <dsp:cNvPr id="0" name=""/>
        <dsp:cNvSpPr/>
      </dsp:nvSpPr>
      <dsp:spPr>
        <a:xfrm>
          <a:off x="2747820"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A8D14-B173-43DF-A7F3-B4A6516C096A}">
      <dsp:nvSpPr>
        <dsp:cNvPr id="0" name=""/>
        <dsp:cNvSpPr/>
      </dsp:nvSpPr>
      <dsp:spPr>
        <a:xfrm>
          <a:off x="4035323" y="0"/>
          <a:ext cx="1920045"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altLang="zh-CN" sz="1200" b="1" kern="1200" dirty="0">
              <a:solidFill>
                <a:srgbClr val="000000"/>
              </a:solidFill>
              <a:effectLst/>
              <a:latin typeface="+mj-ea"/>
              <a:ea typeface="+mj-ea"/>
            </a:rPr>
            <a:t>80</a:t>
          </a:r>
          <a:r>
            <a:rPr lang="zh-CN" altLang="en-US" sz="1200" b="1" kern="1200" dirty="0">
              <a:solidFill>
                <a:srgbClr val="000000"/>
              </a:solidFill>
              <a:effectLst/>
              <a:latin typeface="+mj-ea"/>
              <a:ea typeface="+mj-ea"/>
            </a:rPr>
            <a:t>年代中开始，</a:t>
          </a:r>
          <a:r>
            <a:rPr lang="zh-CN" altLang="zh-CN" sz="1200" b="1" kern="1200" dirty="0">
              <a:solidFill>
                <a:srgbClr val="000000"/>
              </a:solidFill>
              <a:effectLst/>
              <a:latin typeface="+mj-ea"/>
              <a:ea typeface="+mj-ea"/>
            </a:rPr>
            <a:t>人们在软件开发的实践过程中认识到：提高软件生产率，保证软件质量的关键是“软件过程”，是软件开发和维护中的管理和支持能力，逐步形成软件过程工程。</a:t>
          </a:r>
          <a:endParaRPr lang="zh-CN" altLang="en-US" sz="1200" kern="1200" dirty="0"/>
        </a:p>
      </dsp:txBody>
      <dsp:txXfrm>
        <a:off x="4035323" y="0"/>
        <a:ext cx="1920045" cy="1851829"/>
      </dsp:txXfrm>
    </dsp:sp>
    <dsp:sp modelId="{9E573D93-2AF6-46EF-AF35-8B14258F5C7A}">
      <dsp:nvSpPr>
        <dsp:cNvPr id="0" name=""/>
        <dsp:cNvSpPr/>
      </dsp:nvSpPr>
      <dsp:spPr>
        <a:xfrm>
          <a:off x="4763867"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74FB3-96BA-47AB-848A-759B9CB51103}">
      <dsp:nvSpPr>
        <dsp:cNvPr id="0" name=""/>
        <dsp:cNvSpPr/>
      </dsp:nvSpPr>
      <dsp:spPr>
        <a:xfrm>
          <a:off x="6051371" y="2777743"/>
          <a:ext cx="4185641" cy="185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altLang="zh-CN" sz="1800" b="1" kern="1200" dirty="0">
              <a:solidFill>
                <a:srgbClr val="000000"/>
              </a:solidFill>
              <a:effectLst/>
              <a:latin typeface="+mj-ea"/>
              <a:ea typeface="+mj-ea"/>
            </a:rPr>
            <a:t>90</a:t>
          </a:r>
          <a:r>
            <a:rPr lang="zh-CN" altLang="en-US" sz="1800" b="1" kern="1200" dirty="0">
              <a:solidFill>
                <a:srgbClr val="000000"/>
              </a:solidFill>
              <a:effectLst/>
              <a:latin typeface="+mj-ea"/>
              <a:ea typeface="+mj-ea"/>
            </a:rPr>
            <a:t>年代起，基于构件（</a:t>
          </a:r>
          <a:r>
            <a:rPr lang="en-US" altLang="zh-CN" sz="1800" b="1" kern="1200" dirty="0">
              <a:solidFill>
                <a:srgbClr val="000000"/>
              </a:solidFill>
              <a:effectLst/>
              <a:latin typeface="+mj-ea"/>
              <a:ea typeface="+mj-ea"/>
            </a:rPr>
            <a:t>Component</a:t>
          </a:r>
          <a:r>
            <a:rPr lang="zh-CN" altLang="en-US" sz="1800" b="1" kern="1200" dirty="0">
              <a:solidFill>
                <a:srgbClr val="000000"/>
              </a:solidFill>
              <a:effectLst/>
              <a:latin typeface="+mj-ea"/>
              <a:ea typeface="+mj-ea"/>
            </a:rPr>
            <a:t>）的开发方法取得重要进展，软件系统的开发可通过使用现成的可复用构件组装完成，而无需从头开始构造，以此达到提高效率和质量，降低成本的目的。称为构件工程。</a:t>
          </a:r>
          <a:endParaRPr lang="zh-CN" altLang="en-US" sz="1800" kern="1200" dirty="0"/>
        </a:p>
      </dsp:txBody>
      <dsp:txXfrm>
        <a:off x="6051371" y="2777743"/>
        <a:ext cx="4185641" cy="1851829"/>
      </dsp:txXfrm>
    </dsp:sp>
    <dsp:sp modelId="{510A3A10-635E-44D0-8E63-CB9D43DC04EC}">
      <dsp:nvSpPr>
        <dsp:cNvPr id="0" name=""/>
        <dsp:cNvSpPr/>
      </dsp:nvSpPr>
      <dsp:spPr>
        <a:xfrm>
          <a:off x="7912713" y="2083307"/>
          <a:ext cx="462957" cy="462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8ACF6-3348-42A2-93D7-AA1145140461}">
      <dsp:nvSpPr>
        <dsp:cNvPr id="0" name=""/>
        <dsp:cNvSpPr/>
      </dsp:nvSpPr>
      <dsp:spPr>
        <a:xfrm>
          <a:off x="4798" y="0"/>
          <a:ext cx="1253547" cy="4915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使用阶段性生命周期计划的管理</a:t>
          </a:r>
        </a:p>
      </dsp:txBody>
      <dsp:txXfrm>
        <a:off x="41513" y="36715"/>
        <a:ext cx="1180117" cy="4842163"/>
      </dsp:txXfrm>
    </dsp:sp>
    <dsp:sp modelId="{74CB1823-472C-4892-95AA-9C9E7AC573AE}">
      <dsp:nvSpPr>
        <dsp:cNvPr id="0" name=""/>
        <dsp:cNvSpPr/>
      </dsp:nvSpPr>
      <dsp:spPr>
        <a:xfrm>
          <a:off x="1468942" y="0"/>
          <a:ext cx="1253547" cy="4915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进行连续的验证</a:t>
          </a:r>
        </a:p>
      </dsp:txBody>
      <dsp:txXfrm>
        <a:off x="1505657" y="36715"/>
        <a:ext cx="1180117" cy="4842163"/>
      </dsp:txXfrm>
    </dsp:sp>
    <dsp:sp modelId="{0F5C06C5-2921-4D53-B80F-C2CAF7C51757}">
      <dsp:nvSpPr>
        <dsp:cNvPr id="0" name=""/>
        <dsp:cNvSpPr/>
      </dsp:nvSpPr>
      <dsp:spPr>
        <a:xfrm>
          <a:off x="2933086" y="0"/>
          <a:ext cx="1253547" cy="4915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保证严格的产品控制</a:t>
          </a:r>
        </a:p>
      </dsp:txBody>
      <dsp:txXfrm>
        <a:off x="2969801" y="36715"/>
        <a:ext cx="1180117" cy="4842163"/>
      </dsp:txXfrm>
    </dsp:sp>
    <dsp:sp modelId="{FD4F0486-E0B6-4A7B-B78D-C9E7E41BA58C}">
      <dsp:nvSpPr>
        <dsp:cNvPr id="0" name=""/>
        <dsp:cNvSpPr/>
      </dsp:nvSpPr>
      <dsp:spPr>
        <a:xfrm>
          <a:off x="4397230" y="0"/>
          <a:ext cx="1253547" cy="4915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kern="1200" dirty="0"/>
            <a:t>使用现代编程工具</a:t>
          </a:r>
          <a:r>
            <a:rPr lang="en-US" sz="2400" kern="1200" dirty="0"/>
            <a:t>/</a:t>
          </a:r>
          <a:r>
            <a:rPr lang="zh-CN" sz="2400" kern="1200" dirty="0"/>
            <a:t>工程实践</a:t>
          </a:r>
        </a:p>
      </dsp:txBody>
      <dsp:txXfrm>
        <a:off x="4433945" y="36715"/>
        <a:ext cx="1180117" cy="4842163"/>
      </dsp:txXfrm>
    </dsp:sp>
    <dsp:sp modelId="{BFFF0A11-2F60-467F-AB36-59F130F0669D}">
      <dsp:nvSpPr>
        <dsp:cNvPr id="0" name=""/>
        <dsp:cNvSpPr/>
      </dsp:nvSpPr>
      <dsp:spPr>
        <a:xfrm>
          <a:off x="5861374" y="0"/>
          <a:ext cx="1253547" cy="4915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保持清晰的责任分配</a:t>
          </a:r>
        </a:p>
      </dsp:txBody>
      <dsp:txXfrm>
        <a:off x="5898089" y="36715"/>
        <a:ext cx="1180117" cy="4842163"/>
      </dsp:txXfrm>
    </dsp:sp>
    <dsp:sp modelId="{B0B418E0-6231-41B7-9684-079C14797163}">
      <dsp:nvSpPr>
        <dsp:cNvPr id="0" name=""/>
        <dsp:cNvSpPr/>
      </dsp:nvSpPr>
      <dsp:spPr>
        <a:xfrm>
          <a:off x="7325518" y="0"/>
          <a:ext cx="1253547" cy="4915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用更好更少的人</a:t>
          </a:r>
        </a:p>
      </dsp:txBody>
      <dsp:txXfrm>
        <a:off x="7362233" y="36715"/>
        <a:ext cx="1180117" cy="4842163"/>
      </dsp:txXfrm>
    </dsp:sp>
    <dsp:sp modelId="{E623B23F-D630-4BE5-9CC2-712A6911AAE6}">
      <dsp:nvSpPr>
        <dsp:cNvPr id="0" name=""/>
        <dsp:cNvSpPr/>
      </dsp:nvSpPr>
      <dsp:spPr>
        <a:xfrm>
          <a:off x="8789662" y="0"/>
          <a:ext cx="1253547" cy="4915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保持过程改进</a:t>
          </a:r>
        </a:p>
      </dsp:txBody>
      <dsp:txXfrm>
        <a:off x="8826377" y="36715"/>
        <a:ext cx="1180117" cy="4842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79EBE-1798-4121-8197-3060E9C79D42}">
      <dsp:nvSpPr>
        <dsp:cNvPr id="0" name=""/>
        <dsp:cNvSpPr/>
      </dsp:nvSpPr>
      <dsp:spPr>
        <a:xfrm>
          <a:off x="4161031" y="1317530"/>
          <a:ext cx="1687846" cy="168805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660DBE3-E1E9-43B1-B092-5321CFD5B387}">
      <dsp:nvSpPr>
        <dsp:cNvPr id="0" name=""/>
        <dsp:cNvSpPr/>
      </dsp:nvSpPr>
      <dsp:spPr>
        <a:xfrm>
          <a:off x="4037959" y="0"/>
          <a:ext cx="1933990" cy="10349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计算机工程</a:t>
          </a:r>
        </a:p>
      </dsp:txBody>
      <dsp:txXfrm>
        <a:off x="4037959" y="0"/>
        <a:ext cx="1933990" cy="1034980"/>
      </dsp:txXfrm>
    </dsp:sp>
    <dsp:sp modelId="{A200C872-12C2-44E5-9A0A-47765A413275}">
      <dsp:nvSpPr>
        <dsp:cNvPr id="0" name=""/>
        <dsp:cNvSpPr/>
      </dsp:nvSpPr>
      <dsp:spPr>
        <a:xfrm>
          <a:off x="4656132" y="1555576"/>
          <a:ext cx="1687846" cy="168805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FCAF782-DCFA-4312-A3AA-15E28CA0256E}">
      <dsp:nvSpPr>
        <dsp:cNvPr id="0" name=""/>
        <dsp:cNvSpPr/>
      </dsp:nvSpPr>
      <dsp:spPr>
        <a:xfrm>
          <a:off x="6552147" y="983231"/>
          <a:ext cx="1828500" cy="11384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计算机科学</a:t>
          </a:r>
        </a:p>
      </dsp:txBody>
      <dsp:txXfrm>
        <a:off x="6552147" y="983231"/>
        <a:ext cx="1828500" cy="1138478"/>
      </dsp:txXfrm>
    </dsp:sp>
    <dsp:sp modelId="{31C6DCEB-ECCE-4CAC-BA28-8625741D0A87}">
      <dsp:nvSpPr>
        <dsp:cNvPr id="0" name=""/>
        <dsp:cNvSpPr/>
      </dsp:nvSpPr>
      <dsp:spPr>
        <a:xfrm>
          <a:off x="4777798" y="2091178"/>
          <a:ext cx="1687846" cy="168805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67E846A-DD7A-4339-88E1-BBF251085050}">
      <dsp:nvSpPr>
        <dsp:cNvPr id="0" name=""/>
        <dsp:cNvSpPr/>
      </dsp:nvSpPr>
      <dsp:spPr>
        <a:xfrm>
          <a:off x="6727964" y="2432204"/>
          <a:ext cx="1793337" cy="12161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管理学</a:t>
          </a:r>
        </a:p>
      </dsp:txBody>
      <dsp:txXfrm>
        <a:off x="6727964" y="2432204"/>
        <a:ext cx="1793337" cy="1216102"/>
      </dsp:txXfrm>
    </dsp:sp>
    <dsp:sp modelId="{8D24D055-D6D1-48CA-9527-726AE6D854AC}">
      <dsp:nvSpPr>
        <dsp:cNvPr id="0" name=""/>
        <dsp:cNvSpPr/>
      </dsp:nvSpPr>
      <dsp:spPr>
        <a:xfrm>
          <a:off x="4435306" y="2520695"/>
          <a:ext cx="1687846" cy="168805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1916B91-65A7-4D91-BD58-20B57CF952AD}">
      <dsp:nvSpPr>
        <dsp:cNvPr id="0" name=""/>
        <dsp:cNvSpPr/>
      </dsp:nvSpPr>
      <dsp:spPr>
        <a:xfrm>
          <a:off x="5954368" y="4062299"/>
          <a:ext cx="1933990" cy="11126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数学</a:t>
          </a:r>
        </a:p>
      </dsp:txBody>
      <dsp:txXfrm>
        <a:off x="5954368" y="4062299"/>
        <a:ext cx="1933990" cy="1112604"/>
      </dsp:txXfrm>
    </dsp:sp>
    <dsp:sp modelId="{30984F4A-726E-4001-8E87-1C7276713A74}">
      <dsp:nvSpPr>
        <dsp:cNvPr id="0" name=""/>
        <dsp:cNvSpPr/>
      </dsp:nvSpPr>
      <dsp:spPr>
        <a:xfrm>
          <a:off x="3886756" y="2520695"/>
          <a:ext cx="1687846" cy="168805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AC2C22E-B515-4510-9F96-A6AA8FFCCCE5}">
      <dsp:nvSpPr>
        <dsp:cNvPr id="0" name=""/>
        <dsp:cNvSpPr/>
      </dsp:nvSpPr>
      <dsp:spPr>
        <a:xfrm>
          <a:off x="2121549" y="4062299"/>
          <a:ext cx="1933990" cy="11126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项目管理</a:t>
          </a:r>
        </a:p>
      </dsp:txBody>
      <dsp:txXfrm>
        <a:off x="2121549" y="4062299"/>
        <a:ext cx="1933990" cy="1112604"/>
      </dsp:txXfrm>
    </dsp:sp>
    <dsp:sp modelId="{98A5876D-A0C5-462D-94C5-71F184AAE0CA}">
      <dsp:nvSpPr>
        <dsp:cNvPr id="0" name=""/>
        <dsp:cNvSpPr/>
      </dsp:nvSpPr>
      <dsp:spPr>
        <a:xfrm>
          <a:off x="3544263" y="2091178"/>
          <a:ext cx="1687846" cy="168805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9845AF7-623C-4830-A29A-1B6961549FAD}">
      <dsp:nvSpPr>
        <dsp:cNvPr id="0" name=""/>
        <dsp:cNvSpPr/>
      </dsp:nvSpPr>
      <dsp:spPr>
        <a:xfrm>
          <a:off x="1488607" y="2432204"/>
          <a:ext cx="1793337" cy="12161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质量科学</a:t>
          </a:r>
        </a:p>
      </dsp:txBody>
      <dsp:txXfrm>
        <a:off x="1488607" y="2432204"/>
        <a:ext cx="1793337" cy="1216102"/>
      </dsp:txXfrm>
    </dsp:sp>
    <dsp:sp modelId="{3FB50661-E955-49DC-9B1A-7ED20B1E366B}">
      <dsp:nvSpPr>
        <dsp:cNvPr id="0" name=""/>
        <dsp:cNvSpPr/>
      </dsp:nvSpPr>
      <dsp:spPr>
        <a:xfrm>
          <a:off x="3665929" y="1555576"/>
          <a:ext cx="1687846" cy="168805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B3B3E9C-18DC-4FF2-98B1-28525FD5DC40}">
      <dsp:nvSpPr>
        <dsp:cNvPr id="0" name=""/>
        <dsp:cNvSpPr/>
      </dsp:nvSpPr>
      <dsp:spPr>
        <a:xfrm>
          <a:off x="1629261" y="983231"/>
          <a:ext cx="1828500" cy="11384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系统工程</a:t>
          </a:r>
        </a:p>
      </dsp:txBody>
      <dsp:txXfrm>
        <a:off x="1629261" y="983231"/>
        <a:ext cx="1828500" cy="11384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D9AFF-3FE0-43D9-88EF-158B5039FA1F}">
      <dsp:nvSpPr>
        <dsp:cNvPr id="0" name=""/>
        <dsp:cNvSpPr/>
      </dsp:nvSpPr>
      <dsp:spPr>
        <a:xfrm>
          <a:off x="2583" y="0"/>
          <a:ext cx="2707486" cy="4997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t>1)</a:t>
          </a:r>
          <a:r>
            <a:rPr lang="zh-CN" sz="1600" kern="1200" dirty="0"/>
            <a:t>诚信：工程师们应当对他们的雇主和顾客时刻保持诚信而无论之前是否达成了关于诚信的协议。</a:t>
          </a:r>
        </a:p>
      </dsp:txBody>
      <dsp:txXfrm>
        <a:off x="2583" y="1999118"/>
        <a:ext cx="2707486" cy="1999118"/>
      </dsp:txXfrm>
    </dsp:sp>
    <dsp:sp modelId="{F2D143F0-D30F-4095-AD59-F3783CF507C0}">
      <dsp:nvSpPr>
        <dsp:cNvPr id="0" name=""/>
        <dsp:cNvSpPr/>
      </dsp:nvSpPr>
      <dsp:spPr>
        <a:xfrm>
          <a:off x="524193" y="299867"/>
          <a:ext cx="1664266" cy="1664266"/>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59C9A6-1D2E-4448-A637-D7BE522551C9}">
      <dsp:nvSpPr>
        <dsp:cNvPr id="0" name=""/>
        <dsp:cNvSpPr/>
      </dsp:nvSpPr>
      <dsp:spPr>
        <a:xfrm>
          <a:off x="2791293" y="0"/>
          <a:ext cx="2707486" cy="4997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t>2)</a:t>
          </a:r>
          <a:r>
            <a:rPr lang="zh-CN" sz="1600" kern="1200" dirty="0"/>
            <a:t>能力：工程师们不应该虚夸他们的能力水平。他们不应该故意接受一份超出自己能力范围的工作。</a:t>
          </a:r>
        </a:p>
      </dsp:txBody>
      <dsp:txXfrm>
        <a:off x="2791293" y="1999118"/>
        <a:ext cx="2707486" cy="1999118"/>
      </dsp:txXfrm>
    </dsp:sp>
    <dsp:sp modelId="{7488E59A-F297-480C-AAF9-B84A15C7B2EF}">
      <dsp:nvSpPr>
        <dsp:cNvPr id="0" name=""/>
        <dsp:cNvSpPr/>
      </dsp:nvSpPr>
      <dsp:spPr>
        <a:xfrm>
          <a:off x="3312903" y="299867"/>
          <a:ext cx="1664266" cy="1664266"/>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6900B-783D-48FF-955E-A558A97B944A}">
      <dsp:nvSpPr>
        <dsp:cNvPr id="0" name=""/>
        <dsp:cNvSpPr/>
      </dsp:nvSpPr>
      <dsp:spPr>
        <a:xfrm>
          <a:off x="5580004" y="0"/>
          <a:ext cx="2707486" cy="4997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t>3)</a:t>
          </a:r>
          <a:r>
            <a:rPr lang="zh-CN" sz="1600" kern="1200" dirty="0"/>
            <a:t>知识产权：工程师们应该了解当地的知识产权法律法规，如专利权、版权等。他们应该小心确保雇主和客户的知识产权受到了保护。</a:t>
          </a:r>
        </a:p>
      </dsp:txBody>
      <dsp:txXfrm>
        <a:off x="5580004" y="1999118"/>
        <a:ext cx="2707486" cy="1999118"/>
      </dsp:txXfrm>
    </dsp:sp>
    <dsp:sp modelId="{A2B63041-F6DE-4C98-B814-18BCF158ACA5}">
      <dsp:nvSpPr>
        <dsp:cNvPr id="0" name=""/>
        <dsp:cNvSpPr/>
      </dsp:nvSpPr>
      <dsp:spPr>
        <a:xfrm>
          <a:off x="6101614" y="299867"/>
          <a:ext cx="1664266" cy="1664266"/>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6FCE19-E2E9-4DC2-9C83-DADA017970C0}">
      <dsp:nvSpPr>
        <dsp:cNvPr id="0" name=""/>
        <dsp:cNvSpPr/>
      </dsp:nvSpPr>
      <dsp:spPr>
        <a:xfrm>
          <a:off x="8368715" y="0"/>
          <a:ext cx="2707486" cy="4997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t>4)</a:t>
          </a:r>
          <a:r>
            <a:rPr lang="zh-CN" sz="1600" kern="1200" dirty="0"/>
            <a:t>滥用计算机：软件工程师不以他们的工作职责为由滥用别人的电脑。滥用计算机的范围很广，从极小（在雇主的机器上玩游戏）到极其严重的（传播病毒）。</a:t>
          </a:r>
        </a:p>
      </dsp:txBody>
      <dsp:txXfrm>
        <a:off x="8368715" y="1999118"/>
        <a:ext cx="2707486" cy="1999118"/>
      </dsp:txXfrm>
    </dsp:sp>
    <dsp:sp modelId="{2F753887-E9D3-43F0-B0A4-FE698E5166D8}">
      <dsp:nvSpPr>
        <dsp:cNvPr id="0" name=""/>
        <dsp:cNvSpPr/>
      </dsp:nvSpPr>
      <dsp:spPr>
        <a:xfrm>
          <a:off x="8890325" y="299867"/>
          <a:ext cx="1664266" cy="1664266"/>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E7FD6F-B908-4834-89A6-3EA3B006B8F1}">
      <dsp:nvSpPr>
        <dsp:cNvPr id="0" name=""/>
        <dsp:cNvSpPr/>
      </dsp:nvSpPr>
      <dsp:spPr>
        <a:xfrm>
          <a:off x="443151" y="3998237"/>
          <a:ext cx="10192482" cy="749669"/>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1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04901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2020年12月17日</a:t>
            </a:fld>
            <a:endParaRPr lang="zh-CN" altLang="en-US" dirty="0">
              <a:latin typeface="微软雅黑" panose="020B0503020204020204" pitchFamily="34" charset="-122"/>
              <a:ea typeface="微软雅黑" panose="020B0503020204020204" pitchFamily="34" charset="-122"/>
            </a:endParaRPr>
          </a:p>
        </p:txBody>
      </p:sp>
      <p:sp>
        <p:nvSpPr>
          <p:cNvPr id="1049020"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049021"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06"/>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944 4545 199,'68'84'637,"-16"-47"-607,3-9-25,9-30-2,-8-26-1,-8-11 0,3-1-1,8 23-1,-3 43-1,-7 12 1,47 28 4,-47-101-2,-3-13-1,7 13-1,6 60-1,-11 21 0,8-5 0,5-16 2,1-20 0,-3-16 1,-1-12-1,2 10-2,-2 33-1,-3 4 2,13-21 1,-3-12 0,-5-4 0,2 0-1,5 13 0,-8 11-2,1-17 3,-1-22 0,4 25-2,-4 23 0,4-5 1,-3-2 0,1-22 1,3 3 0,-1-1-1,-1 7 0,-3 20-1,3-6 2,1-13 0,6-16-1,-10 0 0,0 1 0,0 0 0,4 20 0,-4 17-1,-3 4 1,6-18 1,7-23 0,-10 1-1,3 0 0,0 11-1,-5 25 1,12-22 0,-7-17 1,0 8-2,-3 26 1,-1-2 0,1-3 0,3-2 0,8-25 1,-10-7-1,-1-2 0,2-13 0,-3 10 0,12 17 0,-8 9 0,6 8 0,-8 4 0,10-2 0,-4-5 0,0-5 0,4-11 0,-7-8 0,3 7 0,0 7 0,2 5 0,-7 16-1,-2 17 1,-5-5 0,11-12 0,-5-33 0,-1 2 1,0-7-1,9 18 0,-5 11-1,-3 13 1,2-1 0,7-10 0,2-23 0,-3-5 1,-1 3-1,1 10 0,-6 6 0,1 7-1,3-2 1,2 7 0,2-1 0,0 0 0,-4-23 0,5-4 0,-8-6 1,10-8-1,-11 5 0,-4 0 0,4 5 0,6 22-1,-8 20 1,7-3 0,3-17 0,-1-2 0,-6-11 1,-2-1-1,3 1-1,-3 16 1,-10 31-1,-11 16-639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38"/>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14040 8711 136,'20'-52'8,"35"40"223,-7 46-193,0 4-4,25-48 68,5-41-2,-31 16-50,2 5-6,2 9-23,0 8-23,1 20-21,28 57-29,6-27 120,-29-57-43,-8-11-9,3 9-3,9 27-21,-11 33-8,39 31-11,-34-64 26,5-20 25,-9-2-4,4 3-19,3 12-8,9-10-61,45-36-58,-54 19 70,12-4-34,-10 0-40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39"/>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21030 8640 144,'51'13'126,"12"-5"-93,-6-7-2,2 0-2,12-13 11,-23 1-11,0-7 2,41-16 34,-14 16-16,15 21-12,-21 51-76,8-32 69,4-68 84,-33 19-68,3 9-31,7 21-44,-2 11-12,3-9 19,-8-4 7,4-1-8,29 0-267</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92"/>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5408 5764 136,'84'16'663,"-29"-8"-643,10-23-11,2-7-7,-5 4-5,-2 3 0,-2 14 10,-1 10 16,1 14-17,-8 11 2,9-38-6,-3-25-2,-4-7-1,7 27 3,0 28-1,2 1 0,0-3-1,-1-3 0,-12 16-443</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93"/>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22577 5563 136,'50'32'433,"43"-15"-176,-35-44-236,-4 7-12,10 18-7,3 2-1,-9 4 1,1 10 1,3 1 0,0-13-1,-3-2-1,3-17 0,-4 0 0,7 4-1,-6 4 0,1 17 1,0 15-1,8-21 0,0 9 0,-5 4 0,-3 4 0,2-35 0,-12 20-296</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401"/>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2904 3649 136,'74'-4'183,"-9"-3"-165,-7-1 0,-5-5-4,2-16-5,0 2-6,6 0-3,-4 13 0,3 1 2,2 20 0,-10 22 9,7 36 17,-9-22 10,13-22-54,8-20-19,-4-20 22,1 5 10,9 1 5,-17 2-2,8-1-2,-10-1-3,3 1 0,1 4 9,-3 13 12,7 1 0,3 1-8,1-6-7,-9-6-8,11-6-16,-18-3-3,1 8 17,6 6 23,3 11 1,9-10-13,-3-1-9,-2 0 1,-11 0 3,11 0 3,-8 11 6,15 8 5,-14 0 0,-2 4-2,0-3-2,13 4-2,0-2-5,-9-18-11,-3-21-12,-7-7 6,20-27-7,-6 10-65</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402"/>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10627 3530 136,'30'58'41,"20"-8"-27,-1-25-6,1-16 3,14-26 6,-3 11-1,8 10-2,-6 3-9,-1-19 1,-2-8 3,-3-4 1,6-8 7,-2 8 1,7-1 3,-15 34-17,6 56-15,9-5 19,-11-32 1,9-18-3,10-9 5,10-9 3,-16-4 0,14-4-1,-9 2-4,21-1-3,-18 3-2,-2 7-3,-5-4-1,0 6 0,-6-6 3,11 6 3,-6-6-1,6 6 0,-4 3-1,5 0 2,-5 18-6,-16 20-9,4 7 4,14-19 11,4-36 8,-2-12 9,9-10-1,-9 12-3,4 1-1,8 19-20,-40 12-6,2 3-6,29 9-6,3-2 9,-5-14 12,8-23 8,11-13-53,-25 0-70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402"/>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18763 3602 158,'58'14'74,"-10"-9"-62,14 5-4,10 2 1,-20-2-4,23 5 3,-4-4-3,-5-7-2,4-10-1,-5-1 0,5-11 1,-19 5-1,4-2 1,28-3 5,-13 5-2,-3 10-1,7 16 0,-13 2 1,9 7 2,-3 5-1,-2-5 4,15-6 2,13-17 2,-30-4-9,14-4 1,-17-1-2,0-2-1,25 1 4,-11 4 0,-13 15-4,8 9-5,-9 4-7,11-1-1,13-6 8,-4-17 8,-17-3 3,13-2 0,-13 4-9,21 17-4,-14 7-1,5 6-9,0-8-3,0-8-2,-28-13-4,8-9-8,9-9-46</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417"/>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13874 5755 136,'7'60'91,"1"-11"-79,17 18 10,39-46 5,4-61-16,-7-19 5,6 13 21,-16 30-12,6 4-8,1 21-1,1 8 0,0-1-4,12 0-4,4-5-3,-5 1-3,2-17 6,-14-37 9,8-11 7,0 15 5,13 49-2,-12 38 6,1-2 2,26-38-36,1-9 9,-7-18-1,5-3-10,-44 13-6,44-17-87,-19-23-106</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418"/>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19472 4406 136,'-11'61'93,"10"4"-71,8-16-3,43-12 40,3-57-24,2-23-5,-2-16-5,23-4 7,-4 39-5,7 38-7,-2 18-7,-5 15-5,-4 2-5,8-18-3,5-18 0,-3-20-1,10 2-1,-10 25 6,1-5 1,-5-4-2,2-3-2,6 21 5,-10-6 7,6-35-40,-8-23-111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434"/>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1605 1443 137,'52'38'70,"1"-9"-62,-1-19 3,8-6-3,-13-9 0,2-5-1,-1-5 2,24-21 9,-5 10-1,-19 15-5,8 10-8,-8 1-6,13 9-3,-1 3 0,-2 0 1,6-6 2,-10 1 2,19 9 4,-2 17 5,-1 4 1,-7-35-3,19-18 5,-24-4-2,12-5 4,-13 1-1,22-11 5,-21 9-9,0 6-4,6 16-9,-4 14-23,-9 2 1,4 0 12,-6-10 12,12 7 8,-10-7-3,-3 14-7,5 1-3,3-10 7,4 0 1,-11 4 2,12 0-2,2 15-4,-12-12-2,0-5 1,17-15 5,-11-7 8,11-13 9,-6-2-1,16-5-2,-14 10-5,6 4-8,-2 4-7,-12 13-1,2 13 2,-7 10-2,5 0-3,3-6 5,-2-2 9,11-11 3,-4 7 3,2-7-1,2-1-3,-6-1-7,17 0-2,-17 0 5,34-10 4,-24-5-1,5-1-1,-10 3 0,8-2-1,2-3-3,-13 4-3,6 8 1,-6-5-2,3 19-14,-4 13-17,-5-3 15,0-3 8,-1-8 8,-4-6 7,14-1 8,5 0 5,2-4 1,2-2-4,-10 5-7,10-9-7,0-1-7,-4-6-2,13-4 1,-9 6 2,4 0 1,-17 10-2,-1 4 1,-7 10 1,7 11-7,18 15-7,-25-12 13,3-9 7,9-9 7,2-5 3,-10 0 1,3-14-6,-9-5-5,3-27-17</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28"/>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6364 7369 136,'96'0'351,"-3"44"-164,-27-18-107,2-15-53,12-20-11,-11-20 3,15 7 8,-8 2-12,12 19-12,-10 1-4,-4 41 0,-9 9 3,20-39 3,-11-59-2,-6 4-1,1-9-1,8 37 0,-3 52-2,-2 4 1,8-14 0,2-19 1,1-7 0,6-6 0,-1-5-1,-8 11 1,4 0-1,-1-9-19,-19 22-272</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29"/>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9222 5921 142,'77'19'576,"-13"-5"-525,26 7-32,0-13-9,1-23-2,1-7 0,-10-7 0,-6 6 3,-4 1 5,6 31-10,40 107-7,-34-111 8,-4-10-2,0 1-1,0 19-3,-7 14-1,9-3 1,4-31 0,-8-16 1,6 29-18,-12-70-155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30"/>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8112 4513 136,'96'52'623,"-23"-65"-586,-1-23-12,-2 0-4,2 0-12,21 10-4,-9 6-3,-3 17-1,7 12 0,-16 32-2,-6 8 3,12-30 2,9-31 0,-10-2-2,4 7-1,2 1-1,0 23 0,-11 26 0,9-4 0,4-46 1,3-10 0,-8 33-1,2 0-3,-2-45-34,-16 29-247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31"/>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8301 3065 136,'69'-13'145,"-3"23"-97,15 5 9,6 2 10,6 2 0,18-18 13,15-11 14,-51-2-44,-4 2-22,11 8-13,-10 2-10,8 21-4,-6 12 1,-1-8 6,0-19-1,7-6 7,-1-14 3,0 11-6,-1 17-9,10 14-3,-9-8 2,21-22 1,-23-13 2,-2-12-1,9-11 0,-2 0-1,10 6 0,-9 11-1,9 15-1,-8 21 0,-3 16 0,-2 5 1,-2-18 0,13-18 0,-9 15-1,-4 1-3,-11 22-439</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34"/>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6624 3123 136,'83'47'584,"-32"-63"-556,15-10 0,-6 0-7,6-7 1,-16 9-5,3 0 0,9 12-10,-8 43-3,-4 9 0,9-21-2,4-19-1,1 0 0,-4 4-1,-4 28 0,-4 1 1,12-51-1,-9-11 1,8 7 0,4 31-1,-9 15 0,5-21 0,-1-3 1,-1 0-1,-14 15-297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35"/>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4227 4579 136,'64'30'126,"0"-25"-49,-9-5-22,4-14-1,9-7-10,8-12 7,3 6-4,7-5 1,7 17-8,-45 24-30,0 18-2,22 40 57,-17-61-42,8-12-7,-8-8-1,4-1-2,0-2 0,5 8-7,-3 19-10,1 10-5,-2-8 20,1-19-1,10 7-8,-7 22-3,-11 11-4,7-6 1,7-25 11,-5-28-1,-3-3-1,-2 2-2,8 25-7,-4 24 1,1-9 5,1-21 0,6-12 1,-6-3-1,-4 2-1,4 1 0,1 7-2,1 24 1,-5 12 0,2-10 0,0-2 1,-11 16-443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36"/>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4888 5976 136,'75'29'511,"-22"-47"-423,1 0-44,-1 5-23,5 10-8,1 9-5,-4 12 0,-5 10 1,1 10 4,4-12-7,8-24 1,2-21-3,-5-1-2,4-4-1,-6 8 0,6 1-1,-5 14 1,5 14-1,24 77 1,-27-85 2,-12-44-1,4 8-1,9 17-2,-2 14 1,-12 16-299</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17T02:34:47.337"/>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12434 7326 136,'-54'-35'0,"0"8"0,70 86 331,48-5-120,39-23-91,-36-39-91,-12-5-8,1-3-12,9 0-3,-2 11-4,10-15 1,-8 7-2,1 10 0,-3 10 0,-2 12-1,-4 13 1,5-35 0,2-17 1,-4-1-1,8 0 0,1 1-1,-6 11 0,-1 28 0,-3 7-1,-2-2 1,1-3 1,2-5 0,3-4-1,0 0 0,-1-23-3,-13 18-294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1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04901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2020年12月17日</a:t>
            </a:fld>
            <a:endParaRPr lang="zh-CN" altLang="en-US" dirty="0"/>
          </a:p>
        </p:txBody>
      </p:sp>
      <p:sp>
        <p:nvSpPr>
          <p:cNvPr id="104901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104901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04901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04901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pPr>
              <a:t>1</a:t>
            </a:fld>
            <a:endParaRPr kumimoji="0" lang="en-US" altLang="zh-CN" sz="1200" b="0" dirty="0">
              <a:latin typeface="Arial" charset="0"/>
              <a:ea typeface="宋体" pitchFamily="2" charset="-122"/>
            </a:endParaRPr>
          </a:p>
        </p:txBody>
      </p:sp>
      <p:sp>
        <p:nvSpPr>
          <p:cNvPr id="1048696" name="Rectangle 2"/>
          <p:cNvSpPr>
            <a:spLocks noGrp="1" noRot="1" noChangeAspect="1" noChangeArrowheads="1" noTextEdit="1"/>
          </p:cNvSpPr>
          <p:nvPr>
            <p:ph type="sldImg"/>
          </p:nvPr>
        </p:nvSpPr>
        <p:spPr>
          <a:xfrm>
            <a:off x="381000" y="685800"/>
            <a:ext cx="6096000" cy="3429000"/>
          </a:xfrm>
        </p:spPr>
      </p:sp>
      <p:sp>
        <p:nvSpPr>
          <p:cNvPr id="1048697" name="Rectangle 3"/>
          <p:cNvSpPr>
            <a:spLocks noGrp="1" noChangeArrowheads="1"/>
          </p:cNvSpPr>
          <p:nvPr>
            <p:ph type="body" idx="1"/>
          </p:nvPr>
        </p:nvSpPr>
        <p:spPr>
          <a:noFill/>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幻灯片图像占位符 1"/>
          <p:cNvSpPr>
            <a:spLocks noGrp="1" noRot="1" noChangeAspect="1"/>
          </p:cNvSpPr>
          <p:nvPr>
            <p:ph type="sldImg"/>
          </p:nvPr>
        </p:nvSpPr>
        <p:spPr/>
      </p:sp>
      <p:sp>
        <p:nvSpPr>
          <p:cNvPr id="1048650"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那么，为什么软件的发展如此之快？第一点原因来自于计算需求，软件必须不断的发展以适应新的计算环境或者技术的变化，比如从单机计算到现在的云计算；第二点来自于业务需求，软件必须不断改善以实现新的业务需求，比如从小微企业单机</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OA</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软件到集团互联网</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OA</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软件；第三点来自于嵌入需求，软件必须不断扩展，以满足和新一代系统或数据库之间的互操作性，比如从</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access</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单机数据库到</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HBASE</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云数据库；第四点则来自于架构需求，软件必须重新设计以使其在新的网络环境中是可用的，比如从互联网软件再到移动互联网软件等。总之，随着人们对计算机的需求越来越多、越来越高，软件也正在日新月异地向前发展。</a:t>
            </a:r>
          </a:p>
          <a:p>
            <a:endParaRPr lang="zh-CN" altLang="en-US" dirty="0"/>
          </a:p>
        </p:txBody>
      </p:sp>
      <p:sp>
        <p:nvSpPr>
          <p:cNvPr id="1048651" name="灯片编号占位符 3"/>
          <p:cNvSpPr>
            <a:spLocks noGrp="1"/>
          </p:cNvSpPr>
          <p:nvPr>
            <p:ph type="sldNum" sz="quarter" idx="10"/>
          </p:nvPr>
        </p:nvSpPr>
        <p:spPr/>
        <p:txBody>
          <a:bodyPr/>
          <a:lstStyle/>
          <a:p>
            <a:fld id="{82869989-EB00-4EE7-BCB5-25BDC5BB29F8}" type="slidenum">
              <a:rPr lang="en-US" altLang="zh-CN" smtClean="0"/>
              <a:t>12</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幻灯片图像占位符 1"/>
          <p:cNvSpPr>
            <a:spLocks noGrp="1" noRot="1" noChangeAspect="1" noTextEdit="1"/>
          </p:cNvSpPr>
          <p:nvPr>
            <p:ph type="sldImg"/>
          </p:nvPr>
        </p:nvSpPr>
        <p:spPr>
          <a:xfrm>
            <a:off x="381000" y="685800"/>
            <a:ext cx="6096000" cy="3429000"/>
          </a:xfrm>
        </p:spPr>
      </p:sp>
      <p:sp>
        <p:nvSpPr>
          <p:cNvPr id="1048590" name="备注占位符 2"/>
          <p:cNvSpPr>
            <a:spLocks noGrp="1"/>
          </p:cNvSpPr>
          <p:nvPr>
            <p:ph type="body" idx="1"/>
          </p:nvPr>
        </p:nvSpPr>
        <p:spPr>
          <a:noFill/>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前面我们曾讲到，软件这个名词的正式提出是在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1958</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年，而在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1968</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年的</a:t>
            </a:r>
            <a:r>
              <a:rPr lang="en-US" altLang="zh-CN" sz="1200" kern="1200" dirty="0">
                <a:solidFill>
                  <a:schemeClr val="tx1"/>
                </a:solidFill>
                <a:latin typeface="微软雅黑" panose="020B0503020204020204" pitchFamily="34" charset="-122"/>
                <a:ea typeface="微软雅黑" panose="020B0503020204020204" pitchFamily="34" charset="-122"/>
                <a:cs typeface="+mn-cs"/>
              </a:rPr>
              <a:t>NATO</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会议上，软件危机这个名词就被提出来了，难道仅仅过了十年功夫，软件的发展就到了危急关头了？那么什么是软件危机呢？它是指在计算机软件的开发和维护过程中，所遇到的一系列严重问题。这些问题包括：项目超出预算、项目超过计划完成时间、软件运行效率很低、软件质量差、软件通常不符合要求、项目难以管理并且代码难以维护、软件不能交付等。最终导致的后果就是软件的效率和质量急剧下降。下面我给大家看几个具体案例。</a:t>
            </a:r>
            <a:endParaRPr lang="zh-CN" altLang="en-US" dirty="0"/>
          </a:p>
        </p:txBody>
      </p:sp>
      <p:sp>
        <p:nvSpPr>
          <p:cNvPr id="1048591" name="灯片编号占位符 3"/>
          <p:cNvSpPr>
            <a:spLocks noGrp="1"/>
          </p:cNvSpPr>
          <p:nvPr>
            <p:ph type="sldNum" sz="quarter" idx="5"/>
          </p:nvPr>
        </p:nvSpPr>
        <p:spPr>
          <a:noFill/>
        </p:spPr>
        <p:txBody>
          <a:bodyPr/>
          <a:lstStyle>
            <a:lvl1pPr algn="l" eaLnBrk="0" hangingPunct="0">
              <a:defRPr sz="1200">
                <a:solidFill>
                  <a:schemeClr val="tx1"/>
                </a:solidFill>
                <a:latin typeface="Arial" charset="0"/>
              </a:defRPr>
            </a:lvl1pPr>
            <a:lvl2pPr marL="742950" indent="-285750" algn="l" eaLnBrk="0" hangingPunct="0">
              <a:defRPr sz="1200">
                <a:solidFill>
                  <a:schemeClr val="tx1"/>
                </a:solidFill>
                <a:latin typeface="Arial" charset="0"/>
              </a:defRPr>
            </a:lvl2pPr>
            <a:lvl3pPr marL="1143000" indent="-228600" algn="l" eaLnBrk="0" hangingPunct="0">
              <a:defRPr sz="1200">
                <a:solidFill>
                  <a:schemeClr val="tx1"/>
                </a:solidFill>
                <a:latin typeface="Arial" charset="0"/>
              </a:defRPr>
            </a:lvl3pPr>
            <a:lvl4pPr marL="1600200" indent="-228600" algn="l" eaLnBrk="0" hangingPunct="0">
              <a:defRPr sz="1200">
                <a:solidFill>
                  <a:schemeClr val="tx1"/>
                </a:solidFill>
                <a:latin typeface="Arial" charset="0"/>
              </a:defRPr>
            </a:lvl4pPr>
            <a:lvl5pPr marL="2057400" indent="-228600" algn="l" eaLnBrk="0" hangingPunct="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fld id="{18F0D4F5-4202-4787-A94E-3404C9BBDD9B}" type="slidenum">
              <a:rPr lang="zh-CN" altLang="en-US" smtClean="0"/>
              <a:pPr algn="r" eaLnBrk="1" hangingPunct="1"/>
              <a:t>14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幻灯片图像占位符 1"/>
          <p:cNvSpPr>
            <a:spLocks noGrp="1" noRot="1" noChangeAspect="1"/>
          </p:cNvSpPr>
          <p:nvPr>
            <p:ph type="sldImg"/>
          </p:nvPr>
        </p:nvSpPr>
        <p:spPr>
          <a:xfrm>
            <a:off x="381000" y="685800"/>
            <a:ext cx="6096000" cy="3429000"/>
          </a:xfrm>
        </p:spPr>
      </p:sp>
      <p:sp>
        <p:nvSpPr>
          <p:cNvPr id="1048595"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第一个案例，是在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1961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到</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1964</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年期间由</a:t>
            </a:r>
            <a:r>
              <a:rPr lang="en-US" altLang="zh-CN" sz="1200" kern="1200" dirty="0">
                <a:solidFill>
                  <a:schemeClr val="tx1"/>
                </a:solidFill>
                <a:latin typeface="微软雅黑" panose="020B0503020204020204" pitchFamily="34" charset="-122"/>
                <a:ea typeface="微软雅黑" panose="020B0503020204020204" pitchFamily="34" charset="-122"/>
                <a:cs typeface="+mn-cs"/>
              </a:rPr>
              <a:t>IBM</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公司开发的</a:t>
            </a:r>
            <a:r>
              <a:rPr lang="en-US" altLang="zh-CN" sz="1200" kern="1200" dirty="0">
                <a:solidFill>
                  <a:schemeClr val="tx1"/>
                </a:solidFill>
                <a:latin typeface="微软雅黑" panose="020B0503020204020204" pitchFamily="34" charset="-122"/>
                <a:ea typeface="微软雅黑" panose="020B0503020204020204" pitchFamily="34" charset="-122"/>
                <a:cs typeface="+mn-cs"/>
              </a:rPr>
              <a:t>OS/360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操作系统。该系统共约</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100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万条指令，花费了</a:t>
            </a:r>
            <a:r>
              <a:rPr lang="en-US" altLang="zh-CN" sz="1200" kern="1200" dirty="0">
                <a:solidFill>
                  <a:schemeClr val="tx1"/>
                </a:solidFill>
                <a:latin typeface="微软雅黑" panose="020B0503020204020204" pitchFamily="34" charset="-122"/>
                <a:ea typeface="微软雅黑" panose="020B0503020204020204" pitchFamily="34" charset="-122"/>
                <a:cs typeface="+mn-cs"/>
              </a:rPr>
              <a:t>5000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个人年，开发总投资</a:t>
            </a:r>
            <a:r>
              <a:rPr lang="en-US" altLang="zh-CN" sz="1200" kern="1200" dirty="0">
                <a:solidFill>
                  <a:schemeClr val="tx1"/>
                </a:solidFill>
                <a:latin typeface="微软雅黑" panose="020B0503020204020204" pitchFamily="34" charset="-122"/>
                <a:ea typeface="微软雅黑" panose="020B0503020204020204" pitchFamily="34" charset="-122"/>
                <a:cs typeface="+mn-cs"/>
              </a:rPr>
              <a:t>5</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亿美元，达到了当时美国研究原子弹的曼哈顿计划投资</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亿美元的</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1/4</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。而结果却令人沮丧，错误多达</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2000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个以上，由于从未有过开发这种大型软件的经验，开发组陷入了“有史以来最可怕的软件开发泥潭”，最终也没能完全实现当初的设想。不过，该项目总工程师</a:t>
            </a:r>
            <a:r>
              <a:rPr lang="en-US" altLang="zh-CN" sz="1200" kern="1200" dirty="0">
                <a:solidFill>
                  <a:schemeClr val="tx1"/>
                </a:solidFill>
                <a:latin typeface="微软雅黑" panose="020B0503020204020204" pitchFamily="34" charset="-122"/>
                <a:ea typeface="微软雅黑" panose="020B0503020204020204" pitchFamily="34" charset="-122"/>
                <a:cs typeface="+mn-cs"/>
              </a:rPr>
              <a:t>Frederick </a:t>
            </a:r>
            <a:r>
              <a:rPr lang="en-US" altLang="zh-CN" dirty="0"/>
              <a:t>Brooks</a:t>
            </a:r>
            <a:r>
              <a:rPr lang="zh-CN" altLang="en-US" dirty="0"/>
              <a:t>后来总结此次经验教训，写了一本软件工程领域的经典著作</a:t>
            </a:r>
            <a:r>
              <a:rPr lang="en-US" altLang="zh-CN" dirty="0"/>
              <a:t>《</a:t>
            </a:r>
            <a:r>
              <a:rPr lang="zh-CN" altLang="en-US" dirty="0"/>
              <a:t>人月神话</a:t>
            </a:r>
            <a:r>
              <a:rPr lang="en-US" altLang="zh-CN" dirty="0"/>
              <a:t>》</a:t>
            </a:r>
            <a:r>
              <a:rPr lang="zh-CN" altLang="en-US" dirty="0"/>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他本人更在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1999</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年获得了计算机领域的最高奖</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图灵奖”。</a:t>
            </a:r>
            <a:endParaRPr lang="zh-CN" altLang="en-US" dirty="0"/>
          </a:p>
        </p:txBody>
      </p:sp>
      <p:sp>
        <p:nvSpPr>
          <p:cNvPr id="1048596" name="灯片编号占位符 3"/>
          <p:cNvSpPr>
            <a:spLocks noGrp="1"/>
          </p:cNvSpPr>
          <p:nvPr>
            <p:ph type="sldNum" sz="quarter" idx="10"/>
          </p:nvPr>
        </p:nvSpPr>
        <p:spPr/>
        <p:txBody>
          <a:bodyPr/>
          <a:lstStyle/>
          <a:p>
            <a:fld id="{6323E544-FF8F-4F6E-B246-DDE628A3566E}" type="slidenum">
              <a:rPr lang="zh-CN" altLang="en-US" smtClean="0"/>
              <a:t>15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幻灯片图像占位符 1"/>
          <p:cNvSpPr>
            <a:spLocks noGrp="1" noRot="1" noChangeAspect="1"/>
          </p:cNvSpPr>
          <p:nvPr>
            <p:ph type="sldImg"/>
          </p:nvPr>
        </p:nvSpPr>
        <p:spPr/>
      </p:sp>
      <p:sp>
        <p:nvSpPr>
          <p:cNvPr id="1048610" name="备注占位符 2"/>
          <p:cNvSpPr>
            <a:spLocks noGrp="1"/>
          </p:cNvSpPr>
          <p:nvPr>
            <p:ph type="body" idx="1"/>
          </p:nvPr>
        </p:nvSpPr>
        <p:spPr/>
        <p:txBody>
          <a:bodyPr/>
          <a:lstStyle/>
          <a:p>
            <a:r>
              <a:rPr lang="en-US" altLang="zh-CN" dirty="0"/>
              <a:t>/</a:t>
            </a:r>
            <a:r>
              <a:rPr lang="zh-CN" altLang="en-US" dirty="0"/>
              <a:t>* </a:t>
            </a:r>
            <a:r>
              <a:rPr lang="en-US" altLang="zh-CN" dirty="0"/>
              <a:t>FORTRAN</a:t>
            </a:r>
            <a:r>
              <a:rPr lang="zh-CN" altLang="en-US" dirty="0"/>
              <a:t>程序中</a:t>
            </a:r>
            <a:r>
              <a:rPr lang="en-US" altLang="zh-CN" dirty="0"/>
              <a:t>5</a:t>
            </a:r>
            <a:r>
              <a:rPr lang="zh-CN" altLang="en-US" dirty="0"/>
              <a:t>为循环结束的行号，</a:t>
            </a:r>
            <a:r>
              <a:rPr lang="en-US" altLang="zh-CN" dirty="0"/>
              <a:t>1</a:t>
            </a:r>
            <a:r>
              <a:rPr lang="zh-CN" altLang="en-US" dirty="0"/>
              <a:t>和</a:t>
            </a:r>
            <a:r>
              <a:rPr lang="en-US" altLang="zh-CN" dirty="0"/>
              <a:t>1.3</a:t>
            </a:r>
            <a:r>
              <a:rPr lang="zh-CN" altLang="en-US" dirty="0"/>
              <a:t>为初值，</a:t>
            </a:r>
            <a:r>
              <a:rPr lang="en-US" altLang="zh-CN" dirty="0"/>
              <a:t>3</a:t>
            </a:r>
            <a:r>
              <a:rPr lang="zh-CN" altLang="en-US" dirty="0"/>
              <a:t>为步长 *</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pPr>
            <a:r>
              <a:rPr lang="zh-CN" altLang="en-US" dirty="0"/>
              <a:t>第二个案例我首先要辟个谣，这个谣言在很多教材和参考资料中都存在：</a:t>
            </a:r>
            <a:r>
              <a:rPr lang="en-US" altLang="zh-CN" dirty="0"/>
              <a:t>1963</a:t>
            </a:r>
            <a:r>
              <a:rPr lang="zh-CN" altLang="en-US" dirty="0"/>
              <a:t>年在美国，一个</a:t>
            </a:r>
            <a:r>
              <a:rPr lang="en-US" altLang="zh-CN" dirty="0"/>
              <a:t>FORTRAN</a:t>
            </a:r>
            <a:r>
              <a:rPr lang="zh-CN" altLang="en-US" dirty="0"/>
              <a:t>程序的循环语句“</a:t>
            </a:r>
            <a:r>
              <a:rPr lang="en-US" altLang="zh-CN" dirty="0"/>
              <a:t>DO 5 I=1,3”</a:t>
            </a:r>
            <a:r>
              <a:rPr lang="zh-CN" altLang="en-US" dirty="0"/>
              <a:t>误写为“</a:t>
            </a:r>
            <a:r>
              <a:rPr lang="en-US" altLang="zh-CN" dirty="0"/>
              <a:t>DO 5 I=1.3”</a:t>
            </a:r>
            <a:r>
              <a:rPr lang="zh-CN" altLang="en-US" dirty="0"/>
              <a:t>。由于空格对</a:t>
            </a:r>
            <a:r>
              <a:rPr lang="en-US" altLang="zh-CN" dirty="0"/>
              <a:t>FORTRAN</a:t>
            </a:r>
            <a:r>
              <a:rPr lang="zh-CN" altLang="en-US" dirty="0"/>
              <a:t>编译程序没有实际意义，把误写的语句当作了赋值语句 </a:t>
            </a:r>
            <a:r>
              <a:rPr lang="en-US" altLang="zh-CN" dirty="0"/>
              <a:t>DO 5 I=1.3</a:t>
            </a:r>
            <a:r>
              <a:rPr lang="zh-CN" altLang="en-US" dirty="0"/>
              <a:t>。“</a:t>
            </a:r>
            <a:r>
              <a:rPr lang="en-US" altLang="zh-CN" dirty="0"/>
              <a:t>,”</a:t>
            </a:r>
            <a:r>
              <a:rPr lang="zh-CN" altLang="en-US" dirty="0"/>
              <a:t>被误写为“</a:t>
            </a:r>
            <a:r>
              <a:rPr lang="en-US" altLang="zh-CN" dirty="0"/>
              <a:t>.”</a:t>
            </a:r>
            <a:r>
              <a:rPr lang="zh-CN" altLang="en-US" dirty="0"/>
              <a:t>，一点之差导致飞往火星的火箭爆炸，造成了</a:t>
            </a:r>
            <a:r>
              <a:rPr lang="en-US" altLang="zh-CN" dirty="0"/>
              <a:t>1000</a:t>
            </a:r>
            <a:r>
              <a:rPr lang="zh-CN" altLang="en-US" dirty="0"/>
              <a:t>万美元的损失。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r>
              <a:rPr lang="zh-CN" altLang="en-US" dirty="0"/>
              <a:t>然而实际情况是：根据</a:t>
            </a:r>
            <a:r>
              <a:rPr lang="en-US" altLang="zh-CN" dirty="0"/>
              <a:t>NASA</a:t>
            </a:r>
            <a:r>
              <a:rPr lang="zh-CN" altLang="en-US" dirty="0"/>
              <a:t>的报告</a:t>
            </a:r>
            <a:r>
              <a:rPr lang="en-US" altLang="zh-CN" dirty="0"/>
              <a:t>, </a:t>
            </a:r>
            <a:r>
              <a:rPr lang="zh-CN" altLang="en-US" dirty="0"/>
              <a:t>是</a:t>
            </a:r>
            <a:r>
              <a:rPr lang="en-US" altLang="zh-CN" dirty="0"/>
              <a:t>1962</a:t>
            </a:r>
            <a:r>
              <a:rPr lang="zh-CN" altLang="en-US" dirty="0"/>
              <a:t>年的飞往金星的宇宙飞船天线发生故障</a:t>
            </a:r>
            <a:r>
              <a:rPr lang="en-US" altLang="zh-CN" dirty="0"/>
              <a:t>,  </a:t>
            </a:r>
            <a:r>
              <a:rPr lang="zh-CN" altLang="en-US" dirty="0"/>
              <a:t>致使地面无法控制火箭</a:t>
            </a:r>
            <a:r>
              <a:rPr lang="en-US" altLang="zh-CN" dirty="0"/>
              <a:t>, </a:t>
            </a:r>
            <a:r>
              <a:rPr lang="zh-CN" altLang="en-US" dirty="0"/>
              <a:t>于是火箭上的计算机开始控制火箭，然而在</a:t>
            </a:r>
            <a:r>
              <a:rPr lang="zh-CN" altLang="en-US" dirty="0">
                <a:solidFill>
                  <a:srgbClr val="FF0000"/>
                </a:solidFill>
              </a:rPr>
              <a:t>导航系统软件中又存在一个</a:t>
            </a:r>
            <a:r>
              <a:rPr lang="en-US" altLang="zh-CN" dirty="0">
                <a:solidFill>
                  <a:srgbClr val="FF0000"/>
                </a:solidFill>
              </a:rPr>
              <a:t>bug</a:t>
            </a:r>
            <a:r>
              <a:rPr lang="zh-CN" altLang="en-US" dirty="0"/>
              <a:t>（打印错误</a:t>
            </a:r>
            <a:r>
              <a:rPr lang="en-US" altLang="zh-CN" dirty="0"/>
              <a:t>, </a:t>
            </a:r>
            <a:r>
              <a:rPr lang="zh-CN" altLang="en-US" dirty="0"/>
              <a:t>在平滑半径导数表达式</a:t>
            </a:r>
            <a:r>
              <a:rPr lang="en-US" altLang="zh-CN" dirty="0"/>
              <a:t>"R-dot-bar sub n"</a:t>
            </a:r>
            <a:r>
              <a:rPr lang="zh-CN" altLang="en-US" dirty="0"/>
              <a:t>中漏掉了代表平滑的“</a:t>
            </a:r>
            <a:r>
              <a:rPr lang="en-US" altLang="zh-CN" dirty="0"/>
              <a:t>bar”</a:t>
            </a:r>
            <a:r>
              <a:rPr lang="zh-CN" altLang="en-US" dirty="0"/>
              <a:t>），致使火箭迅速偏离航道。于是发射场的安全官员下令摧毁飞船。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r>
              <a:rPr lang="zh-CN" altLang="en-US" dirty="0"/>
              <a:t>尽管事实真相不同，但其软件危机的本质是相同的，复杂软件代码中的细微错误虽难以发现，却能引发重大事故。</a:t>
            </a:r>
          </a:p>
          <a:p>
            <a:pPr marL="0" marR="0" lvl="0" indent="0" algn="l" defTabSz="914400" rtl="0" eaLnBrk="1" fontAlgn="auto" latinLnBrk="0" hangingPunct="1">
              <a:lnSpc>
                <a:spcPct val="100000"/>
              </a:lnSpc>
              <a:spcBef>
                <a:spcPts val="0"/>
              </a:spcBef>
              <a:spcAft>
                <a:spcPts val="0"/>
              </a:spcAft>
              <a:buClrTx/>
              <a:buSzTx/>
              <a:buFontTx/>
              <a:buNone/>
            </a:pPr>
            <a:endParaRPr lang="en-US" altLang="zh-CN" dirty="0"/>
          </a:p>
          <a:p>
            <a:endParaRPr lang="zh-CN" altLang="en-US" dirty="0"/>
          </a:p>
        </p:txBody>
      </p:sp>
      <p:sp>
        <p:nvSpPr>
          <p:cNvPr id="1048611" name="灯片编号占位符 3"/>
          <p:cNvSpPr>
            <a:spLocks noGrp="1"/>
          </p:cNvSpPr>
          <p:nvPr>
            <p:ph type="sldNum" sz="quarter" idx="10"/>
          </p:nvPr>
        </p:nvSpPr>
        <p:spPr/>
        <p:txBody>
          <a:bodyPr/>
          <a:lstStyle/>
          <a:p>
            <a:fld id="{82869989-EB00-4EE7-BCB5-25BDC5BB29F8}" type="slidenum">
              <a:rPr lang="en-US" altLang="zh-CN" smtClean="0"/>
              <a:t>16</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幻灯片图像占位符 1"/>
          <p:cNvSpPr>
            <a:spLocks noGrp="1" noRot="1" noChangeAspect="1"/>
          </p:cNvSpPr>
          <p:nvPr>
            <p:ph type="sldImg"/>
          </p:nvPr>
        </p:nvSpPr>
        <p:spPr/>
      </p:sp>
      <p:sp>
        <p:nvSpPr>
          <p:cNvPr id="1048655"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第三个案例是美国银行信托软件开发案。美国银行</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1982</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年进入信托商业领域，并规划发展信托软件系统，该项目原定预算</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2000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万美元，开发时长九个月，预计于</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1984</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12</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月</a:t>
            </a:r>
            <a:r>
              <a:rPr lang="en-US" altLang="zh-CN" sz="1200" kern="1200" dirty="0">
                <a:solidFill>
                  <a:schemeClr val="tx1"/>
                </a:solidFill>
                <a:latin typeface="微软雅黑" panose="020B0503020204020204" pitchFamily="34" charset="-122"/>
                <a:ea typeface="微软雅黑" panose="020B0503020204020204" pitchFamily="34" charset="-122"/>
                <a:cs typeface="+mn-cs"/>
              </a:rPr>
              <a:t>31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日以前完成，可是后来直到</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1987</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a:t>
            </a:r>
            <a:r>
              <a:rPr lang="en-US" altLang="zh-CN" sz="1200" kern="1200" dirty="0">
                <a:solidFill>
                  <a:schemeClr val="tx1"/>
                </a:solidFill>
                <a:latin typeface="微软雅黑" panose="020B0503020204020204" pitchFamily="34" charset="-122"/>
                <a:ea typeface="微软雅黑" panose="020B0503020204020204" pitchFamily="34" charset="-122"/>
                <a:cs typeface="+mn-cs"/>
              </a:rPr>
              <a:t>3</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月，都未能完成该系统，期间已投入</a:t>
            </a:r>
            <a:r>
              <a:rPr lang="en-US" altLang="zh-CN" sz="1200" kern="1200" dirty="0">
                <a:solidFill>
                  <a:schemeClr val="tx1"/>
                </a:solidFill>
                <a:latin typeface="微软雅黑" panose="020B0503020204020204" pitchFamily="34" charset="-122"/>
                <a:ea typeface="微软雅黑" panose="020B0503020204020204" pitchFamily="34" charset="-122"/>
                <a:cs typeface="+mn-cs"/>
              </a:rPr>
              <a:t>6000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万美元。美国银行最终因为此系统不稳定而不得不放弃，并将</a:t>
            </a:r>
            <a:r>
              <a:rPr lang="en-US" altLang="zh-CN" sz="1200" kern="1200" dirty="0">
                <a:solidFill>
                  <a:schemeClr val="tx1"/>
                </a:solidFill>
                <a:latin typeface="微软雅黑" panose="020B0503020204020204" pitchFamily="34" charset="-122"/>
                <a:ea typeface="微软雅黑" panose="020B0503020204020204" pitchFamily="34" charset="-122"/>
                <a:cs typeface="+mn-cs"/>
              </a:rPr>
              <a:t>340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亿美元的信托账户转移出去，并失去了</a:t>
            </a:r>
            <a:r>
              <a:rPr lang="en-US" altLang="zh-CN" sz="1200" kern="1200" dirty="0">
                <a:solidFill>
                  <a:schemeClr val="tx1"/>
                </a:solidFill>
                <a:latin typeface="微软雅黑" panose="020B0503020204020204" pitchFamily="34" charset="-122"/>
                <a:ea typeface="微软雅黑" panose="020B0503020204020204" pitchFamily="34" charset="-122"/>
                <a:cs typeface="+mn-cs"/>
              </a:rPr>
              <a:t>6</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亿美元的信托生意商机。大家可能注意到该案例并不是发生在上世纪</a:t>
            </a:r>
            <a:r>
              <a:rPr lang="en-US" altLang="zh-CN" sz="1200" kern="1200" dirty="0">
                <a:solidFill>
                  <a:schemeClr val="tx1"/>
                </a:solidFill>
                <a:latin typeface="微软雅黑" panose="020B0503020204020204" pitchFamily="34" charset="-122"/>
                <a:ea typeface="微软雅黑" panose="020B0503020204020204" pitchFamily="34" charset="-122"/>
                <a:cs typeface="+mn-cs"/>
              </a:rPr>
              <a:t>60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代末，没错，尽管“软件危机”是个历史问题，但它也将长期存在下去，只要是在软件开发过程中遇到的严重问题，都可以叫做软件危机，还有一个著名案例就是“千年虫问题”，感兴趣的同学可以在网上搜索一下。</a:t>
            </a:r>
            <a:endParaRPr lang="zh-CN" altLang="en-US" dirty="0"/>
          </a:p>
        </p:txBody>
      </p:sp>
      <p:sp>
        <p:nvSpPr>
          <p:cNvPr id="1048656" name="灯片编号占位符 3"/>
          <p:cNvSpPr>
            <a:spLocks noGrp="1"/>
          </p:cNvSpPr>
          <p:nvPr>
            <p:ph type="sldNum" sz="quarter" idx="10"/>
          </p:nvPr>
        </p:nvSpPr>
        <p:spPr/>
        <p:txBody>
          <a:bodyPr/>
          <a:lstStyle/>
          <a:p>
            <a:fld id="{82869989-EB00-4EE7-BCB5-25BDC5BB29F8}" type="slidenum">
              <a:rPr lang="en-US" altLang="zh-CN" smtClean="0"/>
              <a:t>17</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幻灯片图像占位符 1"/>
          <p:cNvSpPr>
            <a:spLocks noGrp="1" noRot="1" noChangeAspect="1"/>
          </p:cNvSpPr>
          <p:nvPr>
            <p:ph type="sldImg"/>
          </p:nvPr>
        </p:nvSpPr>
        <p:spPr/>
      </p:sp>
      <p:sp>
        <p:nvSpPr>
          <p:cNvPr id="1048796"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那么为什么会发生软件危机呢？当时的软件发展到什么程度了呢？首先，软件的成本日益增加，软件部分在一个由软硬件产品组成的系统中所占的比例，从</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1950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年的不及</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，到</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1970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年接近</a:t>
            </a:r>
            <a:r>
              <a:rPr lang="en-US" altLang="zh-CN" sz="1200" kern="1200" dirty="0">
                <a:solidFill>
                  <a:schemeClr val="tx1"/>
                </a:solidFill>
                <a:latin typeface="微软雅黑" panose="020B0503020204020204" pitchFamily="34" charset="-122"/>
                <a:ea typeface="微软雅黑" panose="020B0503020204020204" pitchFamily="34" charset="-122"/>
                <a:cs typeface="+mn-cs"/>
              </a:rPr>
              <a:t>60%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1985</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年更是达到了</a:t>
            </a:r>
            <a:r>
              <a:rPr lang="en-US" altLang="zh-CN" sz="1200" kern="1200" dirty="0">
                <a:solidFill>
                  <a:schemeClr val="tx1"/>
                </a:solidFill>
                <a:latin typeface="微软雅黑" panose="020B0503020204020204" pitchFamily="34" charset="-122"/>
                <a:ea typeface="微软雅黑" panose="020B0503020204020204" pitchFamily="34" charset="-122"/>
                <a:cs typeface="+mn-cs"/>
              </a:rPr>
              <a:t>80%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以上。这说明软件在系统产品中扮演着越来越重要的角色，因此它的失败所引发的后果就愈加严重。</a:t>
            </a:r>
            <a:endParaRPr lang="zh-CN" altLang="en-US" dirty="0"/>
          </a:p>
        </p:txBody>
      </p:sp>
      <p:sp>
        <p:nvSpPr>
          <p:cNvPr id="1048797" name="灯片编号占位符 3"/>
          <p:cNvSpPr>
            <a:spLocks noGrp="1"/>
          </p:cNvSpPr>
          <p:nvPr>
            <p:ph type="sldNum" sz="quarter" idx="10"/>
          </p:nvPr>
        </p:nvSpPr>
        <p:spPr/>
        <p:txBody>
          <a:bodyPr/>
          <a:lstStyle/>
          <a:p>
            <a:fld id="{82869989-EB00-4EE7-BCB5-25BDC5BB29F8}" type="slidenum">
              <a:rPr lang="en-US" altLang="zh-CN" smtClean="0"/>
              <a:t>19</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幻灯片图像占位符 1"/>
          <p:cNvSpPr>
            <a:spLocks noGrp="1" noRot="1" noChangeAspect="1"/>
          </p:cNvSpPr>
          <p:nvPr>
            <p:ph type="sldImg"/>
          </p:nvPr>
        </p:nvSpPr>
        <p:spPr/>
      </p:sp>
      <p:sp>
        <p:nvSpPr>
          <p:cNvPr id="1048800"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另外，软件的技术进步小于需求的增长。随着计算机技术的发展，人们对计算机的需求也在不断的提高，他们希望软件能为他们办到更多的事情。然而，当时的计算机技术进步程度并不能够完全满足人们日益增长的需求，所以开发者只能通过不断增加软件复杂度来弥补技术进步与需求增长之间的差距。</a:t>
            </a:r>
            <a:endParaRPr lang="zh-CN" altLang="en-US" dirty="0"/>
          </a:p>
        </p:txBody>
      </p:sp>
      <p:sp>
        <p:nvSpPr>
          <p:cNvPr id="1048801" name="灯片编号占位符 3"/>
          <p:cNvSpPr>
            <a:spLocks noGrp="1"/>
          </p:cNvSpPr>
          <p:nvPr>
            <p:ph type="sldNum" sz="quarter" idx="10"/>
          </p:nvPr>
        </p:nvSpPr>
        <p:spPr/>
        <p:txBody>
          <a:bodyPr/>
          <a:lstStyle/>
          <a:p>
            <a:fld id="{82869989-EB00-4EE7-BCB5-25BDC5BB29F8}" type="slidenum">
              <a:rPr lang="en-US" altLang="zh-CN" smtClean="0"/>
              <a:t>20</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7" name="幻灯片图像占位符 1"/>
          <p:cNvSpPr>
            <a:spLocks noGrp="1" noRot="1" noChangeAspect="1"/>
          </p:cNvSpPr>
          <p:nvPr>
            <p:ph type="sldImg"/>
          </p:nvPr>
        </p:nvSpPr>
        <p:spPr/>
      </p:sp>
      <p:sp>
        <p:nvSpPr>
          <p:cNvPr id="1048808"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总结起来，产生软件危机的原因主要有两个方面。一方面，来自于软件本身的特点，逻辑部件太多，代码规模过于庞大，复杂性过高。另一方面则来自于开发者不正确的开发方法，比如忽视需求分析、错误的认为软件开发等同于程序编写以及轻视软件的维护工作。客观的问题尚且可以通过技术的进步降低软件复杂度得以解决，比如，机器学习的应用曾经陷入停滞，但由于</a:t>
            </a:r>
            <a:r>
              <a:rPr lang="en-US" altLang="zh-CN" sz="1200" kern="1200" dirty="0">
                <a:solidFill>
                  <a:schemeClr val="tx1"/>
                </a:solidFill>
                <a:latin typeface="微软雅黑" panose="020B0503020204020204" pitchFamily="34" charset="-122"/>
                <a:ea typeface="微软雅黑" panose="020B0503020204020204" pitchFamily="34" charset="-122"/>
                <a:cs typeface="+mn-cs"/>
              </a:rPr>
              <a:t>GPU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技术的登台解决了性能问题从而使得人工智能进入了新的时代；主观的问题则是通过技术进步也无法解决的，必须让开发者具备对软件开发的正确理解。</a:t>
            </a:r>
            <a:endParaRPr lang="zh-CN" altLang="en-US" dirty="0"/>
          </a:p>
        </p:txBody>
      </p:sp>
      <p:sp>
        <p:nvSpPr>
          <p:cNvPr id="1048809" name="灯片编号占位符 3"/>
          <p:cNvSpPr>
            <a:spLocks noGrp="1"/>
          </p:cNvSpPr>
          <p:nvPr>
            <p:ph type="sldNum" sz="quarter" idx="10"/>
          </p:nvPr>
        </p:nvSpPr>
        <p:spPr/>
        <p:txBody>
          <a:bodyPr/>
          <a:lstStyle/>
          <a:p>
            <a:fld id="{82869989-EB00-4EE7-BCB5-25BDC5BB29F8}" type="slidenum">
              <a:rPr lang="en-US" altLang="zh-CN" smtClean="0"/>
              <a:t>21</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6" name="幻灯片图像占位符 1"/>
          <p:cNvSpPr>
            <a:spLocks noGrp="1" noRot="1" noChangeAspect="1"/>
          </p:cNvSpPr>
          <p:nvPr>
            <p:ph type="sldImg"/>
          </p:nvPr>
        </p:nvSpPr>
        <p:spPr/>
      </p:sp>
      <p:sp>
        <p:nvSpPr>
          <p:cNvPr id="1048817"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而这个正确理解，就是指软件工程，那么它也是消除软件危机的途径。首先，我们要对计算机软件有一个正确的认识，即软件不仅仅等于程序，它还包括数据与文档；第二，必须充分认识到，软件开发不是某种个体劳动的神秘技巧，而应该是一种组织良好、管理严密、各类人员协同配合、共同完成的工程项目；第三，推广使用在实践中总结出来的开发软件的成功技术和方法，从而开发和使用更好的软件工具。只有这样，软件危机的问题才能得以彻底解决。</a:t>
            </a:r>
            <a:endParaRPr lang="zh-CN" altLang="en-US" dirty="0"/>
          </a:p>
        </p:txBody>
      </p:sp>
      <p:sp>
        <p:nvSpPr>
          <p:cNvPr id="1048818" name="灯片编号占位符 3"/>
          <p:cNvSpPr>
            <a:spLocks noGrp="1"/>
          </p:cNvSpPr>
          <p:nvPr>
            <p:ph type="sldNum" sz="quarter" idx="10"/>
          </p:nvPr>
        </p:nvSpPr>
        <p:spPr/>
        <p:txBody>
          <a:bodyPr/>
          <a:lstStyle/>
          <a:p>
            <a:fld id="{82869989-EB00-4EE7-BCB5-25BDC5BB29F8}" type="slidenum">
              <a:rPr lang="en-US" altLang="zh-CN" smtClean="0"/>
              <a:t>22</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幻灯片图像占位符 1"/>
          <p:cNvSpPr>
            <a:spLocks noGrp="1" noRot="1" noChangeAspect="1"/>
          </p:cNvSpPr>
          <p:nvPr>
            <p:ph type="sldImg"/>
          </p:nvPr>
        </p:nvSpPr>
        <p:spPr/>
      </p:sp>
      <p:sp>
        <p:nvSpPr>
          <p:cNvPr id="1048824"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软件工程做了什么能够让软件危机得以解决呢？其实简单来说，它就是一种问题解决思维，把一个复杂的大问题分解为更小的子问题，从而化繁为简、逐个击破。同时我们也不难发现，当软件工程被用于</a:t>
            </a:r>
            <a:r>
              <a:rPr lang="en-US" altLang="zh-CN" sz="1200" kern="1200" dirty="0">
                <a:solidFill>
                  <a:schemeClr val="tx1"/>
                </a:solidFill>
                <a:latin typeface="微软雅黑" panose="020B0503020204020204" pitchFamily="34" charset="-122"/>
                <a:ea typeface="微软雅黑" panose="020B0503020204020204" pitchFamily="34" charset="-122"/>
                <a:cs typeface="+mn-cs"/>
              </a:rPr>
              <a:t>hello world</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这类简单程序的开发时，你是看不到软件工程的作用的，反而觉得增加麻烦。只有当其被应用于大型、复杂、多人协同的软件开发时，它才会显示出巨大的作用。</a:t>
            </a:r>
            <a:endParaRPr lang="zh-CN" altLang="en-US" dirty="0"/>
          </a:p>
        </p:txBody>
      </p:sp>
      <p:sp>
        <p:nvSpPr>
          <p:cNvPr id="1048825" name="灯片编号占位符 3"/>
          <p:cNvSpPr>
            <a:spLocks noGrp="1"/>
          </p:cNvSpPr>
          <p:nvPr>
            <p:ph type="sldNum" sz="quarter" idx="10"/>
          </p:nvPr>
        </p:nvSpPr>
        <p:spPr/>
        <p:txBody>
          <a:bodyPr/>
          <a:lstStyle/>
          <a:p>
            <a:fld id="{82869989-EB00-4EE7-BCB5-25BDC5BB29F8}" type="slidenum">
              <a:rPr lang="en-US" altLang="zh-CN" smtClean="0"/>
              <a:t>24</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幻灯片图像占位符 1"/>
          <p:cNvSpPr>
            <a:spLocks noGrp="1" noRot="1" noChangeAspect="1"/>
          </p:cNvSpPr>
          <p:nvPr>
            <p:ph type="sldImg"/>
          </p:nvPr>
        </p:nvSpPr>
        <p:spPr/>
      </p:sp>
      <p:sp>
        <p:nvSpPr>
          <p:cNvPr id="1048730"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那么到底什么是软件呢？软件（</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software</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）这个名词的正式提出是在</a:t>
            </a:r>
            <a:r>
              <a:rPr lang="en-US" altLang="zh-CN" dirty="0"/>
              <a:t>1958</a:t>
            </a:r>
            <a:r>
              <a:rPr lang="zh-CN" altLang="en-US" dirty="0"/>
              <a:t>年</a:t>
            </a:r>
            <a:r>
              <a:rPr lang="en-US" altLang="zh-CN" dirty="0"/>
              <a:t>, </a:t>
            </a:r>
            <a:r>
              <a:rPr lang="zh-CN" altLang="en-US" dirty="0"/>
              <a:t>出现在</a:t>
            </a:r>
            <a:r>
              <a:rPr lang="en-US" altLang="zh-CN" dirty="0"/>
              <a:t>John Wilder Tukey</a:t>
            </a:r>
            <a:r>
              <a:rPr lang="zh-CN" altLang="en-US" dirty="0"/>
              <a:t>发表于</a:t>
            </a:r>
            <a:r>
              <a:rPr lang="en-US" altLang="zh-CN" dirty="0"/>
              <a:t>JSTOR</a:t>
            </a:r>
            <a:r>
              <a:rPr lang="zh-CN" altLang="en-US" dirty="0"/>
              <a:t>期刊上的一篇文章。</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一般来说，我们认为软件就是程序、数据与文档的集合。程序是指一系列按照事先设定的功能和性能需求执行的指令序列；数据是程序能正常操纵信息的数据结构；文档是与程序开发、维护和使用有关的图文资料。三者之中，程序是软件的可执行部分，而数据与文档是不可执行部分，他们三者之间共同协作才能构成一个完整的软件。换句话说，很多人都忽略了藏在应用程序界面背后的数据与文档。而文档，又并不一定都是给用户看的，它与程序开发的工程化有着莫大的关系。</a:t>
            </a:r>
          </a:p>
        </p:txBody>
      </p:sp>
      <p:sp>
        <p:nvSpPr>
          <p:cNvPr id="1048731" name="灯片编号占位符 3"/>
          <p:cNvSpPr>
            <a:spLocks noGrp="1"/>
          </p:cNvSpPr>
          <p:nvPr>
            <p:ph type="sldNum" sz="quarter" idx="10"/>
          </p:nvPr>
        </p:nvSpPr>
        <p:spPr/>
        <p:txBody>
          <a:bodyPr/>
          <a:lstStyle/>
          <a:p>
            <a:fld id="{82869989-EB00-4EE7-BCB5-25BDC5BB29F8}" type="slidenum">
              <a:rPr lang="en-US" altLang="zh-CN" smtClean="0"/>
              <a:t>3</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幻灯片图像占位符 1"/>
          <p:cNvSpPr>
            <a:spLocks noGrp="1" noRot="1" noChangeAspect="1"/>
          </p:cNvSpPr>
          <p:nvPr>
            <p:ph type="sldImg"/>
          </p:nvPr>
        </p:nvSpPr>
        <p:spPr/>
      </p:sp>
      <p:sp>
        <p:nvSpPr>
          <p:cNvPr id="104883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b="0" dirty="0">
                <a:effectLst/>
                <a:latin typeface="微软雅黑" pitchFamily="34" charset="-122"/>
                <a:ea typeface="微软雅黑" pitchFamily="34" charset="-122"/>
              </a:rPr>
              <a:t>IEEE</a:t>
            </a:r>
            <a:r>
              <a:rPr lang="zh-CN" altLang="en-US" b="0" dirty="0">
                <a:effectLst/>
                <a:latin typeface="微软雅黑" pitchFamily="34" charset="-122"/>
                <a:ea typeface="微软雅黑" pitchFamily="34" charset="-122"/>
              </a:rPr>
              <a:t>计算机协会将软件工程定义为</a:t>
            </a:r>
            <a:r>
              <a:rPr lang="zh-CN" altLang="en-US" b="0" dirty="0">
                <a:effectLst/>
                <a:latin typeface="微软雅黑" pitchFamily="34" charset="-122"/>
                <a:ea typeface="微软雅黑" pitchFamily="34" charset="-122"/>
                <a:sym typeface="Wingdings" pitchFamily="2" charset="2"/>
              </a:rPr>
              <a:t>：一方面，是应用系统化的、学科化的、定量的方法，来开发、运行和维护软件，即，将工程应用到软件，比如我们将搭房子的思想用来编写程序，图纸就会对应分析与设计；另一方面，是对（</a:t>
            </a:r>
            <a:r>
              <a:rPr lang="en-US" altLang="zh-CN" b="0" dirty="0">
                <a:effectLst/>
                <a:latin typeface="微软雅黑" pitchFamily="34" charset="-122"/>
                <a:ea typeface="微软雅黑" pitchFamily="34" charset="-122"/>
                <a:sym typeface="Wingdings" pitchFamily="2" charset="2"/>
              </a:rPr>
              <a:t>1</a:t>
            </a:r>
            <a:r>
              <a:rPr lang="zh-CN" altLang="en-US" b="0" dirty="0">
                <a:effectLst/>
                <a:latin typeface="微软雅黑" pitchFamily="34" charset="-122"/>
                <a:ea typeface="微软雅黑" pitchFamily="34" charset="-122"/>
                <a:sym typeface="Wingdings" pitchFamily="2" charset="2"/>
              </a:rPr>
              <a:t>）中各种方法的研究，即是说，软件工程也是一门不断完善的研究领域，不少模型与方法是通过学术论文公之于众的。</a:t>
            </a:r>
            <a:endParaRPr lang="en-US" altLang="zh-CN" b="0" dirty="0">
              <a:effectLst/>
              <a:latin typeface="微软雅黑" pitchFamily="34" charset="-122"/>
              <a:ea typeface="微软雅黑" pitchFamily="34" charset="-122"/>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pPr>
            <a:r>
              <a:rPr lang="zh-CN" altLang="en-US" dirty="0">
                <a:effectLst/>
                <a:latin typeface="微软雅黑" panose="020B0503020204020204" pitchFamily="34" charset="-122"/>
                <a:ea typeface="微软雅黑" panose="020B0503020204020204" pitchFamily="34" charset="-122"/>
              </a:rPr>
              <a:t>软件工程的目标是在给定的时间和预算内，按照用户的需求，开发易修改、高效、可靠、可维护、适应力强、可移动、可重用的软件</a:t>
            </a:r>
            <a:r>
              <a:rPr lang="zh-CN" altLang="en-US" dirty="0">
                <a:effectLst>
                  <a:outerShdw blurRad="38100" dist="38100" dir="2700000" algn="tl">
                    <a:srgbClr val="000000"/>
                  </a:outerShdw>
                </a:effectLst>
                <a:latin typeface="微软雅黑" panose="020B0503020204020204" pitchFamily="34" charset="-122"/>
                <a:ea typeface="微软雅黑" panose="020B0503020204020204" pitchFamily="34" charset="-122"/>
              </a:rPr>
              <a:t>。如果实现了这样的目标，软件危机自然不会发生。</a:t>
            </a:r>
          </a:p>
          <a:p>
            <a:pPr marL="0" marR="0" lvl="0" indent="0" algn="l" defTabSz="914400" rtl="0" eaLnBrk="1" fontAlgn="auto" latinLnBrk="0" hangingPunct="1">
              <a:lnSpc>
                <a:spcPct val="100000"/>
              </a:lnSpc>
              <a:spcBef>
                <a:spcPts val="0"/>
              </a:spcBef>
              <a:spcAft>
                <a:spcPts val="0"/>
              </a:spcAft>
              <a:buClrTx/>
              <a:buSzTx/>
              <a:buFontTx/>
              <a:buNone/>
            </a:pPr>
            <a:endParaRPr lang="zh-CN" altLang="zh-CN" b="0" dirty="0">
              <a:effectLst/>
              <a:latin typeface="微软雅黑" pitchFamily="34" charset="-122"/>
              <a:ea typeface="微软雅黑" pitchFamily="34" charset="-122"/>
            </a:endParaRPr>
          </a:p>
          <a:p>
            <a:endParaRPr lang="zh-CN" altLang="en-US" dirty="0"/>
          </a:p>
        </p:txBody>
      </p:sp>
      <p:sp>
        <p:nvSpPr>
          <p:cNvPr id="1048837" name="灯片编号占位符 3"/>
          <p:cNvSpPr>
            <a:spLocks noGrp="1"/>
          </p:cNvSpPr>
          <p:nvPr>
            <p:ph type="sldNum" sz="quarter" idx="10"/>
          </p:nvPr>
        </p:nvSpPr>
        <p:spPr/>
        <p:txBody>
          <a:bodyPr/>
          <a:lstStyle/>
          <a:p>
            <a:fld id="{82869989-EB00-4EE7-BCB5-25BDC5BB29F8}" type="slidenum">
              <a:rPr lang="en-US" altLang="zh-CN" smtClean="0"/>
              <a:t>25</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1" name="幻灯片图像占位符 1"/>
          <p:cNvSpPr>
            <a:spLocks noGrp="1" noRot="1" noChangeAspect="1"/>
          </p:cNvSpPr>
          <p:nvPr>
            <p:ph type="sldImg"/>
          </p:nvPr>
        </p:nvSpPr>
        <p:spPr/>
      </p:sp>
      <p:sp>
        <p:nvSpPr>
          <p:cNvPr id="1048852"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软件工程的三要素是方法、工具和过程。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r>
              <a:rPr lang="zh-CN" altLang="en-US" sz="1200" dirty="0">
                <a:effectLst/>
              </a:rPr>
              <a:t>软件工程工具，为软件工程的过程和方法提供自动化或半自动化的工具支持。 将若干工具集成起来，与软件工程数据库和计算机系统构成一个支持软件开发的系统称“计算机辅助软件工程</a:t>
            </a:r>
            <a:r>
              <a:rPr lang="en-US" altLang="zh-CN" sz="1200" dirty="0">
                <a:effectLst/>
              </a:rPr>
              <a:t>(CASE)”</a:t>
            </a:r>
            <a:r>
              <a:rPr lang="zh-CN" altLang="en-US" sz="1200" dirty="0">
                <a:effectLst/>
              </a:rPr>
              <a:t>，系统中某一工具的信息加工结果可以作为另一工具的输入。集成的软件工程工具再加上人的因素构成了软件工程环境。比如建模工具</a:t>
            </a:r>
            <a:r>
              <a:rPr lang="en-US" altLang="zh-CN" sz="1200" dirty="0">
                <a:effectLst/>
              </a:rPr>
              <a:t>Rational Rose</a:t>
            </a:r>
            <a:r>
              <a:rPr lang="zh-CN" altLang="en-US" sz="1200" dirty="0">
                <a:effectLst/>
              </a:rPr>
              <a:t>、编程工具</a:t>
            </a:r>
            <a:r>
              <a:rPr lang="en-US" altLang="zh-CN" sz="1200" dirty="0">
                <a:effectLst/>
              </a:rPr>
              <a:t>Visual Studio</a:t>
            </a:r>
            <a:r>
              <a:rPr lang="zh-CN" altLang="en-US" sz="1200" dirty="0">
                <a:effectLst/>
              </a:rPr>
              <a:t>、测试工具</a:t>
            </a:r>
            <a:r>
              <a:rPr lang="en-US" altLang="zh-CN" sz="1200" dirty="0" err="1">
                <a:effectLst/>
              </a:rPr>
              <a:t>LoadRunner</a:t>
            </a:r>
            <a:r>
              <a:rPr lang="zh-CN" altLang="en-US" sz="1200" dirty="0">
                <a:effectLst/>
              </a:rPr>
              <a:t>等。</a:t>
            </a:r>
            <a:endParaRPr lang="en-US" altLang="zh-CN" sz="1200" dirty="0">
              <a:effectLst/>
            </a:endParaRPr>
          </a:p>
          <a:p>
            <a:pPr marL="0" marR="0" lvl="0" indent="0" algn="l" defTabSz="914400" rtl="0" eaLnBrk="1" fontAlgn="auto" latinLnBrk="0" hangingPunct="1">
              <a:lnSpc>
                <a:spcPct val="100000"/>
              </a:lnSpc>
              <a:spcBef>
                <a:spcPts val="0"/>
              </a:spcBef>
              <a:spcAft>
                <a:spcPts val="0"/>
              </a:spcAft>
              <a:buClrTx/>
              <a:buSzTx/>
              <a:buFontTx/>
              <a:buNone/>
            </a:pPr>
            <a:r>
              <a:rPr lang="zh-CN" altLang="en-US" sz="1200" dirty="0">
                <a:effectLst/>
              </a:rPr>
              <a:t>软件工程方法，是完成软件工程项目的技术手段。它支持项目计划和估算、系统和软件需求分析、设计、编程、测试和维护。软件工程方法依赖一组原则，它贯穿软件工程的各个环节。软件工程方法主要分两类：结构化方法和面向对象方法。</a:t>
            </a:r>
            <a:endParaRPr lang="en-US" altLang="zh-CN" sz="1200" dirty="0">
              <a:effectLst/>
            </a:endParaRPr>
          </a:p>
          <a:p>
            <a:pPr marL="0" marR="0" lvl="0" indent="0" algn="l" defTabSz="914400" rtl="0" eaLnBrk="1" fontAlgn="auto" latinLnBrk="0" hangingPunct="1">
              <a:lnSpc>
                <a:spcPct val="100000"/>
              </a:lnSpc>
              <a:spcBef>
                <a:spcPts val="0"/>
              </a:spcBef>
              <a:spcAft>
                <a:spcPts val="0"/>
              </a:spcAft>
              <a:buClrTx/>
              <a:buSzTx/>
              <a:buFontTx/>
              <a:buNone/>
            </a:pPr>
            <a:r>
              <a:rPr lang="zh-CN" altLang="en-US" sz="1200" dirty="0">
                <a:effectLst/>
              </a:rPr>
              <a:t>软件工程过程，贯穿软件开发的各个环节，在各环节之间建立里程碑。管理者在软件工程过程中对软件开发的质量、进度、成本进行评估、管理和控制；技术人员采用相应的方法和工具生成软件工程产品（模型、文档、数据、报告、表格等）。</a:t>
            </a:r>
          </a:p>
          <a:p>
            <a:pPr marL="0" marR="0" lvl="0" indent="0" algn="l" defTabSz="914400" rtl="0" eaLnBrk="1" fontAlgn="auto" latinLnBrk="0" hangingPunct="1">
              <a:lnSpc>
                <a:spcPct val="100000"/>
              </a:lnSpc>
              <a:spcBef>
                <a:spcPts val="0"/>
              </a:spcBef>
              <a:spcAft>
                <a:spcPts val="0"/>
              </a:spcAft>
              <a:buClrTx/>
              <a:buSzTx/>
              <a:buFontTx/>
              <a:buNone/>
            </a:pPr>
            <a:endParaRPr lang="zh-CN" altLang="en-US" sz="1200" dirty="0">
              <a:effectLst/>
            </a:endParaRPr>
          </a:p>
          <a:p>
            <a:pPr marL="0" marR="0" lvl="0" indent="0" algn="l" defTabSz="914400" rtl="0" eaLnBrk="1" fontAlgn="auto" latinLnBrk="0" hangingPunct="1">
              <a:lnSpc>
                <a:spcPct val="100000"/>
              </a:lnSpc>
              <a:spcBef>
                <a:spcPts val="0"/>
              </a:spcBef>
              <a:spcAft>
                <a:spcPts val="0"/>
              </a:spcAft>
              <a:buClrTx/>
              <a:buSzTx/>
              <a:buFontTx/>
              <a:buNone/>
            </a:pPr>
            <a:endParaRPr lang="zh-CN" altLang="en-US" sz="1200" dirty="0">
              <a:effectLst/>
            </a:endParaRPr>
          </a:p>
          <a:p>
            <a:endParaRPr lang="zh-CN" altLang="en-US" dirty="0"/>
          </a:p>
        </p:txBody>
      </p:sp>
      <p:sp>
        <p:nvSpPr>
          <p:cNvPr id="1048853" name="灯片编号占位符 3"/>
          <p:cNvSpPr>
            <a:spLocks noGrp="1"/>
          </p:cNvSpPr>
          <p:nvPr>
            <p:ph type="sldNum" sz="quarter" idx="10"/>
          </p:nvPr>
        </p:nvSpPr>
        <p:spPr/>
        <p:txBody>
          <a:bodyPr/>
          <a:lstStyle/>
          <a:p>
            <a:fld id="{82869989-EB00-4EE7-BCB5-25BDC5BB29F8}" type="slidenum">
              <a:rPr lang="en-US" altLang="zh-CN" smtClean="0"/>
              <a:t>26</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8" name="幻灯片图像占位符 1"/>
          <p:cNvSpPr>
            <a:spLocks noGrp="1" noRot="1" noChangeAspect="1"/>
          </p:cNvSpPr>
          <p:nvPr>
            <p:ph type="sldImg"/>
          </p:nvPr>
        </p:nvSpPr>
        <p:spPr/>
      </p:sp>
      <p:sp>
        <p:nvSpPr>
          <p:cNvPr id="1048869" name="备注占位符 2"/>
          <p:cNvSpPr>
            <a:spLocks noGrp="1"/>
          </p:cNvSpPr>
          <p:nvPr>
            <p:ph type="body" idx="1"/>
          </p:nvPr>
        </p:nvSpPr>
        <p:spPr/>
        <p:txBody>
          <a:bodyPr/>
          <a:lstStyle/>
          <a:p>
            <a:r>
              <a:rPr lang="zh-CN" altLang="en-US" dirty="0"/>
              <a:t>软件工程的发展已经历了四个重要阶段：第一代软件工程 </a:t>
            </a:r>
            <a:r>
              <a:rPr lang="en-US" altLang="zh-CN" dirty="0"/>
              <a:t>— </a:t>
            </a:r>
            <a:r>
              <a:rPr lang="zh-CN" altLang="en-US" dirty="0"/>
              <a:t>传统的软件工程、第二代软件工程 </a:t>
            </a:r>
            <a:r>
              <a:rPr lang="en-US" altLang="zh-CN" dirty="0"/>
              <a:t>— </a:t>
            </a:r>
            <a:r>
              <a:rPr lang="zh-CN" altLang="en-US" dirty="0"/>
              <a:t>对象工程、第三代软件工程 </a:t>
            </a:r>
            <a:r>
              <a:rPr lang="en-US" altLang="zh-CN" dirty="0"/>
              <a:t>— </a:t>
            </a:r>
            <a:r>
              <a:rPr lang="zh-CN" altLang="en-US" dirty="0"/>
              <a:t>过程工程以及第四代软件工程 </a:t>
            </a:r>
            <a:r>
              <a:rPr lang="en-US" altLang="zh-CN" dirty="0"/>
              <a:t>— </a:t>
            </a:r>
            <a:r>
              <a:rPr lang="zh-CN" altLang="en-US" dirty="0"/>
              <a:t>构件工程。</a:t>
            </a:r>
          </a:p>
          <a:p>
            <a:endParaRPr lang="zh-CN" altLang="en-US" dirty="0"/>
          </a:p>
        </p:txBody>
      </p:sp>
      <p:sp>
        <p:nvSpPr>
          <p:cNvPr id="1048870" name="灯片编号占位符 3"/>
          <p:cNvSpPr>
            <a:spLocks noGrp="1"/>
          </p:cNvSpPr>
          <p:nvPr>
            <p:ph type="sldNum" sz="quarter" idx="10"/>
          </p:nvPr>
        </p:nvSpPr>
        <p:spPr/>
        <p:txBody>
          <a:bodyPr/>
          <a:lstStyle/>
          <a:p>
            <a:fld id="{82869989-EB00-4EE7-BCB5-25BDC5BB29F8}" type="slidenum">
              <a:rPr lang="en-US" altLang="zh-CN" smtClean="0"/>
              <a:t>30</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2" name="幻灯片图像占位符 1"/>
          <p:cNvSpPr>
            <a:spLocks noGrp="1" noRot="1" noChangeAspect="1"/>
          </p:cNvSpPr>
          <p:nvPr>
            <p:ph type="sldImg"/>
          </p:nvPr>
        </p:nvSpPr>
        <p:spPr/>
      </p:sp>
      <p:sp>
        <p:nvSpPr>
          <p:cNvPr id="1048873" name="备注占位符 2"/>
          <p:cNvSpPr>
            <a:spLocks noGrp="1"/>
          </p:cNvSpPr>
          <p:nvPr>
            <p:ph type="body" idx="1"/>
          </p:nvPr>
        </p:nvSpPr>
        <p:spPr/>
        <p:txBody>
          <a:bodyPr/>
          <a:lstStyle/>
          <a:p>
            <a:r>
              <a:rPr lang="zh-CN" altLang="en-US" dirty="0"/>
              <a:t>第一代软件工程开始于</a:t>
            </a:r>
            <a:r>
              <a:rPr lang="en-US" altLang="zh-CN" dirty="0"/>
              <a:t>60</a:t>
            </a:r>
            <a:r>
              <a:rPr lang="zh-CN" altLang="en-US" dirty="0"/>
              <a:t>年代末到</a:t>
            </a:r>
            <a:r>
              <a:rPr lang="en-US" altLang="zh-CN" dirty="0"/>
              <a:t>70</a:t>
            </a:r>
            <a:r>
              <a:rPr lang="zh-CN" altLang="en-US" dirty="0"/>
              <a:t>年代，</a:t>
            </a:r>
            <a:r>
              <a:rPr lang="en-US" altLang="zh-CN" dirty="0"/>
              <a:t>1968</a:t>
            </a:r>
            <a:r>
              <a:rPr lang="zh-CN" altLang="en-US" dirty="0"/>
              <a:t>年的</a:t>
            </a:r>
            <a:r>
              <a:rPr lang="en-US" altLang="zh-CN" dirty="0"/>
              <a:t>NATO</a:t>
            </a:r>
            <a:r>
              <a:rPr lang="zh-CN" altLang="en-US" dirty="0"/>
              <a:t>会议为了克服“软件危机” 也同时提出了“软件工程”的名词</a:t>
            </a:r>
            <a:r>
              <a:rPr lang="en-US" altLang="zh-CN" dirty="0"/>
              <a:t>, </a:t>
            </a:r>
            <a:r>
              <a:rPr lang="zh-CN" altLang="en-US" dirty="0"/>
              <a:t>将软件开发纳入工程化的轨道，基本形成软件工程的概念、框架、技术和方法。称为传统的软件工程。</a:t>
            </a:r>
          </a:p>
          <a:p>
            <a:endParaRPr lang="zh-CN" altLang="en-US" dirty="0"/>
          </a:p>
        </p:txBody>
      </p:sp>
      <p:sp>
        <p:nvSpPr>
          <p:cNvPr id="1048874" name="灯片编号占位符 3"/>
          <p:cNvSpPr>
            <a:spLocks noGrp="1"/>
          </p:cNvSpPr>
          <p:nvPr>
            <p:ph type="sldNum" sz="quarter" idx="10"/>
          </p:nvPr>
        </p:nvSpPr>
        <p:spPr/>
        <p:txBody>
          <a:bodyPr/>
          <a:lstStyle/>
          <a:p>
            <a:fld id="{82869989-EB00-4EE7-BCB5-25BDC5BB29F8}" type="slidenum">
              <a:rPr lang="en-US" altLang="zh-CN" smtClean="0"/>
              <a:t>31</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6" name="幻灯片图像占位符 1"/>
          <p:cNvSpPr>
            <a:spLocks noGrp="1" noRot="1" noChangeAspect="1"/>
          </p:cNvSpPr>
          <p:nvPr>
            <p:ph type="sldImg"/>
          </p:nvPr>
        </p:nvSpPr>
        <p:spPr/>
      </p:sp>
      <p:sp>
        <p:nvSpPr>
          <p:cNvPr id="1048877" name="备注占位符 2"/>
          <p:cNvSpPr>
            <a:spLocks noGrp="1"/>
          </p:cNvSpPr>
          <p:nvPr>
            <p:ph type="body" idx="1"/>
          </p:nvPr>
        </p:nvSpPr>
        <p:spPr/>
        <p:txBody>
          <a:bodyPr/>
          <a:lstStyle/>
          <a:p>
            <a:r>
              <a:rPr lang="zh-CN" altLang="en-US" dirty="0"/>
              <a:t>第二代软件工程发生于</a:t>
            </a:r>
            <a:r>
              <a:rPr lang="en-US" altLang="zh-CN" dirty="0"/>
              <a:t>80</a:t>
            </a:r>
            <a:r>
              <a:rPr lang="zh-CN" altLang="en-US" dirty="0"/>
              <a:t>年代中到</a:t>
            </a:r>
            <a:r>
              <a:rPr lang="en-US" altLang="zh-CN" dirty="0"/>
              <a:t>90</a:t>
            </a:r>
            <a:r>
              <a:rPr lang="zh-CN" altLang="en-US" dirty="0"/>
              <a:t>年代，面向对象的方法与技术得到发展，研究的重点转移到面向对象的分析与设计，演化为一种完整的软件开发方法和系统的技术体系，称为对象工程。</a:t>
            </a:r>
          </a:p>
          <a:p>
            <a:endParaRPr lang="zh-CN" altLang="en-US" dirty="0"/>
          </a:p>
        </p:txBody>
      </p:sp>
      <p:sp>
        <p:nvSpPr>
          <p:cNvPr id="1048878" name="灯片编号占位符 3"/>
          <p:cNvSpPr>
            <a:spLocks noGrp="1"/>
          </p:cNvSpPr>
          <p:nvPr>
            <p:ph type="sldNum" sz="quarter" idx="10"/>
          </p:nvPr>
        </p:nvSpPr>
        <p:spPr/>
        <p:txBody>
          <a:bodyPr/>
          <a:lstStyle/>
          <a:p>
            <a:fld id="{82869989-EB00-4EE7-BCB5-25BDC5BB29F8}" type="slidenum">
              <a:rPr lang="en-US" altLang="zh-CN" smtClean="0"/>
              <a:t>32</a:t>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0" name="幻灯片图像占位符 1"/>
          <p:cNvSpPr>
            <a:spLocks noGrp="1" noRot="1" noChangeAspect="1"/>
          </p:cNvSpPr>
          <p:nvPr>
            <p:ph type="sldImg"/>
          </p:nvPr>
        </p:nvSpPr>
        <p:spPr/>
      </p:sp>
      <p:sp>
        <p:nvSpPr>
          <p:cNvPr id="1048881" name="备注占位符 2"/>
          <p:cNvSpPr>
            <a:spLocks noGrp="1"/>
          </p:cNvSpPr>
          <p:nvPr>
            <p:ph type="body" idx="1"/>
          </p:nvPr>
        </p:nvSpPr>
        <p:spPr/>
        <p:txBody>
          <a:bodyPr/>
          <a:lstStyle/>
          <a:p>
            <a:r>
              <a:rPr lang="zh-CN" altLang="en-US" dirty="0"/>
              <a:t>第三代软件工程从</a:t>
            </a:r>
            <a:r>
              <a:rPr lang="en-US" altLang="zh-CN" dirty="0"/>
              <a:t>80</a:t>
            </a:r>
            <a:r>
              <a:rPr lang="zh-CN" altLang="en-US" dirty="0"/>
              <a:t>年代中开始，人们在软件开发的实践过程中认识到：提高软件生产率，保证软件质量的关键是“软件过程”，是软件开发和维护中的管理和支持能力，逐步形成软件过程工程。</a:t>
            </a:r>
          </a:p>
          <a:p>
            <a:endParaRPr lang="zh-CN" altLang="en-US" dirty="0"/>
          </a:p>
        </p:txBody>
      </p:sp>
      <p:sp>
        <p:nvSpPr>
          <p:cNvPr id="1048882" name="灯片编号占位符 3"/>
          <p:cNvSpPr>
            <a:spLocks noGrp="1"/>
          </p:cNvSpPr>
          <p:nvPr>
            <p:ph type="sldNum" sz="quarter" idx="10"/>
          </p:nvPr>
        </p:nvSpPr>
        <p:spPr/>
        <p:txBody>
          <a:bodyPr/>
          <a:lstStyle/>
          <a:p>
            <a:fld id="{82869989-EB00-4EE7-BCB5-25BDC5BB29F8}" type="slidenum">
              <a:rPr lang="en-US" altLang="zh-CN" smtClean="0"/>
              <a:t>33</a:t>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4" name="幻灯片图像占位符 1"/>
          <p:cNvSpPr>
            <a:spLocks noGrp="1" noRot="1" noChangeAspect="1"/>
          </p:cNvSpPr>
          <p:nvPr>
            <p:ph type="sldImg"/>
          </p:nvPr>
        </p:nvSpPr>
        <p:spPr/>
      </p:sp>
      <p:sp>
        <p:nvSpPr>
          <p:cNvPr id="1048885" name="备注占位符 2"/>
          <p:cNvSpPr>
            <a:spLocks noGrp="1"/>
          </p:cNvSpPr>
          <p:nvPr>
            <p:ph type="body" idx="1"/>
          </p:nvPr>
        </p:nvSpPr>
        <p:spPr/>
        <p:txBody>
          <a:bodyPr/>
          <a:lstStyle/>
          <a:p>
            <a:r>
              <a:rPr lang="en-US" altLang="zh-CN" dirty="0"/>
              <a:t>90</a:t>
            </a:r>
            <a:r>
              <a:rPr lang="zh-CN" altLang="en-US" dirty="0"/>
              <a:t>年代起，第四代软件工程</a:t>
            </a:r>
            <a:r>
              <a:rPr lang="en-US" altLang="zh-CN" dirty="0"/>
              <a:t>——</a:t>
            </a:r>
            <a:r>
              <a:rPr lang="zh-CN" altLang="en-US" dirty="0"/>
              <a:t>基于构件（</a:t>
            </a:r>
            <a:r>
              <a:rPr lang="en-US" altLang="zh-CN" dirty="0"/>
              <a:t>Component</a:t>
            </a:r>
            <a:r>
              <a:rPr lang="zh-CN" altLang="en-US" dirty="0"/>
              <a:t>）的开发方法取得重要进展，软件系统的开发可通过使用现成的可复用构件组装完成，而无需从头开始构造，以此达到提高效率和质量，降低成本的目的。称为构件工程。</a:t>
            </a:r>
          </a:p>
          <a:p>
            <a:r>
              <a:rPr lang="zh-CN" altLang="en-US" dirty="0"/>
              <a:t>可以认为，软件工程的发展是从分析设计的技术思想改良开始，到通过管理手段解决软件危机的主观问题，再到通过降低软件复杂性来解决软件危机的客观问题。</a:t>
            </a:r>
          </a:p>
        </p:txBody>
      </p:sp>
      <p:sp>
        <p:nvSpPr>
          <p:cNvPr id="1048886" name="灯片编号占位符 3"/>
          <p:cNvSpPr>
            <a:spLocks noGrp="1"/>
          </p:cNvSpPr>
          <p:nvPr>
            <p:ph type="sldNum" sz="quarter" idx="10"/>
          </p:nvPr>
        </p:nvSpPr>
        <p:spPr/>
        <p:txBody>
          <a:bodyPr/>
          <a:lstStyle/>
          <a:p>
            <a:fld id="{82869989-EB00-4EE7-BCB5-25BDC5BB29F8}" type="slidenum">
              <a:rPr lang="en-US" altLang="zh-CN" smtClean="0"/>
              <a:t>34</a:t>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8" name="幻灯片图像占位符 1"/>
          <p:cNvSpPr>
            <a:spLocks noGrp="1" noRot="1" noChangeAspect="1"/>
          </p:cNvSpPr>
          <p:nvPr>
            <p:ph type="sldImg"/>
          </p:nvPr>
        </p:nvSpPr>
        <p:spPr/>
      </p:sp>
      <p:sp>
        <p:nvSpPr>
          <p:cNvPr id="1048889" name="备注占位符 2"/>
          <p:cNvSpPr>
            <a:spLocks noGrp="1"/>
          </p:cNvSpPr>
          <p:nvPr>
            <p:ph type="body" idx="1"/>
          </p:nvPr>
        </p:nvSpPr>
        <p:spPr/>
        <p:txBody>
          <a:bodyPr/>
          <a:lstStyle/>
          <a:p>
            <a:r>
              <a:rPr lang="en-US" altLang="zh-CN" dirty="0"/>
              <a:t>Barry W. Boehm</a:t>
            </a:r>
            <a:r>
              <a:rPr lang="zh-CN" altLang="en-US" dirty="0"/>
              <a:t>，软件工程估算模型</a:t>
            </a:r>
            <a:r>
              <a:rPr lang="en-US" altLang="zh-CN" dirty="0"/>
              <a:t>COCOMO</a:t>
            </a:r>
            <a:r>
              <a:rPr lang="zh-CN" altLang="en-US" dirty="0"/>
              <a:t>模型之父、软件过程螺旋式模型之父，于</a:t>
            </a:r>
            <a:r>
              <a:rPr lang="en-US" altLang="zh-CN" dirty="0"/>
              <a:t>1983</a:t>
            </a:r>
            <a:r>
              <a:rPr lang="zh-CN" altLang="en-US" dirty="0"/>
              <a:t>年就提出了软件工程的</a:t>
            </a:r>
            <a:r>
              <a:rPr lang="en-US" altLang="zh-CN" dirty="0"/>
              <a:t>7</a:t>
            </a:r>
            <a:r>
              <a:rPr lang="zh-CN" altLang="en-US" dirty="0"/>
              <a:t>个原则：使用阶段性生命周期计划的管理、进行连续的验证、保证严格的产品控制、使用现代编程工具</a:t>
            </a:r>
            <a:r>
              <a:rPr lang="en-US" altLang="zh-CN" dirty="0"/>
              <a:t>/</a:t>
            </a:r>
            <a:r>
              <a:rPr lang="zh-CN" altLang="en-US" dirty="0"/>
              <a:t>工程实践、保持清晰的责任分配、用更好更少的人、保持过程改进。这些原则在现代软件工程中仍然十分有用，应该通过实践去消化理解。比如，“进行连续的验证”意味着测试工作应该尽早开始，不能等到整个系统完成才开始，这样才能分解发现缺陷的难度；又如，“用更好更少的人”意味着出现软件危机时不能通过简单的增加人手或者加班来解决，如何提高工作效率、激发开发人员积极性与创造力或许才是解决之道。</a:t>
            </a:r>
          </a:p>
          <a:p>
            <a:endParaRPr lang="zh-CN" altLang="en-US" dirty="0"/>
          </a:p>
        </p:txBody>
      </p:sp>
      <p:sp>
        <p:nvSpPr>
          <p:cNvPr id="1048890" name="灯片编号占位符 3"/>
          <p:cNvSpPr>
            <a:spLocks noGrp="1"/>
          </p:cNvSpPr>
          <p:nvPr>
            <p:ph type="sldNum" sz="quarter" idx="10"/>
          </p:nvPr>
        </p:nvSpPr>
        <p:spPr/>
        <p:txBody>
          <a:bodyPr/>
          <a:lstStyle/>
          <a:p>
            <a:fld id="{82869989-EB00-4EE7-BCB5-25BDC5BB29F8}" type="slidenum">
              <a:rPr lang="en-US" altLang="zh-CN" smtClean="0"/>
              <a:t>35</a:t>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6" name="幻灯片图像占位符 1"/>
          <p:cNvSpPr>
            <a:spLocks noGrp="1" noRot="1" noChangeAspect="1"/>
          </p:cNvSpPr>
          <p:nvPr>
            <p:ph type="sldImg"/>
          </p:nvPr>
        </p:nvSpPr>
        <p:spPr/>
      </p:sp>
      <p:sp>
        <p:nvSpPr>
          <p:cNvPr id="1048917"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软件工程知识体系（</a:t>
            </a:r>
            <a:r>
              <a:rPr lang="en-US" altLang="zh-CN" sz="1200" kern="1200" dirty="0">
                <a:solidFill>
                  <a:schemeClr val="tx1"/>
                </a:solidFill>
                <a:latin typeface="微软雅黑" panose="020B0503020204020204" pitchFamily="34" charset="-122"/>
                <a:ea typeface="微软雅黑" panose="020B0503020204020204" pitchFamily="34" charset="-122"/>
                <a:cs typeface="+mn-cs"/>
              </a:rPr>
              <a:t>SWEBOK</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）将软件工程知识体系划分为</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个知识域，分为两类过程。一类是开发与维护过程，包括软件需求、软件设计、软件构造、软件测试和软件维护；另一类是支持和组织过程，包括软件配置管理、软件工程管理、软件工程过程、软件工程工具与方法、软件质量。</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软件需求：软件需求基础、软件过程、需求获取、需求分析、需求规格说明、需求确认、时间考虑。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2.</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软件设计：软件设计基础、软件设计关键问题、软件结构与体系结构、软件设计质量的分析与评价、软件设计记法、软件设计的策略与方法。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3.</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软件构造：软件构造基础、管理构造、实际考虑。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4.</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软件测试：软件测试基础、测试级别、测试技术、与测试相关的度量、测试过程。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5.</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软件维护：软件维护基础、软件维护关键问题、维护过程、维护技术。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6.</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软件配置管理：软件配置过程管理、软件配置标识、软件配置控制、软件配置状态报告、软件配置审计、软件发行管理和交付。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7.</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软件工程管理：项目启动和范围定义、软件项目计划、软件项目实施、评审与评价、项目收尾、软件工程度量。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8.</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软件工程过程：过程定义、过程实施与变更、过程评估、过程和产品度量。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9.</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软件工程工具和方法：软件工具（软件需求工具、软件设计工具、软件构造工具、软件测试工具、软件维护工工具、软件配置管理工具、软件质量工具和其他工具问题）    软件工程方法（启发式方法、形式化方法、原型方法）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10.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软件质量：软件质量基础、软件质量过程、时间考虑。</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p:txBody>
      </p:sp>
      <p:sp>
        <p:nvSpPr>
          <p:cNvPr id="1048918" name="灯片编号占位符 3"/>
          <p:cNvSpPr>
            <a:spLocks noGrp="1"/>
          </p:cNvSpPr>
          <p:nvPr>
            <p:ph type="sldNum" sz="quarter" idx="10"/>
          </p:nvPr>
        </p:nvSpPr>
        <p:spPr/>
        <p:txBody>
          <a:bodyPr/>
          <a:lstStyle/>
          <a:p>
            <a:fld id="{82869989-EB00-4EE7-BCB5-25BDC5BB29F8}" type="slidenum">
              <a:rPr lang="en-US" altLang="zh-CN" smtClean="0"/>
              <a:t>37</a:t>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6" name="幻灯片图像占位符 1"/>
          <p:cNvSpPr>
            <a:spLocks noGrp="1" noRot="1" noChangeAspect="1"/>
          </p:cNvSpPr>
          <p:nvPr>
            <p:ph type="sldImg"/>
          </p:nvPr>
        </p:nvSpPr>
        <p:spPr/>
      </p:sp>
      <p:sp>
        <p:nvSpPr>
          <p:cNvPr id="1048917"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软件工程知识体系（</a:t>
            </a:r>
            <a:r>
              <a:rPr lang="en-US" altLang="zh-CN" sz="1200" kern="1200" dirty="0">
                <a:solidFill>
                  <a:schemeClr val="tx1"/>
                </a:solidFill>
                <a:latin typeface="微软雅黑" panose="020B0503020204020204" pitchFamily="34" charset="-122"/>
                <a:ea typeface="微软雅黑" panose="020B0503020204020204" pitchFamily="34" charset="-122"/>
                <a:cs typeface="+mn-cs"/>
              </a:rPr>
              <a:t>SWEBOK</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）将软件工程知识体系划分为</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个知识域，分为两类过程。一类是开发与维护过程，包括软件需求、软件设计、软件构造、软件测试和软件维护；另一类是支持和组织过程，包括软件配置管理、软件工程管理、软件工程过程、软件工程工具与方法、软件质量。</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软件需求：软件需求基础、软件过程、需求获取、需求分析、需求规格说明、需求确认、时间考虑。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2.</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软件设计：软件设计基础、软件设计关键问题、软件结构与体系结构、软件设计质量的分析与评价、软件设计记法、软件设计的策略与方法。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3.</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软件构造：软件构造基础、管理构造、实际考虑。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4.</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软件测试：软件测试基础、测试级别、测试技术、与测试相关的度量、测试过程。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5.</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软件维护：软件维护基础、软件维护关键问题、维护过程、维护技术。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6.</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软件配置管理：软件配置过程管理、软件配置标识、软件配置控制、软件配置状态报告、软件配置审计、软件发行管理和交付。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7.</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软件工程管理：项目启动和范围定义、软件项目计划、软件项目实施、评审与评价、项目收尾、软件工程度量。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8.</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软件工程过程：过程定义、过程实施与变更、过程评估、过程和产品度量。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9.</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软件工程工具和方法：软件工具（软件需求工具、软件设计工具、软件构造工具、软件测试工具、软件维护工工具、软件配置管理工具、软件质量工具和其他工具问题）    软件工程方法（启发式方法、形式化方法、原型方法）  </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10.</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软件质量：软件质量基础、软件质量过程、时间考虑。</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p:txBody>
      </p:sp>
      <p:sp>
        <p:nvSpPr>
          <p:cNvPr id="1048918" name="灯片编号占位符 3"/>
          <p:cNvSpPr>
            <a:spLocks noGrp="1"/>
          </p:cNvSpPr>
          <p:nvPr>
            <p:ph type="sldNum" sz="quarter" idx="10"/>
          </p:nvPr>
        </p:nvSpPr>
        <p:spPr/>
        <p:txBody>
          <a:bodyPr/>
          <a:lstStyle/>
          <a:p>
            <a:fld id="{82869989-EB00-4EE7-BCB5-25BDC5BB29F8}" type="slidenum">
              <a:rPr lang="en-US" altLang="zh-CN" smtClean="0"/>
              <a:t>38</a:t>
            </a:fld>
            <a:endParaRPr lang="zh-CN" altLang="en-US" dirty="0"/>
          </a:p>
        </p:txBody>
      </p:sp>
    </p:spTree>
    <p:extLst>
      <p:ext uri="{BB962C8B-B14F-4D97-AF65-F5344CB8AC3E}">
        <p14:creationId xmlns:p14="http://schemas.microsoft.com/office/powerpoint/2010/main" val="247446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0C5E5A-778B-47FE-A5BD-EF7F0DA0B82E}" type="slidenum">
              <a:rPr lang="en-US" altLang="zh-CN"/>
              <a:pPr>
                <a:spcBef>
                  <a:spcPct val="0"/>
                </a:spcBef>
              </a:pPr>
              <a:t>4</a:t>
            </a:fld>
            <a:endParaRPr lang="en-US" altLang="zh-CN"/>
          </a:p>
        </p:txBody>
      </p:sp>
      <p:sp>
        <p:nvSpPr>
          <p:cNvPr id="1048735" name="Rectangle 2"/>
          <p:cNvSpPr>
            <a:spLocks noGrp="1" noRot="1" noChangeAspect="1" noChangeArrowheads="1" noTextEdit="1"/>
          </p:cNvSpPr>
          <p:nvPr>
            <p:ph type="sldImg"/>
          </p:nvPr>
        </p:nvSpPr>
        <p:spPr/>
      </p:sp>
      <p:sp>
        <p:nvSpPr>
          <p:cNvPr id="10487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9" name="Rectangle 7"/>
          <p:cNvSpPr>
            <a:spLocks noGrp="1" noChangeArrowheads="1"/>
          </p:cNvSpPr>
          <p:nvPr>
            <p:ph type="sldNum" sz="quarter" idx="5"/>
          </p:nvPr>
        </p:nvSpPr>
        <p:spPr>
          <a:xfrm>
            <a:off x="3884613" y="8686800"/>
            <a:ext cx="2971800" cy="455613"/>
          </a:xfrm>
          <a:noFill/>
        </p:spPr>
        <p:txBody>
          <a:bodyPr/>
          <a:lstStyle>
            <a:lvl1pPr algn="l" eaLnBrk="0" hangingPunct="0">
              <a:defRPr sz="1200">
                <a:solidFill>
                  <a:schemeClr val="tx1"/>
                </a:solidFill>
                <a:latin typeface="Arial" charset="0"/>
              </a:defRPr>
            </a:lvl1pPr>
            <a:lvl2pPr marL="742950" indent="-285750" algn="l" eaLnBrk="0" hangingPunct="0">
              <a:defRPr sz="1200">
                <a:solidFill>
                  <a:schemeClr val="tx1"/>
                </a:solidFill>
                <a:latin typeface="Arial" charset="0"/>
              </a:defRPr>
            </a:lvl2pPr>
            <a:lvl3pPr marL="1143000" indent="-228600" algn="l" eaLnBrk="0" hangingPunct="0">
              <a:defRPr sz="1200">
                <a:solidFill>
                  <a:schemeClr val="tx1"/>
                </a:solidFill>
                <a:latin typeface="Arial" charset="0"/>
              </a:defRPr>
            </a:lvl3pPr>
            <a:lvl4pPr marL="1600200" indent="-228600" algn="l" eaLnBrk="0" hangingPunct="0">
              <a:defRPr sz="1200">
                <a:solidFill>
                  <a:schemeClr val="tx1"/>
                </a:solidFill>
                <a:latin typeface="Arial" charset="0"/>
              </a:defRPr>
            </a:lvl4pPr>
            <a:lvl5pPr marL="2057400" indent="-228600" algn="l" eaLnBrk="0" hangingPunct="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fld id="{38B81647-FB1F-4894-A70F-71E9CC3C6343}" type="slidenum">
              <a:rPr lang="en-US" altLang="zh-CN" smtClean="0"/>
              <a:pPr algn="r" eaLnBrk="1" hangingPunct="1"/>
              <a:t>39</a:t>
            </a:fld>
            <a:endParaRPr lang="en-US" altLang="zh-CN"/>
          </a:p>
        </p:txBody>
      </p:sp>
      <p:sp>
        <p:nvSpPr>
          <p:cNvPr id="1048950" name="Rectangle 2"/>
          <p:cNvSpPr>
            <a:spLocks noGrp="1" noRot="1" noChangeAspect="1" noChangeArrowheads="1" noTextEdit="1"/>
          </p:cNvSpPr>
          <p:nvPr>
            <p:ph type="sldImg"/>
          </p:nvPr>
        </p:nvSpPr>
        <p:spPr>
          <a:xfrm>
            <a:off x="749300" y="784225"/>
            <a:ext cx="5372100" cy="3022600"/>
          </a:xfrm>
        </p:spPr>
      </p:sp>
      <p:sp>
        <p:nvSpPr>
          <p:cNvPr id="1048951" name="Rectangle 3"/>
          <p:cNvSpPr>
            <a:spLocks noGrp="1" noChangeArrowheads="1"/>
          </p:cNvSpPr>
          <p:nvPr>
            <p:ph type="body" idx="1"/>
          </p:nvPr>
        </p:nvSpPr>
        <p:spPr>
          <a:xfrm>
            <a:off x="912813" y="4343400"/>
            <a:ext cx="5032375" cy="4113213"/>
          </a:xfrm>
          <a:noFill/>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知识体系各主题之间的关联，如图所示。软件的需求、设计、构造与测试属于软件交付之前的内容，也是过程管理的主要内容，软件维护位于交付之后；软件的开发与维护都需要方法与工具的支持；而软件项目管理包含软件质量和软件安全两方面的内容，涵盖了从需求分析之前到交付之后的范围。</a:t>
            </a:r>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3" name="幻灯片图像占位符 1"/>
          <p:cNvSpPr>
            <a:spLocks noGrp="1" noRot="1" noChangeAspect="1"/>
          </p:cNvSpPr>
          <p:nvPr>
            <p:ph type="sldImg"/>
          </p:nvPr>
        </p:nvSpPr>
        <p:spPr/>
      </p:sp>
      <p:sp>
        <p:nvSpPr>
          <p:cNvPr id="1048954"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软件工程也是一门交叉学科。它的内容综合了计算机工程、计算机科学、管理学、数学、系统工程、质量科学、项目管理等多门类的学科。并不是精通了编程语言就代表精通了软件工程。</a:t>
            </a:r>
            <a:endParaRPr lang="zh-CN" altLang="en-US" dirty="0"/>
          </a:p>
        </p:txBody>
      </p:sp>
      <p:sp>
        <p:nvSpPr>
          <p:cNvPr id="1048955" name="灯片编号占位符 3"/>
          <p:cNvSpPr>
            <a:spLocks noGrp="1"/>
          </p:cNvSpPr>
          <p:nvPr>
            <p:ph type="sldNum" sz="quarter" idx="10"/>
          </p:nvPr>
        </p:nvSpPr>
        <p:spPr/>
        <p:txBody>
          <a:bodyPr/>
          <a:lstStyle/>
          <a:p>
            <a:fld id="{82869989-EB00-4EE7-BCB5-25BDC5BB29F8}" type="slidenum">
              <a:rPr lang="en-US" altLang="zh-CN" smtClean="0"/>
              <a:t>40</a:t>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4" name="幻灯片图像占位符 1"/>
          <p:cNvSpPr>
            <a:spLocks noGrp="1" noRot="1" noChangeAspect="1"/>
          </p:cNvSpPr>
          <p:nvPr>
            <p:ph type="sldImg"/>
          </p:nvPr>
        </p:nvSpPr>
        <p:spPr/>
      </p:sp>
      <p:sp>
        <p:nvSpPr>
          <p:cNvPr id="1048965"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有的同学可能还搞不清软件工程与计算机科学的区别。软件的基础是计算机，而软件工程的基础之一是计算机科学。两者之间的区别如图所示。计算机科学的目标是研究计算理论与提高计算机能力，而软件工程为了解决客户的具体问题，需要利用计算机科学的研究成果，其最终目标是为客户提供解决问题的工具和技术。</a:t>
            </a:r>
            <a:endParaRPr lang="zh-CN" altLang="en-US" dirty="0"/>
          </a:p>
        </p:txBody>
      </p:sp>
      <p:sp>
        <p:nvSpPr>
          <p:cNvPr id="1048966" name="灯片编号占位符 3"/>
          <p:cNvSpPr>
            <a:spLocks noGrp="1"/>
          </p:cNvSpPr>
          <p:nvPr>
            <p:ph type="sldNum" sz="quarter" idx="10"/>
          </p:nvPr>
        </p:nvSpPr>
        <p:spPr/>
        <p:txBody>
          <a:bodyPr/>
          <a:lstStyle/>
          <a:p>
            <a:fld id="{82869989-EB00-4EE7-BCB5-25BDC5BB29F8}" type="slidenum">
              <a:rPr lang="en-US" altLang="zh-CN" smtClean="0"/>
              <a:t>41</a:t>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9" name="幻灯片图像占位符 1"/>
          <p:cNvSpPr>
            <a:spLocks noGrp="1" noRot="1" noChangeAspect="1"/>
          </p:cNvSpPr>
          <p:nvPr>
            <p:ph type="sldImg"/>
          </p:nvPr>
        </p:nvSpPr>
        <p:spPr/>
      </p:sp>
      <p:sp>
        <p:nvSpPr>
          <p:cNvPr id="1048970"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这个表格从目标、产品、进度与时间表、关注点、变化程度以及需要的其他知识六个维度，进一步地解释了软件工程与计算机科学的区别。理解二者之间的区别，有助于我们在软件工程实践中，避免陷入计算机科学与技术研究的泥潭。换句话说，我们开发软件不在于要用到最新最牛的技术，即便是看起来很普通的技术，能解决客户实际问题即可。</a:t>
            </a:r>
            <a:endParaRPr lang="zh-CN" altLang="en-US" dirty="0"/>
          </a:p>
        </p:txBody>
      </p:sp>
      <p:sp>
        <p:nvSpPr>
          <p:cNvPr id="1048971" name="灯片编号占位符 3"/>
          <p:cNvSpPr>
            <a:spLocks noGrp="1"/>
          </p:cNvSpPr>
          <p:nvPr>
            <p:ph type="sldNum" sz="quarter" idx="10"/>
          </p:nvPr>
        </p:nvSpPr>
        <p:spPr/>
        <p:txBody>
          <a:bodyPr/>
          <a:lstStyle/>
          <a:p>
            <a:fld id="{82869989-EB00-4EE7-BCB5-25BDC5BB29F8}" type="slidenum">
              <a:rPr lang="en-US" altLang="zh-CN" smtClean="0"/>
              <a:t>42</a:t>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5" name="幻灯片图像占位符 1"/>
          <p:cNvSpPr>
            <a:spLocks noGrp="1" noRot="1" noChangeAspect="1"/>
          </p:cNvSpPr>
          <p:nvPr>
            <p:ph type="sldImg"/>
          </p:nvPr>
        </p:nvSpPr>
        <p:spPr/>
      </p:sp>
      <p:sp>
        <p:nvSpPr>
          <p:cNvPr id="104897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latin typeface="微软雅黑" panose="020B0503020204020204" pitchFamily="34" charset="-122"/>
                <a:ea typeface="微软雅黑" panose="020B0503020204020204" pitchFamily="34" charset="-122"/>
                <a:cs typeface="+mn-cs"/>
              </a:rPr>
              <a:t>接下来我们从管理方、客户方和开发方三个方面来看一些对软件工程可能存在的误解。管理方的误解主要来自对管理理论与实践的结合、项目内部管理与项目的外包管理，管理方必须</a:t>
            </a:r>
            <a:r>
              <a:rPr lang="zh-CN" altLang="en-US" sz="1200" dirty="0">
                <a:solidFill>
                  <a:srgbClr val="00B050"/>
                </a:solidFill>
              </a:rPr>
              <a:t>懂得如何从内部管理和控制软件项目，并将理论知识应用于实践。</a:t>
            </a:r>
            <a:endParaRPr lang="zh-CN" altLang="en-US" dirty="0"/>
          </a:p>
          <a:p>
            <a:endParaRPr lang="zh-CN" altLang="en-US" dirty="0"/>
          </a:p>
        </p:txBody>
      </p:sp>
      <p:sp>
        <p:nvSpPr>
          <p:cNvPr id="1048977" name="灯片编号占位符 3"/>
          <p:cNvSpPr>
            <a:spLocks noGrp="1"/>
          </p:cNvSpPr>
          <p:nvPr>
            <p:ph type="sldNum" sz="quarter" idx="5"/>
          </p:nvPr>
        </p:nvSpPr>
        <p:spPr/>
        <p:txBody>
          <a:bodyPr/>
          <a:lstStyle/>
          <a:p>
            <a:fld id="{82869989-EB00-4EE7-BCB5-25BDC5BB29F8}" type="slidenum">
              <a:rPr lang="en-US" altLang="zh-CN" smtClean="0"/>
              <a:t>43</a:t>
            </a:fld>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1" name="幻灯片图像占位符 1"/>
          <p:cNvSpPr>
            <a:spLocks noGrp="1" noRot="1" noChangeAspect="1"/>
          </p:cNvSpPr>
          <p:nvPr>
            <p:ph type="sldImg"/>
          </p:nvPr>
        </p:nvSpPr>
        <p:spPr/>
      </p:sp>
      <p:sp>
        <p:nvSpPr>
          <p:cNvPr id="1048982"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客户方的误解主要来自于对软件需求重要性的不理解。客户必须配合开发方人员，在项目的早期阶段尽可能明确需求，因为随着开发的深入，需求变更对软件的影响会有数量级的提升。</a:t>
            </a:r>
            <a:endParaRPr lang="zh-CN" altLang="en-US" dirty="0"/>
          </a:p>
        </p:txBody>
      </p:sp>
      <p:sp>
        <p:nvSpPr>
          <p:cNvPr id="1048983" name="灯片编号占位符 3"/>
          <p:cNvSpPr>
            <a:spLocks noGrp="1"/>
          </p:cNvSpPr>
          <p:nvPr>
            <p:ph type="sldNum" sz="quarter" idx="10"/>
          </p:nvPr>
        </p:nvSpPr>
        <p:spPr/>
        <p:txBody>
          <a:bodyPr/>
          <a:lstStyle/>
          <a:p>
            <a:fld id="{82869989-EB00-4EE7-BCB5-25BDC5BB29F8}" type="slidenum">
              <a:rPr lang="en-US" altLang="zh-CN" smtClean="0"/>
              <a:t>44</a:t>
            </a:fld>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6" name="幻灯片图像占位符 1"/>
          <p:cNvSpPr>
            <a:spLocks noGrp="1" noRot="1" noChangeAspect="1"/>
          </p:cNvSpPr>
          <p:nvPr>
            <p:ph type="sldImg"/>
          </p:nvPr>
        </p:nvSpPr>
        <p:spPr/>
      </p:sp>
      <p:sp>
        <p:nvSpPr>
          <p:cNvPr id="1048987"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而开发方对于软件工程的误解，主要来自于是否 认可</a:t>
            </a:r>
            <a:r>
              <a:rPr lang="zh-CN" altLang="en-US" sz="1200" kern="1200" baseline="0" dirty="0">
                <a:solidFill>
                  <a:schemeClr val="tx1"/>
                </a:solidFill>
                <a:latin typeface="微软雅黑" panose="020B0503020204020204" pitchFamily="34" charset="-122"/>
                <a:ea typeface="微软雅黑" panose="020B0503020204020204" pitchFamily="34" charset="-122"/>
                <a:cs typeface="+mn-cs"/>
              </a:rPr>
              <a:t>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以工程化的思想来开发软件。个人编程与软件工程最根本的不同，就在于你是否理解程序与软件的区别，是否能遵循工程规范而不是跟着艺术灵感去编写程序。</a:t>
            </a:r>
            <a:endParaRPr lang="zh-CN" altLang="en-US" dirty="0"/>
          </a:p>
        </p:txBody>
      </p:sp>
      <p:sp>
        <p:nvSpPr>
          <p:cNvPr id="1048988" name="灯片编号占位符 3"/>
          <p:cNvSpPr>
            <a:spLocks noGrp="1"/>
          </p:cNvSpPr>
          <p:nvPr>
            <p:ph type="sldNum" sz="quarter" idx="10"/>
          </p:nvPr>
        </p:nvSpPr>
        <p:spPr/>
        <p:txBody>
          <a:bodyPr/>
          <a:lstStyle/>
          <a:p>
            <a:fld id="{82869989-EB00-4EE7-BCB5-25BDC5BB29F8}" type="slidenum">
              <a:rPr lang="en-US" altLang="zh-CN" smtClean="0"/>
              <a:t>45</a:t>
            </a:fld>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7" name="幻灯片图像占位符 1"/>
          <p:cNvSpPr>
            <a:spLocks noGrp="1" noRot="1" noChangeAspect="1"/>
          </p:cNvSpPr>
          <p:nvPr>
            <p:ph type="sldImg"/>
          </p:nvPr>
        </p:nvSpPr>
        <p:spPr/>
      </p:sp>
      <p:sp>
        <p:nvSpPr>
          <p:cNvPr id="1048998" name="备注占位符 2"/>
          <p:cNvSpPr>
            <a:spLocks noGrp="1"/>
          </p:cNvSpPr>
          <p:nvPr>
            <p:ph type="body" idx="1"/>
          </p:nvPr>
        </p:nvSpPr>
        <p:spPr/>
        <p:txBody>
          <a:bodyPr/>
          <a:lstStyle/>
          <a:p>
            <a:pPr lvl="0" rtl="0"/>
            <a:r>
              <a:rPr lang="zh-CN" altLang="en-US" sz="1200" dirty="0"/>
              <a:t>最后让我们来谈一谈软件工程职业道德和责任规范。</a:t>
            </a:r>
            <a:endParaRPr lang="en-US" altLang="zh-CN" sz="1200" dirty="0"/>
          </a:p>
          <a:p>
            <a:pPr lvl="0" rtl="0"/>
            <a:r>
              <a:rPr lang="zh-CN" altLang="en-US" sz="1200" dirty="0"/>
              <a:t>第一点，</a:t>
            </a:r>
            <a:r>
              <a:rPr lang="zh-CN" altLang="zh-CN" sz="1200" dirty="0"/>
              <a:t>诚信：工程师们应当对他们的雇主和顾客时刻保持诚信而无论之前是否达成了关于诚信的协议。</a:t>
            </a:r>
          </a:p>
          <a:p>
            <a:pPr lvl="0" rtl="0"/>
            <a:r>
              <a:rPr lang="zh-CN" altLang="en-US" sz="1200" dirty="0"/>
              <a:t>第二点，</a:t>
            </a:r>
            <a:r>
              <a:rPr lang="zh-CN" altLang="zh-CN" sz="1200" dirty="0"/>
              <a:t>能力：工程师们不应该虚夸他们的能力水平</a:t>
            </a:r>
            <a:r>
              <a:rPr lang="zh-CN" altLang="en-US" sz="1200" dirty="0"/>
              <a:t>。</a:t>
            </a:r>
            <a:r>
              <a:rPr lang="zh-CN" altLang="zh-CN" sz="1200" dirty="0"/>
              <a:t>他们不应该故意接受一份超出自己能力范围的工作。</a:t>
            </a:r>
          </a:p>
          <a:p>
            <a:pPr lvl="0" rtl="0"/>
            <a:r>
              <a:rPr lang="zh-CN" altLang="en-US" sz="1200" dirty="0"/>
              <a:t>第三点，</a:t>
            </a:r>
            <a:r>
              <a:rPr lang="zh-CN" altLang="zh-CN" sz="1200" dirty="0"/>
              <a:t>知识产权：工程师们应该了解当地的知识产权法律法规，如专利权、版权等。他们应该小心确保雇主和客户的知识产权受到了保护。</a:t>
            </a:r>
          </a:p>
          <a:p>
            <a:pPr lvl="0" rtl="0"/>
            <a:r>
              <a:rPr lang="zh-CN" altLang="en-US" sz="1200" dirty="0"/>
              <a:t>第四点，</a:t>
            </a:r>
            <a:r>
              <a:rPr lang="zh-CN" altLang="zh-CN" sz="1200" dirty="0"/>
              <a:t>滥用计算机：软件工程师不以他们的工作职责为由滥用别人的电脑。滥用计算机的范围很广，从极小（在雇主的机器上玩游戏）到极其严重的（传播病毒）。</a:t>
            </a:r>
          </a:p>
          <a:p>
            <a:r>
              <a:rPr lang="zh-CN" altLang="en-US" dirty="0"/>
              <a:t>一名合格的软件工程师不仅要理解和掌握软件工程的知识体系，还应该遵循软件工程的职业道德与责任规范，才能拥有广阔的职业发展前景。</a:t>
            </a:r>
          </a:p>
        </p:txBody>
      </p:sp>
      <p:sp>
        <p:nvSpPr>
          <p:cNvPr id="1048999" name="灯片编号占位符 3"/>
          <p:cNvSpPr>
            <a:spLocks noGrp="1"/>
          </p:cNvSpPr>
          <p:nvPr>
            <p:ph type="sldNum" sz="quarter" idx="10"/>
          </p:nvPr>
        </p:nvSpPr>
        <p:spPr/>
        <p:txBody>
          <a:bodyPr/>
          <a:lstStyle/>
          <a:p>
            <a:fld id="{82869989-EB00-4EE7-BCB5-25BDC5BB29F8}" type="slidenum">
              <a:rPr lang="en-US" altLang="zh-CN" smtClean="0"/>
              <a:t>49</a:t>
            </a:fld>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2"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pPr>
            <a:fld id="{49CD1C7F-0836-45EF-B0D5-C8289C26A76C}" type="slidenum">
              <a:rPr kumimoji="0" lang="zh-CN" altLang="en-US" sz="1200" b="0" smtClean="0">
                <a:latin typeface="Arial" panose="020B0604020202020204" pitchFamily="34" charset="0"/>
                <a:ea typeface="宋体" panose="02010600030101010101" pitchFamily="2" charset="-122"/>
              </a:rPr>
              <a:t>50</a:t>
            </a:fld>
            <a:endParaRPr kumimoji="0" lang="en-US" altLang="zh-CN" sz="1200" b="0">
              <a:latin typeface="Arial" panose="020B0604020202020204" pitchFamily="34" charset="0"/>
              <a:ea typeface="宋体" panose="02010600030101010101" pitchFamily="2" charset="-122"/>
            </a:endParaRPr>
          </a:p>
        </p:txBody>
      </p:sp>
      <p:sp>
        <p:nvSpPr>
          <p:cNvPr id="1049003" name="Rectangle 2"/>
          <p:cNvSpPr>
            <a:spLocks noGrp="1" noRot="1" noChangeAspect="1" noChangeArrowheads="1" noTextEdit="1"/>
          </p:cNvSpPr>
          <p:nvPr>
            <p:ph type="sldImg"/>
          </p:nvPr>
        </p:nvSpPr>
        <p:spPr>
          <a:xfrm>
            <a:off x="381000" y="685800"/>
            <a:ext cx="6096000" cy="3429000"/>
          </a:xfrm>
        </p:spPr>
      </p:sp>
      <p:sp>
        <p:nvSpPr>
          <p:cNvPr id="1049004"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幻灯片图像占位符 1"/>
          <p:cNvSpPr>
            <a:spLocks noGrp="1" noRot="1" noChangeAspect="1"/>
          </p:cNvSpPr>
          <p:nvPr>
            <p:ph type="sldImg"/>
          </p:nvPr>
        </p:nvSpPr>
        <p:spPr/>
      </p:sp>
      <p:sp>
        <p:nvSpPr>
          <p:cNvPr id="1048740"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我们可以从软件所具备的特征来进一步了解这个东西。在当代的信息社会里，软件也算一件日用品了，但与我们日常使用的其他产品却有不少差别。第一，软件是由人来开发或者工程化的，并不像桌子椅子一样用机器能制造出来；第二，软件的生产，可以只是计算机上的一个简单的复制粘贴过程；第三，软件产品更易于被多次修改，而你买的茶杯想从方的变成圆的则没那么容易；第四，软件开发的环境对产品影响较大，因为开发者在开发过程中易于受到各种环境因素干扰，而生产线上的家具则不管周边噪音再大出来的也是同样的东西；第五，软件开发的时间和工作量难以估计，而不像生成机器的速率那样容易度量；第六，与工业产品不同，软件的开发进度几乎没有客观衡量标准；第七，软件的测试非常困难，测试一辆自行车能不能骑，总是比从成千上万行代码中找错误容易得多；第八，软件不会磨损和老化，哪怕用上十年八年，也不会像轮胎一样需要报废，只要你不嫌弃就可以一直用下去；第九，与家具家电的售后维护不同，软件维护不是简单的更换元器件，由于代码之间更为复杂的逻辑结构，变更容易产生新的问题。</a:t>
            </a:r>
          </a:p>
          <a:p>
            <a:endParaRPr lang="zh-CN" altLang="en-US" dirty="0"/>
          </a:p>
        </p:txBody>
      </p:sp>
      <p:sp>
        <p:nvSpPr>
          <p:cNvPr id="1048741" name="灯片编号占位符 3"/>
          <p:cNvSpPr>
            <a:spLocks noGrp="1"/>
          </p:cNvSpPr>
          <p:nvPr>
            <p:ph type="sldNum" sz="quarter" idx="10"/>
          </p:nvPr>
        </p:nvSpPr>
        <p:spPr/>
        <p:txBody>
          <a:bodyPr/>
          <a:lstStyle/>
          <a:p>
            <a:fld id="{82869989-EB00-4EE7-BCB5-25BDC5BB29F8}" type="slidenum">
              <a:rPr lang="en-US" altLang="zh-CN" smtClean="0"/>
              <a:t>5</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幻灯片图像占位符 1"/>
          <p:cNvSpPr>
            <a:spLocks noGrp="1" noRot="1" noChangeAspect="1"/>
          </p:cNvSpPr>
          <p:nvPr>
            <p:ph type="sldImg"/>
          </p:nvPr>
        </p:nvSpPr>
        <p:spPr/>
      </p:sp>
      <p:sp>
        <p:nvSpPr>
          <p:cNvPr id="104875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软件它不光是一种产品，为用户提供计算能力，产生、管理、获取、修改、显示或传输信息，比如我们经常用到的</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word</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excel</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photoshop</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等等。</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另一方面也是开发其他软件产品的工具，支持或直接提供系统所需的功能、控制其他程序、改善通信、帮助开发其它软件等，比如我们每天都会接触到的</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windows</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操作系统、苹果操作系统、各类编程语言的集成开发环境等等。</a:t>
            </a:r>
          </a:p>
          <a:p>
            <a:endParaRPr lang="zh-CN" altLang="en-US" dirty="0"/>
          </a:p>
        </p:txBody>
      </p:sp>
      <p:sp>
        <p:nvSpPr>
          <p:cNvPr id="1048755" name="灯片编号占位符 3"/>
          <p:cNvSpPr>
            <a:spLocks noGrp="1"/>
          </p:cNvSpPr>
          <p:nvPr>
            <p:ph type="sldNum" sz="quarter" idx="10"/>
          </p:nvPr>
        </p:nvSpPr>
        <p:spPr/>
        <p:txBody>
          <a:bodyPr/>
          <a:lstStyle/>
          <a:p>
            <a:fld id="{82869989-EB00-4EE7-BCB5-25BDC5BB29F8}" type="slidenum">
              <a:rPr lang="en-US" altLang="zh-CN" smtClean="0"/>
              <a:t>7</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3" name="幻灯片图像占位符 1"/>
          <p:cNvSpPr>
            <a:spLocks noGrp="1" noRot="1" noChangeAspect="1"/>
          </p:cNvSpPr>
          <p:nvPr>
            <p:ph type="sldImg"/>
          </p:nvPr>
        </p:nvSpPr>
        <p:spPr/>
      </p:sp>
      <p:sp>
        <p:nvSpPr>
          <p:cNvPr id="104876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按照软件的功能，可以将软件分为三类。第一类是系统软件，它包括操作系统、数据库管理系统、设备驱动程序、通信处理程序等，比如</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windows</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oracle</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等等；第二类是支撑软件，它包括文本编辑程序、文件格式化程序、</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磁盘或磁带</a:t>
            </a:r>
            <a:r>
              <a:rPr lang="zh-CN" altLang="en-US" dirty="0">
                <a:cs typeface="+mn-ea"/>
                <a:sym typeface="+mn-lt"/>
              </a:rPr>
              <a:t>间</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数据传输的程序</a:t>
            </a:r>
          </a:p>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、程序库系统、</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支持需求分析、设计、实现、测试和支持管理的软件，如</a:t>
            </a:r>
            <a:r>
              <a:rPr kumimoji="0" lang="en-US" altLang="zh-CN" sz="1000" kern="1200" dirty="0">
                <a:solidFill>
                  <a:schemeClr val="tx1"/>
                </a:solidFill>
                <a:effectLst/>
                <a:latin typeface="微软雅黑" panose="020B0503020204020204" pitchFamily="34" charset="-122"/>
                <a:ea typeface="微软雅黑" panose="020B0503020204020204" pitchFamily="34" charset="-122"/>
                <a:cs typeface="+mn-ea"/>
                <a:sym typeface="+mn-lt"/>
              </a:rPr>
              <a:t>word</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a:t>
            </a:r>
            <a:r>
              <a:rPr kumimoji="0" lang="en-US" altLang="zh-CN" sz="1000" kern="1200" dirty="0" err="1">
                <a:solidFill>
                  <a:schemeClr val="tx1"/>
                </a:solidFill>
                <a:effectLst/>
                <a:latin typeface="微软雅黑" panose="020B0503020204020204" pitchFamily="34" charset="-122"/>
                <a:ea typeface="微软雅黑" panose="020B0503020204020204" pitchFamily="34" charset="-122"/>
                <a:cs typeface="+mn-ea"/>
                <a:sym typeface="+mn-lt"/>
              </a:rPr>
              <a:t>pqmagic</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a:t>
            </a:r>
            <a:r>
              <a:rPr kumimoji="0" lang="en-US" altLang="zh-CN" sz="1000" kern="1200" dirty="0">
                <a:solidFill>
                  <a:schemeClr val="tx1"/>
                </a:solidFill>
                <a:effectLst/>
                <a:latin typeface="微软雅黑" panose="020B0503020204020204" pitchFamily="34" charset="-122"/>
                <a:ea typeface="微软雅黑" panose="020B0503020204020204" pitchFamily="34" charset="-122"/>
                <a:cs typeface="+mn-ea"/>
                <a:sym typeface="+mn-lt"/>
              </a:rPr>
              <a:t>rational</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 </a:t>
            </a:r>
            <a:r>
              <a:rPr kumimoji="0" lang="en-US" altLang="zh-CN" sz="1000" kern="1200" dirty="0">
                <a:solidFill>
                  <a:schemeClr val="tx1"/>
                </a:solidFill>
                <a:effectLst/>
                <a:latin typeface="微软雅黑" panose="020B0503020204020204" pitchFamily="34" charset="-122"/>
                <a:ea typeface="微软雅黑" panose="020B0503020204020204" pitchFamily="34" charset="-122"/>
                <a:cs typeface="+mn-ea"/>
                <a:sym typeface="+mn-lt"/>
              </a:rPr>
              <a:t>rose</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等等；第三类是应用软件，它包括商业数据处理软件、工程与科学计算软件、计算机辅助设计／制造软件、系统仿真软件、智能产品嵌入软件、医疗</a:t>
            </a:r>
            <a:r>
              <a:rPr kumimoji="0" lang="en-US" altLang="zh-CN" sz="1000" kern="1200" dirty="0">
                <a:solidFill>
                  <a:schemeClr val="tx1"/>
                </a:solidFill>
                <a:effectLst/>
                <a:latin typeface="微软雅黑" panose="020B0503020204020204" pitchFamily="34" charset="-122"/>
                <a:ea typeface="微软雅黑" panose="020B0503020204020204" pitchFamily="34" charset="-122"/>
                <a:cs typeface="+mn-ea"/>
                <a:sym typeface="+mn-lt"/>
              </a:rPr>
              <a:t>/</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制药软件、事务管理</a:t>
            </a:r>
            <a:r>
              <a:rPr kumimoji="0" lang="en-US" altLang="zh-CN" sz="1000" kern="1200" dirty="0">
                <a:solidFill>
                  <a:schemeClr val="tx1"/>
                </a:solidFill>
                <a:effectLst/>
                <a:latin typeface="微软雅黑" panose="020B0503020204020204" pitchFamily="34" charset="-122"/>
                <a:ea typeface="微软雅黑" panose="020B0503020204020204" pitchFamily="34" charset="-122"/>
                <a:cs typeface="+mn-ea"/>
                <a:sym typeface="+mn-lt"/>
              </a:rPr>
              <a:t>/</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办公自动化软件、计算机辅助教学软件，如</a:t>
            </a:r>
            <a:r>
              <a:rPr kumimoji="0" lang="en-US" altLang="zh-CN" sz="1000" kern="1200" dirty="0">
                <a:solidFill>
                  <a:schemeClr val="tx1"/>
                </a:solidFill>
                <a:effectLst/>
                <a:latin typeface="微软雅黑" panose="020B0503020204020204" pitchFamily="34" charset="-122"/>
                <a:ea typeface="微软雅黑" panose="020B0503020204020204" pitchFamily="34" charset="-122"/>
                <a:cs typeface="+mn-ea"/>
                <a:sym typeface="+mn-lt"/>
              </a:rPr>
              <a:t>MATLAB</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a:t>
            </a:r>
            <a:r>
              <a:rPr kumimoji="0" lang="en-US" altLang="zh-CN" sz="1000" kern="1200" dirty="0">
                <a:solidFill>
                  <a:schemeClr val="tx1"/>
                </a:solidFill>
                <a:effectLst/>
                <a:latin typeface="微软雅黑" panose="020B0503020204020204" pitchFamily="34" charset="-122"/>
                <a:ea typeface="微软雅黑" panose="020B0503020204020204" pitchFamily="34" charset="-122"/>
                <a:cs typeface="+mn-ea"/>
                <a:sym typeface="+mn-lt"/>
              </a:rPr>
              <a:t>AutoCAD</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、腾讯</a:t>
            </a:r>
            <a:r>
              <a:rPr kumimoji="0" lang="en-US" altLang="zh-CN" sz="1000" kern="1200" dirty="0">
                <a:solidFill>
                  <a:schemeClr val="tx1"/>
                </a:solidFill>
                <a:effectLst/>
                <a:latin typeface="微软雅黑" panose="020B0503020204020204" pitchFamily="34" charset="-122"/>
                <a:ea typeface="微软雅黑" panose="020B0503020204020204" pitchFamily="34" charset="-122"/>
                <a:cs typeface="+mn-ea"/>
                <a:sym typeface="+mn-lt"/>
              </a:rPr>
              <a:t>QQ</a:t>
            </a:r>
            <a:r>
              <a:rPr kumimoji="0" lang="zh-CN" altLang="en-US" sz="1000" kern="1200" dirty="0">
                <a:solidFill>
                  <a:schemeClr val="tx1"/>
                </a:solidFill>
                <a:effectLst/>
                <a:latin typeface="微软雅黑" panose="020B0503020204020204" pitchFamily="34" charset="-122"/>
                <a:ea typeface="微软雅黑" panose="020B0503020204020204" pitchFamily="34" charset="-122"/>
                <a:cs typeface="+mn-ea"/>
                <a:sym typeface="+mn-lt"/>
              </a:rPr>
              <a:t>等等。</a:t>
            </a:r>
          </a:p>
          <a:p>
            <a:pPr marL="0" marR="0" lvl="0" indent="0" algn="l" defTabSz="914400" rtl="0" eaLnBrk="1" fontAlgn="auto" latinLnBrk="0" hangingPunct="1">
              <a:lnSpc>
                <a:spcPct val="100000"/>
              </a:lnSpc>
              <a:spcBef>
                <a:spcPts val="0"/>
              </a:spcBef>
              <a:spcAft>
                <a:spcPts val="0"/>
              </a:spcAft>
              <a:buClrTx/>
              <a:buSzTx/>
              <a:buFontTx/>
              <a:buNone/>
            </a:pPr>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1048765" name="灯片编号占位符 3"/>
          <p:cNvSpPr>
            <a:spLocks noGrp="1"/>
          </p:cNvSpPr>
          <p:nvPr>
            <p:ph type="sldNum" sz="quarter" idx="10"/>
          </p:nvPr>
        </p:nvSpPr>
        <p:spPr/>
        <p:txBody>
          <a:bodyPr/>
          <a:lstStyle/>
          <a:p>
            <a:fld id="{82869989-EB00-4EE7-BCB5-25BDC5BB29F8}" type="slidenum">
              <a:rPr lang="en-US" altLang="zh-CN" smtClean="0"/>
              <a:t>8</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幻灯片图像占位符 1"/>
          <p:cNvSpPr>
            <a:spLocks noGrp="1" noRot="1" noChangeAspect="1"/>
          </p:cNvSpPr>
          <p:nvPr>
            <p:ph type="sldImg"/>
          </p:nvPr>
        </p:nvSpPr>
        <p:spPr/>
      </p:sp>
      <p:sp>
        <p:nvSpPr>
          <p:cNvPr id="1048770"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按照服务对象，又可以把软件分为项目软件与产品软件两大类。项目软件的服务对象来自于一个具体项目范围内的客户集合，比如某高校的教务管理系统；而产品软件的服务对象，则有可能面临数量更为庞大的客户群体，如各类互联网软件，它们的目标服务对象都是全国乃至全世界的网民。</a:t>
            </a:r>
            <a:endParaRPr lang="zh-CN" altLang="en-US" dirty="0"/>
          </a:p>
        </p:txBody>
      </p:sp>
      <p:sp>
        <p:nvSpPr>
          <p:cNvPr id="1048771" name="灯片编号占位符 3"/>
          <p:cNvSpPr>
            <a:spLocks noGrp="1"/>
          </p:cNvSpPr>
          <p:nvPr>
            <p:ph type="sldNum" sz="quarter" idx="10"/>
          </p:nvPr>
        </p:nvSpPr>
        <p:spPr/>
        <p:txBody>
          <a:bodyPr/>
          <a:lstStyle/>
          <a:p>
            <a:fld id="{82869989-EB00-4EE7-BCB5-25BDC5BB29F8}" type="slidenum">
              <a:rPr lang="en-US" altLang="zh-CN" smtClean="0"/>
              <a:t>9</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幻灯片图像占位符 1"/>
          <p:cNvSpPr>
            <a:spLocks noGrp="1" noRot="1" noChangeAspect="1" noTextEdit="1"/>
          </p:cNvSpPr>
          <p:nvPr>
            <p:ph type="sldImg"/>
          </p:nvPr>
        </p:nvSpPr>
        <p:spPr>
          <a:xfrm>
            <a:off x="381000" y="685800"/>
            <a:ext cx="6096000" cy="3429000"/>
          </a:xfrm>
        </p:spPr>
      </p:sp>
      <p:sp>
        <p:nvSpPr>
          <p:cNvPr id="1048790"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软件的发展过程大致可分为四个阶段。从上世纪</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50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年代中期到</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60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年代中期，为个体化发展阶段，软件往往只是</a:t>
            </a:r>
            <a:r>
              <a:rPr lang="zh-CN" altLang="en-US" dirty="0"/>
              <a:t>为</a:t>
            </a:r>
            <a:r>
              <a:rPr lang="zh-CN" altLang="en-US" sz="1200" b="0" i="0" kern="1200" dirty="0">
                <a:solidFill>
                  <a:schemeClr val="tx1"/>
                </a:solidFill>
                <a:effectLst/>
                <a:latin typeface="Arial" charset="0"/>
                <a:ea typeface="+mn-ea"/>
                <a:cs typeface="+mn-cs"/>
              </a:rPr>
              <a:t>解决某个实际问题而专门编写的程序，</a:t>
            </a:r>
            <a:r>
              <a:rPr lang="zh-CN" altLang="en-US" dirty="0"/>
              <a:t>开发者即使用者</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。从</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60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年代中期到</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70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年代中期，是作坊式发展阶段，</a:t>
            </a:r>
            <a:r>
              <a:rPr lang="zh-CN" altLang="en-US" dirty="0"/>
              <a:t>早期软件作坊缺乏组织管理，程序编写结合了一定的说明</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。从</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70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年代中期到</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80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年代的中期，是工程化发展的阶段，</a:t>
            </a:r>
            <a:r>
              <a:rPr lang="zh-CN" altLang="en-US" dirty="0"/>
              <a:t>软件公司化运作，更加</a:t>
            </a:r>
            <a:r>
              <a:rPr lang="zh-CN" altLang="en-US" sz="1200" b="0" i="0" kern="1200" dirty="0">
                <a:solidFill>
                  <a:schemeClr val="tx1"/>
                </a:solidFill>
                <a:effectLst/>
                <a:latin typeface="Arial" charset="0"/>
                <a:ea typeface="微软雅黑" panose="020B0503020204020204" pitchFamily="34" charset="-122"/>
                <a:cs typeface="+mn-cs"/>
              </a:rPr>
              <a:t>产品化、系列化、标准化、工程化</a:t>
            </a:r>
            <a:r>
              <a:rPr lang="zh-CN" altLang="en-US" dirty="0"/>
              <a:t>，文档被引入软件的内涵</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。从</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80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年代中期到现在，软件的发展呈现产业化特点，市场更加广阔，品类更加丰富，产品生态链愈加完整。</a:t>
            </a:r>
            <a:endParaRPr lang="zh-CN" altLang="en-US" dirty="0"/>
          </a:p>
        </p:txBody>
      </p:sp>
      <p:sp>
        <p:nvSpPr>
          <p:cNvPr id="1048791" name="灯片编号占位符 3"/>
          <p:cNvSpPr>
            <a:spLocks noGrp="1"/>
          </p:cNvSpPr>
          <p:nvPr>
            <p:ph type="sldNum" sz="quarter" idx="5"/>
          </p:nvPr>
        </p:nvSpPr>
        <p:spPr>
          <a:noFill/>
        </p:spPr>
        <p:txBody>
          <a:bodyPr/>
          <a:lstStyle>
            <a:lvl1pPr algn="l" eaLnBrk="0" hangingPunct="0">
              <a:defRPr sz="1200">
                <a:solidFill>
                  <a:schemeClr val="tx1"/>
                </a:solidFill>
                <a:latin typeface="Arial" charset="0"/>
              </a:defRPr>
            </a:lvl1pPr>
            <a:lvl2pPr marL="742950" indent="-285750" algn="l" eaLnBrk="0" hangingPunct="0">
              <a:defRPr sz="1200">
                <a:solidFill>
                  <a:schemeClr val="tx1"/>
                </a:solidFill>
                <a:latin typeface="Arial" charset="0"/>
              </a:defRPr>
            </a:lvl2pPr>
            <a:lvl3pPr marL="1143000" indent="-228600" algn="l" eaLnBrk="0" hangingPunct="0">
              <a:defRPr sz="1200">
                <a:solidFill>
                  <a:schemeClr val="tx1"/>
                </a:solidFill>
                <a:latin typeface="Arial" charset="0"/>
              </a:defRPr>
            </a:lvl3pPr>
            <a:lvl4pPr marL="1600200" indent="-228600" algn="l" eaLnBrk="0" hangingPunct="0">
              <a:defRPr sz="1200">
                <a:solidFill>
                  <a:schemeClr val="tx1"/>
                </a:solidFill>
                <a:latin typeface="Arial" charset="0"/>
              </a:defRPr>
            </a:lvl4pPr>
            <a:lvl5pPr marL="2057400" indent="-228600" algn="l" eaLnBrk="0" hangingPunct="0">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fld id="{D390C60F-AB73-4118-9752-079CA31D1E4A}" type="slidenum">
              <a:rPr lang="zh-CN" altLang="en-US" smtClean="0"/>
              <a:pPr algn="r" eaLnBrk="1" hangingPunct="1"/>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幻灯片图像占位符 1"/>
          <p:cNvSpPr>
            <a:spLocks noGrp="1" noRot="1" noChangeAspect="1"/>
          </p:cNvSpPr>
          <p:nvPr>
            <p:ph type="sldImg"/>
          </p:nvPr>
        </p:nvSpPr>
        <p:spPr/>
      </p:sp>
      <p:sp>
        <p:nvSpPr>
          <p:cNvPr id="104868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随着软件的发展，其规模也越来越大。比如上世纪</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70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年代的汽车系统，代码规模有</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10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万行；波音飞机有</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400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万行代码；宇宙飞船有</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2000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万行代码；航天飞机需要</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4000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万行代码；</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vista</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操作</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系统，超过了</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6000</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万行代码；而国际空间站，则达到了可怕的十亿行级的代码规模。同时，</a:t>
            </a:r>
            <a:r>
              <a:rPr lang="zh-CN" altLang="en-US" sz="1200" dirty="0">
                <a:cs typeface="+mn-ea"/>
                <a:sym typeface="+mn-lt"/>
              </a:rPr>
              <a:t>应用软件系统也是越来越复杂，规模迅速增长，动辄数百万行代码已是常见现象，知名的谷歌软件迄今已包含了</a:t>
            </a:r>
            <a:r>
              <a:rPr lang="en-US" altLang="zh-CN" sz="1200" dirty="0">
                <a:cs typeface="+mn-ea"/>
                <a:sym typeface="+mn-lt"/>
              </a:rPr>
              <a:t>20</a:t>
            </a:r>
            <a:r>
              <a:rPr lang="zh-CN" altLang="en-US" sz="1200" dirty="0">
                <a:cs typeface="+mn-ea"/>
                <a:sym typeface="+mn-lt"/>
              </a:rPr>
              <a:t>亿行代码。所以可以想象这样的软件产品的设计开发与维护难度，不是普通的工业产品所能比拟的。</a:t>
            </a:r>
            <a:endParaRPr lang="en-US" altLang="zh-CN" sz="12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pPr>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a:p>
            <a:endParaRPr kumimoji="1" lang="zh-CN" altLang="en-US" dirty="0"/>
          </a:p>
        </p:txBody>
      </p:sp>
      <p:sp>
        <p:nvSpPr>
          <p:cNvPr id="1048690"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112" name="组 4"/>
          <p:cNvGrpSpPr/>
          <p:nvPr userDrawn="1"/>
        </p:nvGrpSpPr>
        <p:grpSpPr bwMode="hidden">
          <a:xfrm>
            <a:off x="-1" y="0"/>
            <a:ext cx="12192002" cy="6858000"/>
            <a:chOff x="-1" y="0"/>
            <a:chExt cx="12192002" cy="6858000"/>
          </a:xfrm>
        </p:grpSpPr>
        <p:cxnSp>
          <p:nvCxnSpPr>
            <p:cNvPr id="3145828" name="直接连接符 5"/>
            <p:cNvCxnSpPr>
              <a:cxnSpLocks/>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 6"/>
            <p:cNvCxnSpPr>
              <a:cxnSpLocks/>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0" name="直接连接符 8"/>
            <p:cNvCxnSpPr>
              <a:cxnSpLocks/>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1" name="直接连接符​​(S) 9"/>
            <p:cNvCxnSpPr>
              <a:cxnSpLocks/>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2" name="直接连接符 10"/>
            <p:cNvCxnSpPr>
              <a:cxnSpLocks/>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 11"/>
            <p:cNvCxnSpPr>
              <a:cxnSpLocks/>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4" name="直接连接符​​ 12"/>
            <p:cNvCxnSpPr>
              <a:cxnSpLocks/>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13"/>
            <p:cNvCxnSpPr>
              <a:cxnSpLocks/>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14"/>
            <p:cNvCxnSpPr>
              <a:cxnSpLocks/>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 15"/>
            <p:cNvCxnSpPr>
              <a:cxnSpLocks/>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8" name="直接连接符​​(S) 16"/>
            <p:cNvCxnSpPr>
              <a:cxnSpLocks/>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17"/>
            <p:cNvCxnSpPr>
              <a:cxnSpLocks/>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 18"/>
            <p:cNvCxnSpPr>
              <a:cxnSpLocks/>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 19"/>
            <p:cNvCxnSpPr>
              <a:cxnSpLocks/>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20"/>
            <p:cNvCxnSpPr>
              <a:cxnSpLocks/>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3" name="直接连接符 21"/>
            <p:cNvCxnSpPr>
              <a:cxnSpLocks/>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13" name="组 22"/>
            <p:cNvGrpSpPr/>
            <p:nvPr userDrawn="1"/>
          </p:nvGrpSpPr>
          <p:grpSpPr bwMode="hidden">
            <a:xfrm>
              <a:off x="-1" y="0"/>
              <a:ext cx="12192001" cy="6858000"/>
              <a:chOff x="-1" y="0"/>
              <a:chExt cx="12192001" cy="6858000"/>
            </a:xfrm>
          </p:grpSpPr>
          <p:cxnSp>
            <p:nvCxnSpPr>
              <p:cNvPr id="3145844" name="直接连接符 40"/>
              <p:cNvCxnSpPr>
                <a:cxnSpLocks/>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 41"/>
              <p:cNvCxnSpPr>
                <a:cxnSpLocks/>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 42"/>
              <p:cNvCxnSpPr>
                <a:cxnSpLocks/>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S) 43"/>
              <p:cNvCxnSpPr>
                <a:cxnSpLocks/>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8" name="直接连接符 44"/>
              <p:cNvCxnSpPr>
                <a:cxnSpLocks/>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14" name="组 45"/>
              <p:cNvGrpSpPr/>
              <p:nvPr/>
            </p:nvGrpSpPr>
            <p:grpSpPr bwMode="hidden">
              <a:xfrm>
                <a:off x="6327885" y="0"/>
                <a:ext cx="5864115" cy="5898673"/>
                <a:chOff x="6327885" y="0"/>
                <a:chExt cx="5864115" cy="5898673"/>
              </a:xfrm>
            </p:grpSpPr>
            <p:cxnSp>
              <p:nvCxnSpPr>
                <p:cNvPr id="3145849" name="直接连接符 51"/>
                <p:cNvCxnSpPr>
                  <a:cxnSpLocks/>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S) 52"/>
                <p:cNvCxnSpPr>
                  <a:cxnSpLocks/>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S) 53"/>
                <p:cNvCxnSpPr>
                  <a:cxnSpLocks/>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S) 54"/>
                <p:cNvCxnSpPr>
                  <a:cxnSpLocks/>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3" name="直接连接符 55"/>
                <p:cNvCxnSpPr>
                  <a:cxnSpLocks/>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54" name="直接连接符 46"/>
              <p:cNvCxnSpPr>
                <a:cxnSpLocks/>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5" name="直接连接符​​(S) 47"/>
              <p:cNvCxnSpPr>
                <a:cxnSpLocks/>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48"/>
              <p:cNvCxnSpPr>
                <a:cxnSpLocks/>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 49"/>
              <p:cNvCxnSpPr>
                <a:cxnSpLocks/>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8" name="直接连接符​​ 50"/>
              <p:cNvCxnSpPr>
                <a:cxnSpLocks/>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组 23"/>
            <p:cNvGrpSpPr/>
            <p:nvPr userDrawn="1"/>
          </p:nvGrpSpPr>
          <p:grpSpPr bwMode="hidden">
            <a:xfrm flipH="1">
              <a:off x="0" y="0"/>
              <a:ext cx="12192001" cy="6858000"/>
              <a:chOff x="-1" y="0"/>
              <a:chExt cx="12192001" cy="6858000"/>
            </a:xfrm>
          </p:grpSpPr>
          <p:cxnSp>
            <p:nvCxnSpPr>
              <p:cNvPr id="3145859" name="直接连接符​​ 24"/>
              <p:cNvCxnSpPr>
                <a:cxnSpLocks/>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0" name="直接连接符 25"/>
              <p:cNvCxnSpPr>
                <a:cxnSpLocks/>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 26"/>
              <p:cNvCxnSpPr>
                <a:cxnSpLocks/>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S) 27"/>
              <p:cNvCxnSpPr>
                <a:cxnSpLocks/>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3" name="直接连接符​​ 28"/>
              <p:cNvCxnSpPr>
                <a:cxnSpLocks/>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16" name="组 29"/>
              <p:cNvGrpSpPr/>
              <p:nvPr/>
            </p:nvGrpSpPr>
            <p:grpSpPr bwMode="hidden">
              <a:xfrm>
                <a:off x="6327885" y="0"/>
                <a:ext cx="5864115" cy="5898673"/>
                <a:chOff x="6327885" y="0"/>
                <a:chExt cx="5864115" cy="5898673"/>
              </a:xfrm>
            </p:grpSpPr>
            <p:cxnSp>
              <p:nvCxnSpPr>
                <p:cNvPr id="3145864" name="直接连接符 35"/>
                <p:cNvCxnSpPr>
                  <a:cxnSpLocks/>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5" name="直接连接符​​(S) 36"/>
                <p:cNvCxnSpPr>
                  <a:cxnSpLocks/>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S) 37"/>
                <p:cNvCxnSpPr>
                  <a:cxnSpLocks/>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S) 38"/>
                <p:cNvCxnSpPr>
                  <a:cxnSpLocks/>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8" name="直接连接符 39"/>
                <p:cNvCxnSpPr>
                  <a:cxnSpLocks/>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69" name="直接连接符 30"/>
              <p:cNvCxnSpPr>
                <a:cxnSpLocks/>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0" name="直接连接符​​(S) 31"/>
              <p:cNvCxnSpPr>
                <a:cxnSpLocks/>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S) 32"/>
              <p:cNvCxnSpPr>
                <a:cxnSpLocks/>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 33"/>
              <p:cNvCxnSpPr>
                <a:cxnSpLocks/>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3" name="直接连接符 34"/>
              <p:cNvCxnSpPr>
                <a:cxnSpLocks/>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691"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8692"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3145874" name="直接连接符​​ 57"/>
          <p:cNvCxnSpPr>
            <a:cxnSpLocks/>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097155" name="图片 56"/>
          <p:cNvPicPr>
            <a:picLocks noChangeAspect="1"/>
          </p:cNvPicPr>
          <p:nvPr userDrawn="1"/>
        </p:nvPicPr>
        <p:blipFill>
          <a:blip r:embed="rId2"/>
          <a:stretch>
            <a:fillRect/>
          </a:stretch>
        </p:blipFill>
        <p:spPr>
          <a:xfrm>
            <a:off x="2924629" y="58735"/>
            <a:ext cx="6342743" cy="3561284"/>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104861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1048613"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4" name="内容占位符 3"/>
          <p:cNvSpPr>
            <a:spLocks noGrp="1"/>
          </p:cNvSpPr>
          <p:nvPr>
            <p:ph sz="quarter" idx="10"/>
          </p:nvPr>
        </p:nvSpPr>
        <p:spPr>
          <a:xfrm>
            <a:off x="659423" y="1019908"/>
            <a:ext cx="10735408" cy="5046784"/>
          </a:xfrm>
          <a:prstGeom prst="rect">
            <a:avLst/>
          </a:prstGeom>
        </p:spPr>
        <p:txBody>
          <a:bodyPr/>
          <a:lstStyle>
            <a:lvl1pPr marL="228600" indent="-228600">
              <a:buFont typeface="Wingdings" panose="05000000000000000000" pitchFamily="2" charset="2"/>
              <a:buChar char="Ø"/>
              <a:defRPr sz="3200" b="1"/>
            </a:lvl1pPr>
            <a:lvl2pPr marL="457200" indent="-182880">
              <a:buFont typeface="Wingdings" panose="05000000000000000000" pitchFamily="2" charset="2"/>
              <a:buChar char="Ø"/>
              <a:defRPr sz="2800" b="1"/>
            </a:lvl2pPr>
            <a:lvl3pPr marL="685800" indent="-179388">
              <a:buFont typeface="Wingdings" panose="05000000000000000000" pitchFamily="2" charset="2"/>
              <a:buChar char="Ø"/>
              <a:defRPr sz="2400" b="1"/>
            </a:lvl3pPr>
            <a:lvl4pPr marL="914400" indent="-182880">
              <a:buFont typeface="Wingdings" panose="05000000000000000000" pitchFamily="2" charset="2"/>
              <a:buChar char="Ø"/>
              <a:defRPr sz="2000" b="1"/>
            </a:lvl4pPr>
            <a:lvl5pPr marL="1143000" indent="-179388">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14">
                                            <p:txEl>
                                              <p:pRg st="0" end="0"/>
                                            </p:txEl>
                                          </p:spTgt>
                                        </p:tgtEl>
                                        <p:attrNameLst>
                                          <p:attrName>style.visibility</p:attrName>
                                        </p:attrNameLst>
                                      </p:cBhvr>
                                      <p:to>
                                        <p:strVal val="visible"/>
                                      </p:to>
                                    </p:set>
                                    <p:anim calcmode="lin" valueType="num">
                                      <p:cBhvr additive="base">
                                        <p:cTn id="7" dur="500" fill="hold"/>
                                        <p:tgtEl>
                                          <p:spTgt spid="10486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8614">
                                            <p:txEl>
                                              <p:pRg st="1" end="1"/>
                                            </p:txEl>
                                          </p:spTgt>
                                        </p:tgtEl>
                                        <p:attrNameLst>
                                          <p:attrName>style.visibility</p:attrName>
                                        </p:attrNameLst>
                                      </p:cBhvr>
                                      <p:to>
                                        <p:strVal val="visible"/>
                                      </p:to>
                                    </p:set>
                                    <p:anim calcmode="lin" valueType="num">
                                      <p:cBhvr additive="base">
                                        <p:cTn id="11" dur="500" fill="hold"/>
                                        <p:tgtEl>
                                          <p:spTgt spid="10486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86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48614">
                                            <p:txEl>
                                              <p:pRg st="2" end="2"/>
                                            </p:txEl>
                                          </p:spTgt>
                                        </p:tgtEl>
                                        <p:attrNameLst>
                                          <p:attrName>style.visibility</p:attrName>
                                        </p:attrNameLst>
                                      </p:cBhvr>
                                      <p:to>
                                        <p:strVal val="visible"/>
                                      </p:to>
                                    </p:set>
                                    <p:anim calcmode="lin" valueType="num">
                                      <p:cBhvr additive="base">
                                        <p:cTn id="15" dur="500" fill="hold"/>
                                        <p:tgtEl>
                                          <p:spTgt spid="10486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86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8614">
                                            <p:txEl>
                                              <p:pRg st="3" end="3"/>
                                            </p:txEl>
                                          </p:spTgt>
                                        </p:tgtEl>
                                        <p:attrNameLst>
                                          <p:attrName>style.visibility</p:attrName>
                                        </p:attrNameLst>
                                      </p:cBhvr>
                                      <p:to>
                                        <p:strVal val="visible"/>
                                      </p:to>
                                    </p:set>
                                    <p:anim calcmode="lin" valueType="num">
                                      <p:cBhvr additive="base">
                                        <p:cTn id="19" dur="500" fill="hold"/>
                                        <p:tgtEl>
                                          <p:spTgt spid="10486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48614">
                                            <p:txEl>
                                              <p:pRg st="4" end="4"/>
                                            </p:txEl>
                                          </p:spTgt>
                                        </p:tgtEl>
                                        <p:attrNameLst>
                                          <p:attrName>style.visibility</p:attrName>
                                        </p:attrNameLst>
                                      </p:cBhvr>
                                      <p:to>
                                        <p:strVal val="visible"/>
                                      </p:to>
                                    </p:set>
                                    <p:anim calcmode="lin" valueType="num">
                                      <p:cBhvr additive="base">
                                        <p:cTn id="23" dur="500" fill="hold"/>
                                        <p:tgtEl>
                                          <p:spTgt spid="10486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86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build="p">
        <p:tmplLst>
          <p:tmpl lvl="1">
            <p:tnLst>
              <p:par>
                <p:cTn presetID="2" presetClass="entr" presetSubtype="4" fill="hold" nodeType="clickEffect">
                  <p:stCondLst>
                    <p:cond delay="0"/>
                  </p:stCondLst>
                  <p:childTnLst>
                    <p:set>
                      <p:cBhvr>
                        <p:cTn dur="1" fill="hold">
                          <p:stCondLst>
                            <p:cond delay="0"/>
                          </p:stCondLst>
                        </p:cTn>
                        <p:tgtEl>
                          <p:spTgt spid="1048614"/>
                        </p:tgtEl>
                        <p:attrNameLst>
                          <p:attrName>style.visibility</p:attrName>
                        </p:attrNameLst>
                      </p:cBhvr>
                      <p:to>
                        <p:strVal val="visible"/>
                      </p:to>
                    </p:set>
                    <p:anim calcmode="lin" valueType="num">
                      <p:cBhvr additive="base">
                        <p:cTn dur="500" fill="hold"/>
                        <p:tgtEl>
                          <p:spTgt spid="1048614"/>
                        </p:tgtEl>
                        <p:attrNameLst>
                          <p:attrName>ppt_x</p:attrName>
                        </p:attrNameLst>
                      </p:cBhvr>
                      <p:tavLst>
                        <p:tav tm="0">
                          <p:val>
                            <p:strVal val="#ppt_x"/>
                          </p:val>
                        </p:tav>
                        <p:tav tm="100000">
                          <p:val>
                            <p:strVal val="#ppt_x"/>
                          </p:val>
                        </p:tav>
                      </p:tavLst>
                    </p:anim>
                    <p:anim calcmode="lin" valueType="num">
                      <p:cBhvr additive="base">
                        <p:cTn dur="500" fill="hold"/>
                        <p:tgtEl>
                          <p:spTgt spid="104861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1048614"/>
                        </p:tgtEl>
                        <p:attrNameLst>
                          <p:attrName>style.visibility</p:attrName>
                        </p:attrNameLst>
                      </p:cBhvr>
                      <p:to>
                        <p:strVal val="visible"/>
                      </p:to>
                    </p:set>
                    <p:anim calcmode="lin" valueType="num">
                      <p:cBhvr additive="base">
                        <p:cTn dur="500" fill="hold"/>
                        <p:tgtEl>
                          <p:spTgt spid="1048614"/>
                        </p:tgtEl>
                        <p:attrNameLst>
                          <p:attrName>ppt_x</p:attrName>
                        </p:attrNameLst>
                      </p:cBhvr>
                      <p:tavLst>
                        <p:tav tm="0">
                          <p:val>
                            <p:strVal val="#ppt_x"/>
                          </p:val>
                        </p:tav>
                        <p:tav tm="100000">
                          <p:val>
                            <p:strVal val="#ppt_x"/>
                          </p:val>
                        </p:tav>
                      </p:tavLst>
                    </p:anim>
                    <p:anim calcmode="lin" valueType="num">
                      <p:cBhvr additive="base">
                        <p:cTn dur="500" fill="hold"/>
                        <p:tgtEl>
                          <p:spTgt spid="104861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1048614"/>
                        </p:tgtEl>
                        <p:attrNameLst>
                          <p:attrName>style.visibility</p:attrName>
                        </p:attrNameLst>
                      </p:cBhvr>
                      <p:to>
                        <p:strVal val="visible"/>
                      </p:to>
                    </p:set>
                    <p:anim calcmode="lin" valueType="num">
                      <p:cBhvr additive="base">
                        <p:cTn dur="500" fill="hold"/>
                        <p:tgtEl>
                          <p:spTgt spid="1048614"/>
                        </p:tgtEl>
                        <p:attrNameLst>
                          <p:attrName>ppt_x</p:attrName>
                        </p:attrNameLst>
                      </p:cBhvr>
                      <p:tavLst>
                        <p:tav tm="0">
                          <p:val>
                            <p:strVal val="#ppt_x"/>
                          </p:val>
                        </p:tav>
                        <p:tav tm="100000">
                          <p:val>
                            <p:strVal val="#ppt_x"/>
                          </p:val>
                        </p:tav>
                      </p:tavLst>
                    </p:anim>
                    <p:anim calcmode="lin" valueType="num">
                      <p:cBhvr additive="base">
                        <p:cTn dur="500" fill="hold"/>
                        <p:tgtEl>
                          <p:spTgt spid="104861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1048614"/>
                        </p:tgtEl>
                        <p:attrNameLst>
                          <p:attrName>style.visibility</p:attrName>
                        </p:attrNameLst>
                      </p:cBhvr>
                      <p:to>
                        <p:strVal val="visible"/>
                      </p:to>
                    </p:set>
                    <p:anim calcmode="lin" valueType="num">
                      <p:cBhvr additive="base">
                        <p:cTn dur="500" fill="hold"/>
                        <p:tgtEl>
                          <p:spTgt spid="1048614"/>
                        </p:tgtEl>
                        <p:attrNameLst>
                          <p:attrName>ppt_x</p:attrName>
                        </p:attrNameLst>
                      </p:cBhvr>
                      <p:tavLst>
                        <p:tav tm="0">
                          <p:val>
                            <p:strVal val="#ppt_x"/>
                          </p:val>
                        </p:tav>
                        <p:tav tm="100000">
                          <p:val>
                            <p:strVal val="#ppt_x"/>
                          </p:val>
                        </p:tav>
                      </p:tavLst>
                    </p:anim>
                    <p:anim calcmode="lin" valueType="num">
                      <p:cBhvr additive="base">
                        <p:cTn dur="500" fill="hold"/>
                        <p:tgtEl>
                          <p:spTgt spid="104861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048614"/>
                        </p:tgtEl>
                        <p:attrNameLst>
                          <p:attrName>style.visibility</p:attrName>
                        </p:attrNameLst>
                      </p:cBhvr>
                      <p:to>
                        <p:strVal val="visible"/>
                      </p:to>
                    </p:set>
                    <p:anim calcmode="lin" valueType="num">
                      <p:cBhvr additive="base">
                        <p:cTn dur="500" fill="hold"/>
                        <p:tgtEl>
                          <p:spTgt spid="1048614"/>
                        </p:tgtEl>
                        <p:attrNameLst>
                          <p:attrName>ppt_x</p:attrName>
                        </p:attrNameLst>
                      </p:cBhvr>
                      <p:tavLst>
                        <p:tav tm="0">
                          <p:val>
                            <p:strVal val="#ppt_x"/>
                          </p:val>
                        </p:tav>
                        <p:tav tm="100000">
                          <p:val>
                            <p:strVal val="#ppt_x"/>
                          </p:val>
                        </p:tav>
                      </p:tavLst>
                    </p:anim>
                    <p:anim calcmode="lin" valueType="num">
                      <p:cBhvr additive="base">
                        <p:cTn dur="500" fill="hold"/>
                        <p:tgtEl>
                          <p:spTgt spid="10486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35" name="组 6"/>
          <p:cNvGrpSpPr/>
          <p:nvPr userDrawn="1"/>
        </p:nvGrpSpPr>
        <p:grpSpPr bwMode="hidden">
          <a:xfrm>
            <a:off x="-1" y="0"/>
            <a:ext cx="12192002" cy="6858000"/>
            <a:chOff x="-1" y="0"/>
            <a:chExt cx="12192002" cy="6858000"/>
          </a:xfrm>
        </p:grpSpPr>
        <p:cxnSp>
          <p:nvCxnSpPr>
            <p:cNvPr id="3145884" name="直接连接符​​(S) 7"/>
            <p:cNvCxnSpPr>
              <a:cxnSpLocks/>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5" name="直接连接符 8"/>
            <p:cNvCxnSpPr>
              <a:cxnSpLocks/>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6" name="直接连接符​​(S) 9"/>
            <p:cNvCxnSpPr>
              <a:cxnSpLocks/>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7" name="直接连接符 10"/>
            <p:cNvCxnSpPr>
              <a:cxnSpLocks/>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8" name="直接连接符​ 11"/>
            <p:cNvCxnSpPr>
              <a:cxnSpLocks/>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9" name="直接连接符​​ 12"/>
            <p:cNvCxnSpPr>
              <a:cxnSpLocks/>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0" name="直接连接符 13"/>
            <p:cNvCxnSpPr>
              <a:cxnSpLocks/>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1" name="直接连接符 14"/>
            <p:cNvCxnSpPr>
              <a:cxnSpLocks/>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2" name="直接连接符 15"/>
            <p:cNvCxnSpPr>
              <a:cxnSpLocks/>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3" name="直接连接符​​(S) 16"/>
            <p:cNvCxnSpPr>
              <a:cxnSpLocks/>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4" name="直接连接符 17"/>
            <p:cNvCxnSpPr>
              <a:cxnSpLocks/>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5" name="直接连接符 18"/>
            <p:cNvCxnSpPr>
              <a:cxnSpLocks/>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6" name="直接连接符​​ 19"/>
            <p:cNvCxnSpPr>
              <a:cxnSpLocks/>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7" name="直接连接符​​ 20"/>
            <p:cNvCxnSpPr>
              <a:cxnSpLocks/>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8" name="直接连接符 21"/>
            <p:cNvCxnSpPr>
              <a:cxnSpLocks/>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9" name="直接连接符​​ 22"/>
            <p:cNvCxnSpPr>
              <a:cxnSpLocks/>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36" name="组 23"/>
            <p:cNvGrpSpPr/>
            <p:nvPr userDrawn="1"/>
          </p:nvGrpSpPr>
          <p:grpSpPr bwMode="hidden">
            <a:xfrm>
              <a:off x="-1" y="0"/>
              <a:ext cx="12192001" cy="6858000"/>
              <a:chOff x="-1" y="0"/>
              <a:chExt cx="12192001" cy="6858000"/>
            </a:xfrm>
          </p:grpSpPr>
          <p:cxnSp>
            <p:nvCxnSpPr>
              <p:cNvPr id="3145900" name="直接连接符​​ 41"/>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1" name="直接连接符 42"/>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2" name="直接连接符​​(S) 43"/>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3" name="直接连接符​​(S) 44"/>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4" name="直接连接符 45"/>
              <p:cNvCxnSpPr>
                <a:cxnSpLocks/>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37" name="组 46"/>
              <p:cNvGrpSpPr/>
              <p:nvPr/>
            </p:nvGrpSpPr>
            <p:grpSpPr bwMode="hidden">
              <a:xfrm>
                <a:off x="6327885" y="0"/>
                <a:ext cx="5864115" cy="5898673"/>
                <a:chOff x="6327885" y="0"/>
                <a:chExt cx="5864115" cy="5898673"/>
              </a:xfrm>
            </p:grpSpPr>
            <p:cxnSp>
              <p:nvCxnSpPr>
                <p:cNvPr id="3145905" name="直接连接符​​ 52"/>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6" name="直接连接符​​(S) 53"/>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7" name="直接连接符​​(S) 54"/>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8" name="直接连接符​​(S) 55"/>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9" name="直接连接符 56"/>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10" name="直接连接符 47"/>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1" name="直接连接符​​(S) 48"/>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2" name="直接连接符​​ 49"/>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3" name="直接连接符​​ 50"/>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4" name="直接连接符 51"/>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38" name="组 24"/>
            <p:cNvGrpSpPr/>
            <p:nvPr userDrawn="1"/>
          </p:nvGrpSpPr>
          <p:grpSpPr bwMode="hidden">
            <a:xfrm flipH="1">
              <a:off x="0" y="0"/>
              <a:ext cx="12192001" cy="6858000"/>
              <a:chOff x="-1" y="0"/>
              <a:chExt cx="12192001" cy="6858000"/>
            </a:xfrm>
          </p:grpSpPr>
          <p:cxnSp>
            <p:nvCxnSpPr>
              <p:cNvPr id="3145915" name="直接连接符 25"/>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6" name="直接连接符​​ 26"/>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7" name="直接连接符​​(S) 27"/>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8" name="直接连接符​​(S) 28"/>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9" name="直接连接符​​ 29"/>
              <p:cNvCxnSpPr>
                <a:cxnSpLocks/>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39" name="组 30"/>
              <p:cNvGrpSpPr/>
              <p:nvPr/>
            </p:nvGrpSpPr>
            <p:grpSpPr bwMode="hidden">
              <a:xfrm>
                <a:off x="6327885" y="0"/>
                <a:ext cx="5864115" cy="5898673"/>
                <a:chOff x="6327885" y="0"/>
                <a:chExt cx="5864115" cy="5898673"/>
              </a:xfrm>
            </p:grpSpPr>
            <p:cxnSp>
              <p:nvCxnSpPr>
                <p:cNvPr id="3145920" name="直接连接符​​ 36"/>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1" name="直接连接符​​(S) 37"/>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2" name="直接连接符​​(S) 38"/>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3" name="直接连接符​​(S) 39"/>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4" name="直接连接符 40"/>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25" name="直接连接符​​ 31"/>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6" name="直接连接符​​(S) 32"/>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7" name="直接连接符​​ 33"/>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8" name="直接连接符 34"/>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9" name="直接连接符 35"/>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9005"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9006"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3145930" name="直接连接符​​ 57"/>
          <p:cNvCxnSpPr>
            <a:cxnSpLocks/>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6" name="组 8"/>
          <p:cNvGrpSpPr/>
          <p:nvPr userDrawn="1"/>
        </p:nvGrpSpPr>
        <p:grpSpPr bwMode="hidden">
          <a:xfrm>
            <a:off x="-1" y="0"/>
            <a:ext cx="12192002" cy="6858000"/>
            <a:chOff x="-1" y="0"/>
            <a:chExt cx="12192002" cy="6858000"/>
          </a:xfrm>
        </p:grpSpPr>
        <p:cxnSp>
          <p:nvCxnSpPr>
            <p:cNvPr id="3145775" name="直接连接符​​(S) 9"/>
            <p:cNvCxnSpPr>
              <a:cxnSpLocks/>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6" name="直接连接符 10"/>
            <p:cNvCxnSpPr>
              <a:cxnSpLocks/>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7" name="直接连接符​ 11"/>
            <p:cNvCxnSpPr>
              <a:cxnSpLocks/>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8" name="直接连接符​​ 12"/>
            <p:cNvCxnSpPr>
              <a:cxnSpLocks/>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9" name="直接连接符 13"/>
            <p:cNvCxnSpPr>
              <a:cxnSpLocks/>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0" name="直接连接符 14"/>
            <p:cNvCxnSpPr>
              <a:cxnSpLocks/>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1" name="直接连接符 15"/>
            <p:cNvCxnSpPr>
              <a:cxnSpLocks/>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S) 16"/>
            <p:cNvCxnSpPr>
              <a:cxnSpLocks/>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7"/>
            <p:cNvCxnSpPr>
              <a:cxnSpLocks/>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8"/>
            <p:cNvCxnSpPr>
              <a:cxnSpLocks/>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 19"/>
            <p:cNvCxnSpPr>
              <a:cxnSpLocks/>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20"/>
            <p:cNvCxnSpPr>
              <a:cxnSpLocks/>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21"/>
            <p:cNvCxnSpPr>
              <a:cxnSpLocks/>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 22"/>
            <p:cNvCxnSpPr>
              <a:cxnSpLocks/>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23"/>
            <p:cNvCxnSpPr>
              <a:cxnSpLocks/>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24"/>
            <p:cNvCxnSpPr>
              <a:cxnSpLocks/>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7" name="组 25"/>
            <p:cNvGrpSpPr/>
            <p:nvPr userDrawn="1"/>
          </p:nvGrpSpPr>
          <p:grpSpPr bwMode="hidden">
            <a:xfrm>
              <a:off x="-1" y="0"/>
              <a:ext cx="12192001" cy="6858000"/>
              <a:chOff x="-1" y="0"/>
              <a:chExt cx="12192001" cy="6858000"/>
            </a:xfrm>
          </p:grpSpPr>
          <p:cxnSp>
            <p:nvCxnSpPr>
              <p:cNvPr id="3145791" name="直接连接符​​ 43"/>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S) 44"/>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S) 45"/>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S) 46"/>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47"/>
              <p:cNvCxnSpPr>
                <a:cxnSpLocks/>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8" name="组 48"/>
              <p:cNvGrpSpPr/>
              <p:nvPr/>
            </p:nvGrpSpPr>
            <p:grpSpPr bwMode="hidden">
              <a:xfrm>
                <a:off x="6327885" y="0"/>
                <a:ext cx="5864115" cy="5898673"/>
                <a:chOff x="6327885" y="0"/>
                <a:chExt cx="5864115" cy="5898673"/>
              </a:xfrm>
            </p:grpSpPr>
            <p:cxnSp>
              <p:nvCxnSpPr>
                <p:cNvPr id="3145796" name="直接连接符​​ 54"/>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7" name="直接连接符​​(S) 55"/>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56"/>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 57"/>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 58"/>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01" name="直接连接符​​ 49"/>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2" name="直接连接符​​ 50"/>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51"/>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S) 52"/>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3"/>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79" name="组 26"/>
            <p:cNvGrpSpPr/>
            <p:nvPr userDrawn="1"/>
          </p:nvGrpSpPr>
          <p:grpSpPr bwMode="hidden">
            <a:xfrm flipH="1">
              <a:off x="0" y="0"/>
              <a:ext cx="12192001" cy="6858000"/>
              <a:chOff x="-1" y="0"/>
              <a:chExt cx="12192001" cy="6858000"/>
            </a:xfrm>
          </p:grpSpPr>
          <p:cxnSp>
            <p:nvCxnSpPr>
              <p:cNvPr id="3145806" name="直接连接符 27"/>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S) 28"/>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S) 29"/>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30"/>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 31"/>
              <p:cNvCxnSpPr>
                <a:cxnSpLocks/>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80" name="组 32"/>
              <p:cNvGrpSpPr/>
              <p:nvPr/>
            </p:nvGrpSpPr>
            <p:grpSpPr bwMode="hidden">
              <a:xfrm>
                <a:off x="6327885" y="0"/>
                <a:ext cx="5864115" cy="5898673"/>
                <a:chOff x="6327885" y="0"/>
                <a:chExt cx="5864115" cy="5898673"/>
              </a:xfrm>
            </p:grpSpPr>
            <p:cxnSp>
              <p:nvCxnSpPr>
                <p:cNvPr id="3145811" name="直接连接符 38"/>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2" name="直接连接符​​(S) 39"/>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40"/>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 41"/>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42"/>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16" name="直接连接符​​ 33"/>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 34"/>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5"/>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S) 36"/>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37"/>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597" name="矩形 6"/>
          <p:cNvSpPr/>
          <p:nvPr userDrawn="1"/>
        </p:nvSpPr>
        <p:spPr>
          <a:xfrm>
            <a:off x="0" y="0"/>
            <a:ext cx="7315200" cy="6858000"/>
          </a:xfrm>
          <a:prstGeom prst="rect">
            <a:avLst/>
          </a:prstGeom>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48598"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8599"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048600"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3145821" name="直接连接符 59"/>
          <p:cNvCxnSpPr>
            <a:cxnSpLocks/>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01"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1048602"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t>2020年12月17日</a:t>
            </a:fld>
            <a:endParaRPr lang="zh-CN" altLang="en-US" dirty="0"/>
          </a:p>
        </p:txBody>
      </p:sp>
      <p:sp>
        <p:nvSpPr>
          <p:cNvPr id="1048603"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1048576"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1048577"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1049007" name="标题 1"/>
          <p:cNvSpPr>
            <a:spLocks noGrp="1"/>
          </p:cNvSpPr>
          <p:nvPr>
            <p:ph type="title"/>
          </p:nvPr>
        </p:nvSpPr>
        <p:spPr/>
        <p:txBody>
          <a:bodyPr/>
          <a:lstStyle/>
          <a:p>
            <a:r>
              <a:rPr lang="zh-CN" altLang="en-US"/>
              <a:t>单击此处编辑母版标题样式</a:t>
            </a:r>
          </a:p>
        </p:txBody>
      </p:sp>
      <p:sp>
        <p:nvSpPr>
          <p:cNvPr id="1049008"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09" name="Rectangle 11"/>
          <p:cNvSpPr>
            <a:spLocks noGrp="1" noChangeArrowheads="1"/>
          </p:cNvSpPr>
          <p:nvPr>
            <p:ph type="dt" sz="half" idx="10"/>
          </p:nvPr>
        </p:nvSpPr>
        <p:spPr/>
        <p:txBody>
          <a:bodyPr/>
          <a:lstStyle/>
          <a:p>
            <a:endParaRPr lang="en-US" altLang="zh-CN"/>
          </a:p>
        </p:txBody>
      </p:sp>
      <p:sp>
        <p:nvSpPr>
          <p:cNvPr id="1049010" name="Rectangle 12"/>
          <p:cNvSpPr>
            <a:spLocks noGrp="1" noChangeArrowheads="1"/>
          </p:cNvSpPr>
          <p:nvPr>
            <p:ph type="ftr" sz="quarter" idx="11"/>
          </p:nvPr>
        </p:nvSpPr>
        <p:spPr/>
        <p:txBody>
          <a:bodyPr/>
          <a:lstStyle/>
          <a:p>
            <a:endParaRPr lang="en-US" altLang="zh-CN"/>
          </a:p>
        </p:txBody>
      </p:sp>
      <p:sp>
        <p:nvSpPr>
          <p:cNvPr id="1049011" name="Rectangle 13"/>
          <p:cNvSpPr>
            <a:spLocks noGrp="1" noChangeArrowheads="1"/>
          </p:cNvSpPr>
          <p:nvPr>
            <p:ph type="sldNum" sz="quarter" idx="12"/>
          </p:nvPr>
        </p:nvSpPr>
        <p:spPr/>
        <p:txBody>
          <a:bodyPr/>
          <a:lstStyle/>
          <a:p>
            <a:fld id="{3112B9AC-A31C-4047-BE8D-273E28AB9DAB}" type="slidenum">
              <a:rPr lang="en-US" altLang="zh-CN"/>
              <a:t>‹#›</a:t>
            </a:fld>
            <a:endParaRPr lang="en-US" altLang="zh-CN"/>
          </a:p>
        </p:txBody>
      </p:sp>
    </p:spTree>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a:effectLst/>
      </p:bgPr>
    </p:bg>
    <p:spTree>
      <p:nvGrpSpPr>
        <p:cNvPr id="1" name=""/>
        <p:cNvGrpSpPr/>
        <p:nvPr/>
      </p:nvGrpSpPr>
      <p:grpSpPr>
        <a:xfrm>
          <a:off x="0" y="0"/>
          <a:ext cx="0" cy="0"/>
          <a:chOff x="0" y="0"/>
          <a:chExt cx="0" cy="0"/>
        </a:xfrm>
      </p:grpSpPr>
      <p:grpSp>
        <p:nvGrpSpPr>
          <p:cNvPr id="28"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9"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0"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G:\&#24352;&#28070;&#33714;\&#36719;&#20214;&#24037;&#31243;1\Constant.ba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customXml" Target="../ink/ink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customXml" Target="../ink/ink11.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customXml" Target="../ink/ink9.xml"/><Relationship Id="rId4" Type="http://schemas.openxmlformats.org/officeDocument/2006/relationships/customXml" Target="../ink/ink8.xml"/></Relationships>
</file>

<file path=ppt/slides/_rels/slide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ustomXml" Target="../ink/ink13.xml"/></Relationships>
</file>

<file path=ppt/slides/_rels/slide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ustomXml" Target="../ink/ink16.xml"/><Relationship Id="rId4" Type="http://schemas.openxmlformats.org/officeDocument/2006/relationships/customXml" Target="../ink/ink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Rectangle 4"/>
          <p:cNvSpPr>
            <a:spLocks noGrp="1" noChangeArrowheads="1"/>
          </p:cNvSpPr>
          <p:nvPr>
            <p:ph type="ctrTitle"/>
          </p:nvPr>
        </p:nvSpPr>
        <p:spPr>
          <a:xfrm>
            <a:off x="1293845" y="3429000"/>
            <a:ext cx="9604310" cy="1863626"/>
          </a:xfrm>
        </p:spPr>
        <p:txBody>
          <a:bodyPr/>
          <a:lstStyle/>
          <a:p>
            <a:pPr algn="ctr"/>
            <a:r>
              <a:rPr lang="zh-CN" altLang="en-US" sz="6600" dirty="0">
                <a:solidFill>
                  <a:schemeClr val="tx1">
                    <a:lumMod val="90000"/>
                    <a:lumOff val="10000"/>
                  </a:schemeClr>
                </a:solidFill>
                <a:latin typeface="+mn-lt"/>
                <a:ea typeface="+mn-ea"/>
                <a:cs typeface="+mn-ea"/>
                <a:sym typeface="+mn-lt"/>
              </a:rPr>
              <a:t>软件工程与实践</a:t>
            </a:r>
          </a:p>
        </p:txBody>
      </p:sp>
      <p:sp>
        <p:nvSpPr>
          <p:cNvPr id="1048694" name="副标题 9"/>
          <p:cNvSpPr>
            <a:spLocks noGrp="1"/>
          </p:cNvSpPr>
          <p:nvPr>
            <p:ph type="subTitle" idx="1"/>
          </p:nvPr>
        </p:nvSpPr>
        <p:spPr>
          <a:xfrm>
            <a:off x="1293845" y="5483364"/>
            <a:ext cx="9604310" cy="457200"/>
          </a:xfrm>
        </p:spPr>
        <p:txBody>
          <a:bodyPr>
            <a:normAutofit/>
          </a:bodyPr>
          <a:lstStyle/>
          <a:p>
            <a:pPr algn="ctr">
              <a:lnSpc>
                <a:spcPct val="80000"/>
              </a:lnSpc>
              <a:buClrTx/>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2" name="Rectangle 2"/>
          <p:cNvSpPr>
            <a:spLocks noGrp="1" noChangeArrowheads="1"/>
          </p:cNvSpPr>
          <p:nvPr>
            <p:ph type="title"/>
          </p:nvPr>
        </p:nvSpPr>
        <p:spPr/>
        <p:txBody>
          <a:bodyPr/>
          <a:lstStyle/>
          <a:p>
            <a:r>
              <a:rPr lang="zh-CN" dirty="0">
                <a:latin typeface="+mn-lt"/>
                <a:ea typeface="+mn-ea"/>
                <a:cs typeface="+mn-ea"/>
                <a:sym typeface="+mn-lt"/>
              </a:rPr>
              <a:t>软件</a:t>
            </a:r>
            <a:r>
              <a:rPr lang="zh-CN" altLang="en-US" dirty="0">
                <a:latin typeface="+mn-lt"/>
                <a:ea typeface="+mn-ea"/>
                <a:cs typeface="+mn-ea"/>
                <a:sym typeface="+mn-lt"/>
              </a:rPr>
              <a:t>开发</a:t>
            </a:r>
            <a:r>
              <a:rPr lang="zh-CN" dirty="0">
                <a:latin typeface="+mn-lt"/>
                <a:ea typeface="+mn-ea"/>
                <a:cs typeface="+mn-ea"/>
                <a:sym typeface="+mn-lt"/>
              </a:rPr>
              <a:t>的发展</a:t>
            </a:r>
          </a:p>
        </p:txBody>
      </p:sp>
      <p:sp>
        <p:nvSpPr>
          <p:cNvPr id="1048773" name="Bent Arrow 21"/>
          <p:cNvSpPr/>
          <p:nvPr/>
        </p:nvSpPr>
        <p:spPr>
          <a:xfrm>
            <a:off x="8415711" y="2206058"/>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sz="3200">
              <a:solidFill>
                <a:schemeClr val="accent1"/>
              </a:solidFill>
            </a:endParaRPr>
          </a:p>
        </p:txBody>
      </p:sp>
      <p:sp>
        <p:nvSpPr>
          <p:cNvPr id="1048774" name="Bent Arrow 18"/>
          <p:cNvSpPr/>
          <p:nvPr/>
        </p:nvSpPr>
        <p:spPr>
          <a:xfrm>
            <a:off x="1129035" y="3756975"/>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accent1"/>
              </a:solidFill>
            </a:endParaRPr>
          </a:p>
        </p:txBody>
      </p:sp>
      <p:sp>
        <p:nvSpPr>
          <p:cNvPr id="1048775" name="Bent Arrow 20"/>
          <p:cNvSpPr/>
          <p:nvPr/>
        </p:nvSpPr>
        <p:spPr>
          <a:xfrm>
            <a:off x="5986817" y="2809191"/>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accent1"/>
              </a:solidFill>
            </a:endParaRPr>
          </a:p>
        </p:txBody>
      </p:sp>
      <p:sp>
        <p:nvSpPr>
          <p:cNvPr id="1048776" name="Bent Arrow 19"/>
          <p:cNvSpPr/>
          <p:nvPr/>
        </p:nvSpPr>
        <p:spPr>
          <a:xfrm>
            <a:off x="3557925" y="3240003"/>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a:solidFill>
                <a:schemeClr val="accent1"/>
              </a:solidFill>
            </a:endParaRPr>
          </a:p>
        </p:txBody>
      </p:sp>
      <p:sp>
        <p:nvSpPr>
          <p:cNvPr id="1048777" name="TextBox 7"/>
          <p:cNvSpPr>
            <a:spLocks noChangeArrowheads="1"/>
          </p:cNvSpPr>
          <p:nvPr/>
        </p:nvSpPr>
        <p:spPr bwMode="auto">
          <a:xfrm>
            <a:off x="1705699" y="3318878"/>
            <a:ext cx="1224136" cy="307777"/>
          </a:xfrm>
          <a:prstGeom prst="rect">
            <a:avLst/>
          </a:prstGeom>
          <a:noFill/>
          <a:ln>
            <a:noFill/>
          </a:ln>
          <a:effectLst/>
        </p:spPr>
        <p:txBody>
          <a:bodyPr wrap="square" lIns="0" tIns="0" rIns="0" bIns="0">
            <a:spAutoFit/>
          </a:bodyPr>
          <a:lstStyle/>
          <a:p>
            <a:pPr algn="ctr" fontAlgn="auto">
              <a:spcBef>
                <a:spcPts val="0"/>
              </a:spcBef>
              <a:spcAft>
                <a:spcPts val="0"/>
              </a:spcAft>
            </a:pPr>
            <a:r>
              <a:rPr lang="zh-CN" altLang="en-US" sz="2000" b="1" dirty="0">
                <a:solidFill>
                  <a:schemeClr val="accent1"/>
                </a:solidFill>
                <a:latin typeface="微软雅黑" pitchFamily="34" charset="-122"/>
                <a:ea typeface="微软雅黑" pitchFamily="34" charset="-122"/>
                <a:sym typeface="微软雅黑" pitchFamily="34" charset="-122"/>
              </a:rPr>
              <a:t>个体化</a:t>
            </a:r>
          </a:p>
        </p:txBody>
      </p:sp>
      <p:sp>
        <p:nvSpPr>
          <p:cNvPr id="1048778" name="圆角矩形 49"/>
          <p:cNvSpPr/>
          <p:nvPr/>
        </p:nvSpPr>
        <p:spPr>
          <a:xfrm>
            <a:off x="1494491" y="3239244"/>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48779" name="文本框 49"/>
          <p:cNvSpPr txBox="1"/>
          <p:nvPr/>
        </p:nvSpPr>
        <p:spPr>
          <a:xfrm>
            <a:off x="1561083" y="4718097"/>
            <a:ext cx="1749401" cy="1005840"/>
          </a:xfrm>
          <a:prstGeom prst="rect">
            <a:avLst/>
          </a:prstGeom>
          <a:noFill/>
          <a:effectLst/>
        </p:spPr>
        <p:txBody>
          <a:bodyPr wrap="square" rtlCol="0">
            <a:spAutoFit/>
          </a:bodyPr>
          <a:lstStyle/>
          <a:p>
            <a:pPr>
              <a:lnSpc>
                <a:spcPct val="130000"/>
              </a:lnSpc>
            </a:pPr>
            <a:r>
              <a:rPr lang="en-US" altLang="zh-CN" sz="2400" dirty="0">
                <a:solidFill>
                  <a:schemeClr val="accent1"/>
                </a:solidFill>
                <a:latin typeface="微软雅黑" panose="020B0503020204020204" pitchFamily="34" charset="-122"/>
                <a:ea typeface="微软雅黑" panose="020B0503020204020204" pitchFamily="34" charset="-122"/>
              </a:rPr>
              <a:t>50’</a:t>
            </a:r>
            <a:r>
              <a:rPr lang="zh-CN" altLang="en-US" sz="2400" dirty="0">
                <a:solidFill>
                  <a:schemeClr val="accent1"/>
                </a:solidFill>
                <a:latin typeface="微软雅黑" panose="020B0503020204020204" pitchFamily="34" charset="-122"/>
                <a:ea typeface="微软雅黑" panose="020B0503020204020204" pitchFamily="34" charset="-122"/>
              </a:rPr>
              <a:t>中期</a:t>
            </a:r>
            <a:r>
              <a:rPr lang="en-US" altLang="zh-CN" sz="2400" dirty="0">
                <a:solidFill>
                  <a:schemeClr val="accent1"/>
                </a:solidFill>
                <a:latin typeface="微软雅黑" panose="020B0503020204020204" pitchFamily="34" charset="-122"/>
                <a:ea typeface="微软雅黑" panose="020B0503020204020204" pitchFamily="34" charset="-122"/>
              </a:rPr>
              <a:t>~60’</a:t>
            </a:r>
            <a:r>
              <a:rPr lang="zh-CN" altLang="en-US" sz="2400" dirty="0">
                <a:solidFill>
                  <a:schemeClr val="accent1"/>
                </a:solidFill>
                <a:latin typeface="微软雅黑" panose="020B0503020204020204" pitchFamily="34" charset="-122"/>
                <a:ea typeface="微软雅黑" panose="020B0503020204020204" pitchFamily="34" charset="-122"/>
              </a:rPr>
              <a:t>中期</a:t>
            </a:r>
          </a:p>
        </p:txBody>
      </p:sp>
      <p:sp>
        <p:nvSpPr>
          <p:cNvPr id="1048780" name="TextBox 7"/>
          <p:cNvSpPr>
            <a:spLocks noChangeArrowheads="1"/>
          </p:cNvSpPr>
          <p:nvPr/>
        </p:nvSpPr>
        <p:spPr bwMode="auto">
          <a:xfrm>
            <a:off x="4137103" y="2814822"/>
            <a:ext cx="1224136" cy="307777"/>
          </a:xfrm>
          <a:prstGeom prst="rect">
            <a:avLst/>
          </a:prstGeom>
          <a:noFill/>
          <a:ln>
            <a:noFill/>
          </a:ln>
          <a:effectLst/>
        </p:spPr>
        <p:txBody>
          <a:bodyPr wrap="square" lIns="0" tIns="0" rIns="0" bIns="0">
            <a:spAutoFit/>
          </a:bodyPr>
          <a:lstStyle/>
          <a:p>
            <a:pPr algn="ctr" fontAlgn="auto">
              <a:spcBef>
                <a:spcPts val="0"/>
              </a:spcBef>
              <a:spcAft>
                <a:spcPts val="0"/>
              </a:spcAft>
            </a:pPr>
            <a:r>
              <a:rPr lang="zh-CN" altLang="en-US" sz="2000" b="1" dirty="0">
                <a:solidFill>
                  <a:schemeClr val="accent1"/>
                </a:solidFill>
                <a:latin typeface="微软雅黑" pitchFamily="34" charset="-122"/>
                <a:ea typeface="微软雅黑" pitchFamily="34" charset="-122"/>
                <a:sym typeface="微软雅黑" pitchFamily="34" charset="-122"/>
              </a:rPr>
              <a:t>作坊式</a:t>
            </a:r>
          </a:p>
        </p:txBody>
      </p:sp>
      <p:sp>
        <p:nvSpPr>
          <p:cNvPr id="1048781" name="圆角矩形 52"/>
          <p:cNvSpPr/>
          <p:nvPr/>
        </p:nvSpPr>
        <p:spPr>
          <a:xfrm>
            <a:off x="3925895" y="2735188"/>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48782" name="文本框 49"/>
          <p:cNvSpPr txBox="1"/>
          <p:nvPr/>
        </p:nvSpPr>
        <p:spPr>
          <a:xfrm>
            <a:off x="3992487" y="4214041"/>
            <a:ext cx="1749401" cy="1005840"/>
          </a:xfrm>
          <a:prstGeom prst="rect">
            <a:avLst/>
          </a:prstGeom>
          <a:noFill/>
          <a:effectLst/>
        </p:spPr>
        <p:txBody>
          <a:bodyPr wrap="square" rtlCol="0">
            <a:spAutoFit/>
          </a:bodyPr>
          <a:lstStyle/>
          <a:p>
            <a:pPr>
              <a:lnSpc>
                <a:spcPct val="130000"/>
              </a:lnSpc>
            </a:pPr>
            <a:r>
              <a:rPr lang="en-US" altLang="zh-CN" sz="2400" dirty="0">
                <a:solidFill>
                  <a:schemeClr val="accent1"/>
                </a:solidFill>
                <a:latin typeface="微软雅黑" panose="020B0503020204020204" pitchFamily="34" charset="-122"/>
                <a:ea typeface="微软雅黑" panose="020B0503020204020204" pitchFamily="34" charset="-122"/>
              </a:rPr>
              <a:t>60’</a:t>
            </a:r>
            <a:r>
              <a:rPr lang="zh-CN" altLang="en-US" sz="2400" dirty="0">
                <a:solidFill>
                  <a:schemeClr val="accent1"/>
                </a:solidFill>
                <a:latin typeface="微软雅黑" panose="020B0503020204020204" pitchFamily="34" charset="-122"/>
                <a:ea typeface="微软雅黑" panose="020B0503020204020204" pitchFamily="34" charset="-122"/>
              </a:rPr>
              <a:t>中期</a:t>
            </a:r>
            <a:r>
              <a:rPr lang="en-US" altLang="zh-CN" sz="2400" dirty="0">
                <a:solidFill>
                  <a:schemeClr val="accent1"/>
                </a:solidFill>
                <a:latin typeface="微软雅黑" panose="020B0503020204020204" pitchFamily="34" charset="-122"/>
                <a:ea typeface="微软雅黑" panose="020B0503020204020204" pitchFamily="34" charset="-122"/>
              </a:rPr>
              <a:t>~70’</a:t>
            </a:r>
            <a:r>
              <a:rPr lang="zh-CN" altLang="en-US" sz="2400" dirty="0">
                <a:solidFill>
                  <a:schemeClr val="accent1"/>
                </a:solidFill>
                <a:latin typeface="微软雅黑" panose="020B0503020204020204" pitchFamily="34" charset="-122"/>
                <a:ea typeface="微软雅黑" panose="020B0503020204020204" pitchFamily="34" charset="-122"/>
              </a:rPr>
              <a:t>中期</a:t>
            </a:r>
          </a:p>
        </p:txBody>
      </p:sp>
      <p:sp>
        <p:nvSpPr>
          <p:cNvPr id="1048783" name="TextBox 7"/>
          <p:cNvSpPr>
            <a:spLocks noChangeArrowheads="1"/>
          </p:cNvSpPr>
          <p:nvPr/>
        </p:nvSpPr>
        <p:spPr bwMode="auto">
          <a:xfrm>
            <a:off x="6585375" y="2370678"/>
            <a:ext cx="1224136" cy="307777"/>
          </a:xfrm>
          <a:prstGeom prst="rect">
            <a:avLst/>
          </a:prstGeom>
          <a:noFill/>
          <a:ln>
            <a:noFill/>
          </a:ln>
          <a:effectLst/>
        </p:spPr>
        <p:txBody>
          <a:bodyPr wrap="square" lIns="0" tIns="0" rIns="0" bIns="0">
            <a:spAutoFit/>
          </a:bodyPr>
          <a:lstStyle/>
          <a:p>
            <a:pPr algn="ctr" fontAlgn="auto">
              <a:spcBef>
                <a:spcPts val="0"/>
              </a:spcBef>
              <a:spcAft>
                <a:spcPts val="0"/>
              </a:spcAft>
            </a:pPr>
            <a:r>
              <a:rPr lang="zh-CN" altLang="en-US" sz="2000" b="1" dirty="0">
                <a:solidFill>
                  <a:schemeClr val="accent1"/>
                </a:solidFill>
                <a:latin typeface="微软雅黑" pitchFamily="34" charset="-122"/>
                <a:ea typeface="微软雅黑" pitchFamily="34" charset="-122"/>
                <a:sym typeface="微软雅黑" pitchFamily="34" charset="-122"/>
              </a:rPr>
              <a:t>工程化</a:t>
            </a:r>
          </a:p>
        </p:txBody>
      </p:sp>
      <p:sp>
        <p:nvSpPr>
          <p:cNvPr id="1048784" name="圆角矩形 55"/>
          <p:cNvSpPr/>
          <p:nvPr/>
        </p:nvSpPr>
        <p:spPr>
          <a:xfrm>
            <a:off x="6374167" y="2291044"/>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48785" name="文本框 49"/>
          <p:cNvSpPr txBox="1"/>
          <p:nvPr/>
        </p:nvSpPr>
        <p:spPr>
          <a:xfrm>
            <a:off x="6440759" y="3769897"/>
            <a:ext cx="1749401" cy="1005841"/>
          </a:xfrm>
          <a:prstGeom prst="rect">
            <a:avLst/>
          </a:prstGeom>
          <a:noFill/>
          <a:effectLst/>
        </p:spPr>
        <p:txBody>
          <a:bodyPr wrap="square" rtlCol="0">
            <a:spAutoFit/>
          </a:bodyPr>
          <a:lstStyle/>
          <a:p>
            <a:pPr>
              <a:lnSpc>
                <a:spcPct val="130000"/>
              </a:lnSpc>
            </a:pPr>
            <a:r>
              <a:rPr lang="en-US" altLang="zh-CN" sz="2400" dirty="0">
                <a:solidFill>
                  <a:schemeClr val="accent1"/>
                </a:solidFill>
                <a:latin typeface="微软雅黑" panose="020B0503020204020204" pitchFamily="34" charset="-122"/>
                <a:ea typeface="微软雅黑" panose="020B0503020204020204" pitchFamily="34" charset="-122"/>
              </a:rPr>
              <a:t>70’</a:t>
            </a:r>
            <a:r>
              <a:rPr lang="zh-CN" altLang="en-US" sz="2400" dirty="0">
                <a:solidFill>
                  <a:schemeClr val="accent1"/>
                </a:solidFill>
                <a:latin typeface="微软雅黑" panose="020B0503020204020204" pitchFamily="34" charset="-122"/>
                <a:ea typeface="微软雅黑" panose="020B0503020204020204" pitchFamily="34" charset="-122"/>
              </a:rPr>
              <a:t>中期</a:t>
            </a:r>
            <a:r>
              <a:rPr lang="en-US" altLang="zh-CN" sz="2400" dirty="0">
                <a:solidFill>
                  <a:schemeClr val="accent1"/>
                </a:solidFill>
                <a:latin typeface="微软雅黑" panose="020B0503020204020204" pitchFamily="34" charset="-122"/>
                <a:ea typeface="微软雅黑" panose="020B0503020204020204" pitchFamily="34" charset="-122"/>
              </a:rPr>
              <a:t>~80’</a:t>
            </a:r>
            <a:r>
              <a:rPr lang="zh-CN" altLang="en-US" sz="2400" dirty="0">
                <a:solidFill>
                  <a:schemeClr val="accent1"/>
                </a:solidFill>
                <a:latin typeface="微软雅黑" panose="020B0503020204020204" pitchFamily="34" charset="-122"/>
                <a:ea typeface="微软雅黑" panose="020B0503020204020204" pitchFamily="34" charset="-122"/>
              </a:rPr>
              <a:t>中期</a:t>
            </a:r>
          </a:p>
        </p:txBody>
      </p:sp>
      <p:sp>
        <p:nvSpPr>
          <p:cNvPr id="1048786" name="TextBox 7"/>
          <p:cNvSpPr>
            <a:spLocks noChangeArrowheads="1"/>
          </p:cNvSpPr>
          <p:nvPr/>
        </p:nvSpPr>
        <p:spPr bwMode="auto">
          <a:xfrm>
            <a:off x="9050515" y="1794614"/>
            <a:ext cx="1224136" cy="307777"/>
          </a:xfrm>
          <a:prstGeom prst="rect">
            <a:avLst/>
          </a:prstGeom>
          <a:noFill/>
          <a:ln>
            <a:noFill/>
          </a:ln>
          <a:effectLst/>
        </p:spPr>
        <p:txBody>
          <a:bodyPr wrap="square" lIns="0" tIns="0" rIns="0" bIns="0">
            <a:spAutoFit/>
          </a:bodyPr>
          <a:lstStyle/>
          <a:p>
            <a:pPr algn="ctr" fontAlgn="auto">
              <a:spcBef>
                <a:spcPts val="0"/>
              </a:spcBef>
              <a:spcAft>
                <a:spcPts val="0"/>
              </a:spcAft>
            </a:pPr>
            <a:r>
              <a:rPr lang="zh-CN" altLang="en-US" sz="2000" b="1" dirty="0">
                <a:solidFill>
                  <a:schemeClr val="accent1"/>
                </a:solidFill>
                <a:latin typeface="微软雅黑" pitchFamily="34" charset="-122"/>
                <a:ea typeface="微软雅黑" pitchFamily="34" charset="-122"/>
                <a:sym typeface="微软雅黑" pitchFamily="34" charset="-122"/>
              </a:rPr>
              <a:t>产业化</a:t>
            </a:r>
          </a:p>
        </p:txBody>
      </p:sp>
      <p:sp>
        <p:nvSpPr>
          <p:cNvPr id="1048787" name="圆角矩形 58"/>
          <p:cNvSpPr/>
          <p:nvPr/>
        </p:nvSpPr>
        <p:spPr>
          <a:xfrm>
            <a:off x="8839307" y="1714980"/>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48788" name="文本框 49"/>
          <p:cNvSpPr txBox="1"/>
          <p:nvPr/>
        </p:nvSpPr>
        <p:spPr>
          <a:xfrm>
            <a:off x="8905900" y="3193833"/>
            <a:ext cx="1579960" cy="1005840"/>
          </a:xfrm>
          <a:prstGeom prst="rect">
            <a:avLst/>
          </a:prstGeom>
          <a:noFill/>
          <a:effectLst/>
        </p:spPr>
        <p:txBody>
          <a:bodyPr wrap="square" rtlCol="0">
            <a:spAutoFit/>
          </a:bodyPr>
          <a:lstStyle/>
          <a:p>
            <a:pPr>
              <a:lnSpc>
                <a:spcPct val="130000"/>
              </a:lnSpc>
            </a:pPr>
            <a:r>
              <a:rPr lang="en-US" altLang="zh-CN" sz="2400" dirty="0">
                <a:solidFill>
                  <a:schemeClr val="accent1"/>
                </a:solidFill>
                <a:latin typeface="微软雅黑" panose="020B0503020204020204" pitchFamily="34" charset="-122"/>
                <a:ea typeface="微软雅黑" panose="020B0503020204020204" pitchFamily="34" charset="-122"/>
              </a:rPr>
              <a:t>80’</a:t>
            </a:r>
            <a:r>
              <a:rPr lang="zh-CN" altLang="en-US" sz="2400" dirty="0">
                <a:solidFill>
                  <a:schemeClr val="accent1"/>
                </a:solidFill>
                <a:latin typeface="微软雅黑" panose="020B0503020204020204" pitchFamily="34" charset="-122"/>
                <a:ea typeface="微软雅黑" panose="020B0503020204020204" pitchFamily="34" charset="-122"/>
              </a:rPr>
              <a:t>中期</a:t>
            </a:r>
            <a:r>
              <a:rPr lang="en-US" altLang="zh-CN" sz="2400" dirty="0">
                <a:solidFill>
                  <a:schemeClr val="accent1"/>
                </a:solidFill>
                <a:latin typeface="微软雅黑" panose="020B0503020204020204" pitchFamily="34" charset="-122"/>
                <a:ea typeface="微软雅黑" panose="020B0503020204020204" pitchFamily="34" charset="-122"/>
              </a:rPr>
              <a:t>~</a:t>
            </a:r>
            <a:r>
              <a:rPr lang="zh-CN" altLang="en-US" sz="2400" dirty="0">
                <a:solidFill>
                  <a:schemeClr val="accent1"/>
                </a:solidFill>
                <a:latin typeface="微软雅黑" panose="020B0503020204020204" pitchFamily="34" charset="-122"/>
                <a:ea typeface="微软雅黑" panose="020B0503020204020204" pitchFamily="34" charset="-122"/>
              </a:rPr>
              <a:t>现在</a:t>
            </a:r>
          </a:p>
        </p:txBody>
      </p:sp>
      <mc:AlternateContent xmlns:mc="http://schemas.openxmlformats.org/markup-compatibility/2006" xmlns:p14="http://schemas.microsoft.com/office/powerpoint/2010/main">
        <mc:Choice Requires="p14">
          <p:contentPart p14:bwMode="auto" r:id="rId3">
            <p14:nvContentPartPr>
              <p14:cNvPr id="1049041" name="墨迹 1049040"/>
              <p14:cNvContentPartPr/>
              <p14:nvPr/>
            </p14:nvContentPartPr>
            <p14:xfrm>
              <a:off x="6659972" y="2745057"/>
              <a:ext cx="893368" cy="112162"/>
            </p14:xfrm>
          </p:contentPart>
        </mc:Choice>
        <mc:Fallback xmlns="">
          <p:sp>
            <p:nvSpPr>
              <p:cNvPr id="1049041" name=""/>
              <p:cNvSpPr/>
              <p:nvPr/>
            </p:nvSpPr>
            <p:spPr>
              <a:xfrm>
                <a:off x="6659972" y="2745057"/>
                <a:ext cx="893368" cy="112162"/>
              </a:xfrm>
            </p:spPr>
          </p:sp>
        </mc:Fallback>
      </mc:AlternateContent>
      <mc:AlternateContent xmlns:mc="http://schemas.openxmlformats.org/markup-compatibility/2006" xmlns:p14="http://schemas.microsoft.com/office/powerpoint/2010/main">
        <mc:Choice Requires="p14">
          <p:contentPart p14:bwMode="auto" r:id="rId4">
            <p14:nvContentPartPr>
              <p14:cNvPr id="1049042" name="墨迹 1049041"/>
              <p14:cNvContentPartPr/>
              <p14:nvPr/>
            </p14:nvContentPartPr>
            <p14:xfrm>
              <a:off x="9340966" y="2114891"/>
              <a:ext cx="765188" cy="135924"/>
            </p14:xfrm>
          </p:contentPart>
        </mc:Choice>
        <mc:Fallback xmlns="">
          <p:sp>
            <p:nvSpPr>
              <p:cNvPr id="1049042" name=""/>
              <p:cNvSpPr/>
              <p:nvPr/>
            </p:nvSpPr>
            <p:spPr>
              <a:xfrm>
                <a:off x="9340966" y="2114891"/>
                <a:ext cx="765188" cy="135924"/>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774"/>
                                        </p:tgtEl>
                                        <p:attrNameLst>
                                          <p:attrName>style.visibility</p:attrName>
                                        </p:attrNameLst>
                                      </p:cBhvr>
                                      <p:to>
                                        <p:strVal val="visible"/>
                                      </p:to>
                                    </p:set>
                                    <p:animEffect transition="in" filter="fade">
                                      <p:cBhvr>
                                        <p:cTn id="7" dur="250"/>
                                        <p:tgtEl>
                                          <p:spTgt spid="1048774"/>
                                        </p:tgtEl>
                                      </p:cBhvr>
                                    </p:animEffect>
                                    <p:anim calcmode="lin" valueType="num">
                                      <p:cBhvr>
                                        <p:cTn id="8" dur="250" fill="hold"/>
                                        <p:tgtEl>
                                          <p:spTgt spid="1048774"/>
                                        </p:tgtEl>
                                        <p:attrNameLst>
                                          <p:attrName>ppt_x</p:attrName>
                                        </p:attrNameLst>
                                      </p:cBhvr>
                                      <p:tavLst>
                                        <p:tav tm="0">
                                          <p:val>
                                            <p:strVal val="#ppt_x"/>
                                          </p:val>
                                        </p:tav>
                                        <p:tav tm="100000">
                                          <p:val>
                                            <p:strVal val="#ppt_x"/>
                                          </p:val>
                                        </p:tav>
                                      </p:tavLst>
                                    </p:anim>
                                    <p:anim calcmode="lin" valueType="num">
                                      <p:cBhvr>
                                        <p:cTn id="9" dur="250" fill="hold"/>
                                        <p:tgtEl>
                                          <p:spTgt spid="104877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4" fill="hold" grpId="0" nodeType="afterEffect">
                                  <p:stCondLst>
                                    <p:cond delay="0"/>
                                  </p:stCondLst>
                                  <p:childTnLst>
                                    <p:set>
                                      <p:cBhvr>
                                        <p:cTn id="12" dur="1" fill="hold">
                                          <p:stCondLst>
                                            <p:cond delay="0"/>
                                          </p:stCondLst>
                                        </p:cTn>
                                        <p:tgtEl>
                                          <p:spTgt spid="1048778"/>
                                        </p:tgtEl>
                                        <p:attrNameLst>
                                          <p:attrName>style.visibility</p:attrName>
                                        </p:attrNameLst>
                                      </p:cBhvr>
                                      <p:to>
                                        <p:strVal val="visible"/>
                                      </p:to>
                                    </p:set>
                                    <p:animEffect transition="in" filter="wipe(down)">
                                      <p:cBhvr>
                                        <p:cTn id="13" dur="250"/>
                                        <p:tgtEl>
                                          <p:spTgt spid="1048778"/>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048777"/>
                                        </p:tgtEl>
                                        <p:attrNameLst>
                                          <p:attrName>style.visibility</p:attrName>
                                        </p:attrNameLst>
                                      </p:cBhvr>
                                      <p:to>
                                        <p:strVal val="visible"/>
                                      </p:to>
                                    </p:set>
                                    <p:anim calcmode="lin" valueType="num">
                                      <p:cBhvr>
                                        <p:cTn id="17" dur="250" fill="hold"/>
                                        <p:tgtEl>
                                          <p:spTgt spid="1048777"/>
                                        </p:tgtEl>
                                        <p:attrNameLst>
                                          <p:attrName>ppt_w</p:attrName>
                                        </p:attrNameLst>
                                      </p:cBhvr>
                                      <p:tavLst>
                                        <p:tav tm="0">
                                          <p:val>
                                            <p:fltVal val="0"/>
                                          </p:val>
                                        </p:tav>
                                        <p:tav tm="100000">
                                          <p:val>
                                            <p:strVal val="#ppt_w"/>
                                          </p:val>
                                        </p:tav>
                                      </p:tavLst>
                                    </p:anim>
                                    <p:anim calcmode="lin" valueType="num">
                                      <p:cBhvr>
                                        <p:cTn id="18" dur="250" fill="hold"/>
                                        <p:tgtEl>
                                          <p:spTgt spid="1048777"/>
                                        </p:tgtEl>
                                        <p:attrNameLst>
                                          <p:attrName>ppt_h</p:attrName>
                                        </p:attrNameLst>
                                      </p:cBhvr>
                                      <p:tavLst>
                                        <p:tav tm="0">
                                          <p:val>
                                            <p:fltVal val="0"/>
                                          </p:val>
                                        </p:tav>
                                        <p:tav tm="100000">
                                          <p:val>
                                            <p:strVal val="#ppt_h"/>
                                          </p:val>
                                        </p:tav>
                                      </p:tavLst>
                                    </p:anim>
                                    <p:animEffect transition="in" filter="fade">
                                      <p:cBhvr>
                                        <p:cTn id="19" dur="250"/>
                                        <p:tgtEl>
                                          <p:spTgt spid="1048777"/>
                                        </p:tgtEl>
                                      </p:cBhvr>
                                    </p:animEffect>
                                  </p:childTnLst>
                                </p:cTn>
                              </p:par>
                            </p:childTnLst>
                          </p:cTn>
                        </p:par>
                        <p:par>
                          <p:cTn id="20" fill="hold">
                            <p:stCondLst>
                              <p:cond delay="750"/>
                            </p:stCondLst>
                            <p:childTnLst>
                              <p:par>
                                <p:cTn id="21" presetID="42" presetClass="entr" presetSubtype="0" fill="hold" grpId="0" nodeType="afterEffect">
                                  <p:stCondLst>
                                    <p:cond delay="0"/>
                                  </p:stCondLst>
                                  <p:childTnLst>
                                    <p:set>
                                      <p:cBhvr>
                                        <p:cTn id="22" dur="1" fill="hold">
                                          <p:stCondLst>
                                            <p:cond delay="0"/>
                                          </p:stCondLst>
                                        </p:cTn>
                                        <p:tgtEl>
                                          <p:spTgt spid="1048779"/>
                                        </p:tgtEl>
                                        <p:attrNameLst>
                                          <p:attrName>style.visibility</p:attrName>
                                        </p:attrNameLst>
                                      </p:cBhvr>
                                      <p:to>
                                        <p:strVal val="visible"/>
                                      </p:to>
                                    </p:set>
                                    <p:animEffect transition="in" filter="fade">
                                      <p:cBhvr>
                                        <p:cTn id="23" dur="250"/>
                                        <p:tgtEl>
                                          <p:spTgt spid="1048779"/>
                                        </p:tgtEl>
                                      </p:cBhvr>
                                    </p:animEffect>
                                    <p:anim calcmode="lin" valueType="num">
                                      <p:cBhvr>
                                        <p:cTn id="24" dur="250" fill="hold"/>
                                        <p:tgtEl>
                                          <p:spTgt spid="1048779"/>
                                        </p:tgtEl>
                                        <p:attrNameLst>
                                          <p:attrName>ppt_x</p:attrName>
                                        </p:attrNameLst>
                                      </p:cBhvr>
                                      <p:tavLst>
                                        <p:tav tm="0">
                                          <p:val>
                                            <p:strVal val="#ppt_x"/>
                                          </p:val>
                                        </p:tav>
                                        <p:tav tm="100000">
                                          <p:val>
                                            <p:strVal val="#ppt_x"/>
                                          </p:val>
                                        </p:tav>
                                      </p:tavLst>
                                    </p:anim>
                                    <p:anim calcmode="lin" valueType="num">
                                      <p:cBhvr>
                                        <p:cTn id="25" dur="250" fill="hold"/>
                                        <p:tgtEl>
                                          <p:spTgt spid="1048779"/>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048776"/>
                                        </p:tgtEl>
                                        <p:attrNameLst>
                                          <p:attrName>style.visibility</p:attrName>
                                        </p:attrNameLst>
                                      </p:cBhvr>
                                      <p:to>
                                        <p:strVal val="visible"/>
                                      </p:to>
                                    </p:set>
                                    <p:animEffect transition="in" filter="fade">
                                      <p:cBhvr>
                                        <p:cTn id="29" dur="250"/>
                                        <p:tgtEl>
                                          <p:spTgt spid="1048776"/>
                                        </p:tgtEl>
                                      </p:cBhvr>
                                    </p:animEffect>
                                    <p:anim calcmode="lin" valueType="num">
                                      <p:cBhvr>
                                        <p:cTn id="30" dur="250" fill="hold"/>
                                        <p:tgtEl>
                                          <p:spTgt spid="1048776"/>
                                        </p:tgtEl>
                                        <p:attrNameLst>
                                          <p:attrName>ppt_x</p:attrName>
                                        </p:attrNameLst>
                                      </p:cBhvr>
                                      <p:tavLst>
                                        <p:tav tm="0">
                                          <p:val>
                                            <p:strVal val="#ppt_x"/>
                                          </p:val>
                                        </p:tav>
                                        <p:tav tm="100000">
                                          <p:val>
                                            <p:strVal val="#ppt_x"/>
                                          </p:val>
                                        </p:tav>
                                      </p:tavLst>
                                    </p:anim>
                                    <p:anim calcmode="lin" valueType="num">
                                      <p:cBhvr>
                                        <p:cTn id="31" dur="250" fill="hold"/>
                                        <p:tgtEl>
                                          <p:spTgt spid="1048776"/>
                                        </p:tgtEl>
                                        <p:attrNameLst>
                                          <p:attrName>ppt_y</p:attrName>
                                        </p:attrNameLst>
                                      </p:cBhvr>
                                      <p:tavLst>
                                        <p:tav tm="0">
                                          <p:val>
                                            <p:strVal val="#ppt_y+.1"/>
                                          </p:val>
                                        </p:tav>
                                        <p:tav tm="100000">
                                          <p:val>
                                            <p:strVal val="#ppt_y"/>
                                          </p:val>
                                        </p:tav>
                                      </p:tavLst>
                                    </p:anim>
                                  </p:childTnLst>
                                </p:cTn>
                              </p:par>
                            </p:childTnLst>
                          </p:cTn>
                        </p:par>
                        <p:par>
                          <p:cTn id="32" fill="hold">
                            <p:stCondLst>
                              <p:cond delay="1250"/>
                            </p:stCondLst>
                            <p:childTnLst>
                              <p:par>
                                <p:cTn id="33" presetID="22" presetClass="entr" presetSubtype="4" fill="hold" grpId="0" nodeType="afterEffect">
                                  <p:stCondLst>
                                    <p:cond delay="0"/>
                                  </p:stCondLst>
                                  <p:childTnLst>
                                    <p:set>
                                      <p:cBhvr>
                                        <p:cTn id="34" dur="1" fill="hold">
                                          <p:stCondLst>
                                            <p:cond delay="0"/>
                                          </p:stCondLst>
                                        </p:cTn>
                                        <p:tgtEl>
                                          <p:spTgt spid="1048781"/>
                                        </p:tgtEl>
                                        <p:attrNameLst>
                                          <p:attrName>style.visibility</p:attrName>
                                        </p:attrNameLst>
                                      </p:cBhvr>
                                      <p:to>
                                        <p:strVal val="visible"/>
                                      </p:to>
                                    </p:set>
                                    <p:animEffect transition="in" filter="wipe(down)">
                                      <p:cBhvr>
                                        <p:cTn id="35" dur="250"/>
                                        <p:tgtEl>
                                          <p:spTgt spid="1048781"/>
                                        </p:tgtEl>
                                      </p:cBhvr>
                                    </p:animEffect>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1048780"/>
                                        </p:tgtEl>
                                        <p:attrNameLst>
                                          <p:attrName>style.visibility</p:attrName>
                                        </p:attrNameLst>
                                      </p:cBhvr>
                                      <p:to>
                                        <p:strVal val="visible"/>
                                      </p:to>
                                    </p:set>
                                    <p:anim calcmode="lin" valueType="num">
                                      <p:cBhvr>
                                        <p:cTn id="39" dur="250" fill="hold"/>
                                        <p:tgtEl>
                                          <p:spTgt spid="1048780"/>
                                        </p:tgtEl>
                                        <p:attrNameLst>
                                          <p:attrName>ppt_w</p:attrName>
                                        </p:attrNameLst>
                                      </p:cBhvr>
                                      <p:tavLst>
                                        <p:tav tm="0">
                                          <p:val>
                                            <p:fltVal val="0"/>
                                          </p:val>
                                        </p:tav>
                                        <p:tav tm="100000">
                                          <p:val>
                                            <p:strVal val="#ppt_w"/>
                                          </p:val>
                                        </p:tav>
                                      </p:tavLst>
                                    </p:anim>
                                    <p:anim calcmode="lin" valueType="num">
                                      <p:cBhvr>
                                        <p:cTn id="40" dur="250" fill="hold"/>
                                        <p:tgtEl>
                                          <p:spTgt spid="1048780"/>
                                        </p:tgtEl>
                                        <p:attrNameLst>
                                          <p:attrName>ppt_h</p:attrName>
                                        </p:attrNameLst>
                                      </p:cBhvr>
                                      <p:tavLst>
                                        <p:tav tm="0">
                                          <p:val>
                                            <p:fltVal val="0"/>
                                          </p:val>
                                        </p:tav>
                                        <p:tav tm="100000">
                                          <p:val>
                                            <p:strVal val="#ppt_h"/>
                                          </p:val>
                                        </p:tav>
                                      </p:tavLst>
                                    </p:anim>
                                    <p:animEffect transition="in" filter="fade">
                                      <p:cBhvr>
                                        <p:cTn id="41" dur="250"/>
                                        <p:tgtEl>
                                          <p:spTgt spid="1048780"/>
                                        </p:tgtEl>
                                      </p:cBhvr>
                                    </p:animEffect>
                                  </p:childTnLst>
                                </p:cTn>
                              </p:par>
                            </p:childTnLst>
                          </p:cTn>
                        </p:par>
                        <p:par>
                          <p:cTn id="42" fill="hold">
                            <p:stCondLst>
                              <p:cond delay="1750"/>
                            </p:stCondLst>
                            <p:childTnLst>
                              <p:par>
                                <p:cTn id="43" presetID="42" presetClass="entr" presetSubtype="0" fill="hold" grpId="0" nodeType="afterEffect">
                                  <p:stCondLst>
                                    <p:cond delay="0"/>
                                  </p:stCondLst>
                                  <p:childTnLst>
                                    <p:set>
                                      <p:cBhvr>
                                        <p:cTn id="44" dur="1" fill="hold">
                                          <p:stCondLst>
                                            <p:cond delay="0"/>
                                          </p:stCondLst>
                                        </p:cTn>
                                        <p:tgtEl>
                                          <p:spTgt spid="1048782"/>
                                        </p:tgtEl>
                                        <p:attrNameLst>
                                          <p:attrName>style.visibility</p:attrName>
                                        </p:attrNameLst>
                                      </p:cBhvr>
                                      <p:to>
                                        <p:strVal val="visible"/>
                                      </p:to>
                                    </p:set>
                                    <p:animEffect transition="in" filter="fade">
                                      <p:cBhvr>
                                        <p:cTn id="45" dur="250"/>
                                        <p:tgtEl>
                                          <p:spTgt spid="1048782"/>
                                        </p:tgtEl>
                                      </p:cBhvr>
                                    </p:animEffect>
                                    <p:anim calcmode="lin" valueType="num">
                                      <p:cBhvr>
                                        <p:cTn id="46" dur="250" fill="hold"/>
                                        <p:tgtEl>
                                          <p:spTgt spid="1048782"/>
                                        </p:tgtEl>
                                        <p:attrNameLst>
                                          <p:attrName>ppt_x</p:attrName>
                                        </p:attrNameLst>
                                      </p:cBhvr>
                                      <p:tavLst>
                                        <p:tav tm="0">
                                          <p:val>
                                            <p:strVal val="#ppt_x"/>
                                          </p:val>
                                        </p:tav>
                                        <p:tav tm="100000">
                                          <p:val>
                                            <p:strVal val="#ppt_x"/>
                                          </p:val>
                                        </p:tav>
                                      </p:tavLst>
                                    </p:anim>
                                    <p:anim calcmode="lin" valueType="num">
                                      <p:cBhvr>
                                        <p:cTn id="47" dur="250" fill="hold"/>
                                        <p:tgtEl>
                                          <p:spTgt spid="1048782"/>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grpId="0" nodeType="afterEffect">
                                  <p:stCondLst>
                                    <p:cond delay="0"/>
                                  </p:stCondLst>
                                  <p:childTnLst>
                                    <p:set>
                                      <p:cBhvr>
                                        <p:cTn id="50" dur="1" fill="hold">
                                          <p:stCondLst>
                                            <p:cond delay="0"/>
                                          </p:stCondLst>
                                        </p:cTn>
                                        <p:tgtEl>
                                          <p:spTgt spid="1048775"/>
                                        </p:tgtEl>
                                        <p:attrNameLst>
                                          <p:attrName>style.visibility</p:attrName>
                                        </p:attrNameLst>
                                      </p:cBhvr>
                                      <p:to>
                                        <p:strVal val="visible"/>
                                      </p:to>
                                    </p:set>
                                    <p:animEffect transition="in" filter="fade">
                                      <p:cBhvr>
                                        <p:cTn id="51" dur="250"/>
                                        <p:tgtEl>
                                          <p:spTgt spid="1048775"/>
                                        </p:tgtEl>
                                      </p:cBhvr>
                                    </p:animEffect>
                                    <p:anim calcmode="lin" valueType="num">
                                      <p:cBhvr>
                                        <p:cTn id="52" dur="250" fill="hold"/>
                                        <p:tgtEl>
                                          <p:spTgt spid="1048775"/>
                                        </p:tgtEl>
                                        <p:attrNameLst>
                                          <p:attrName>ppt_x</p:attrName>
                                        </p:attrNameLst>
                                      </p:cBhvr>
                                      <p:tavLst>
                                        <p:tav tm="0">
                                          <p:val>
                                            <p:strVal val="#ppt_x"/>
                                          </p:val>
                                        </p:tav>
                                        <p:tav tm="100000">
                                          <p:val>
                                            <p:strVal val="#ppt_x"/>
                                          </p:val>
                                        </p:tav>
                                      </p:tavLst>
                                    </p:anim>
                                    <p:anim calcmode="lin" valueType="num">
                                      <p:cBhvr>
                                        <p:cTn id="53" dur="250" fill="hold"/>
                                        <p:tgtEl>
                                          <p:spTgt spid="1048775"/>
                                        </p:tgtEl>
                                        <p:attrNameLst>
                                          <p:attrName>ppt_y</p:attrName>
                                        </p:attrNameLst>
                                      </p:cBhvr>
                                      <p:tavLst>
                                        <p:tav tm="0">
                                          <p:val>
                                            <p:strVal val="#ppt_y+.1"/>
                                          </p:val>
                                        </p:tav>
                                        <p:tav tm="100000">
                                          <p:val>
                                            <p:strVal val="#ppt_y"/>
                                          </p:val>
                                        </p:tav>
                                      </p:tavLst>
                                    </p:anim>
                                  </p:childTnLst>
                                </p:cTn>
                              </p:par>
                            </p:childTnLst>
                          </p:cTn>
                        </p:par>
                        <p:par>
                          <p:cTn id="54" fill="hold">
                            <p:stCondLst>
                              <p:cond delay="2250"/>
                            </p:stCondLst>
                            <p:childTnLst>
                              <p:par>
                                <p:cTn id="55" presetID="22" presetClass="entr" presetSubtype="4" fill="hold" grpId="0" nodeType="afterEffect">
                                  <p:stCondLst>
                                    <p:cond delay="0"/>
                                  </p:stCondLst>
                                  <p:childTnLst>
                                    <p:set>
                                      <p:cBhvr>
                                        <p:cTn id="56" dur="1" fill="hold">
                                          <p:stCondLst>
                                            <p:cond delay="0"/>
                                          </p:stCondLst>
                                        </p:cTn>
                                        <p:tgtEl>
                                          <p:spTgt spid="1048784"/>
                                        </p:tgtEl>
                                        <p:attrNameLst>
                                          <p:attrName>style.visibility</p:attrName>
                                        </p:attrNameLst>
                                      </p:cBhvr>
                                      <p:to>
                                        <p:strVal val="visible"/>
                                      </p:to>
                                    </p:set>
                                    <p:animEffect transition="in" filter="wipe(down)">
                                      <p:cBhvr>
                                        <p:cTn id="57" dur="250"/>
                                        <p:tgtEl>
                                          <p:spTgt spid="1048784"/>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1048783"/>
                                        </p:tgtEl>
                                        <p:attrNameLst>
                                          <p:attrName>style.visibility</p:attrName>
                                        </p:attrNameLst>
                                      </p:cBhvr>
                                      <p:to>
                                        <p:strVal val="visible"/>
                                      </p:to>
                                    </p:set>
                                    <p:anim calcmode="lin" valueType="num">
                                      <p:cBhvr>
                                        <p:cTn id="61" dur="250" fill="hold"/>
                                        <p:tgtEl>
                                          <p:spTgt spid="1048783"/>
                                        </p:tgtEl>
                                        <p:attrNameLst>
                                          <p:attrName>ppt_w</p:attrName>
                                        </p:attrNameLst>
                                      </p:cBhvr>
                                      <p:tavLst>
                                        <p:tav tm="0">
                                          <p:val>
                                            <p:fltVal val="0"/>
                                          </p:val>
                                        </p:tav>
                                        <p:tav tm="100000">
                                          <p:val>
                                            <p:strVal val="#ppt_w"/>
                                          </p:val>
                                        </p:tav>
                                      </p:tavLst>
                                    </p:anim>
                                    <p:anim calcmode="lin" valueType="num">
                                      <p:cBhvr>
                                        <p:cTn id="62" dur="250" fill="hold"/>
                                        <p:tgtEl>
                                          <p:spTgt spid="1048783"/>
                                        </p:tgtEl>
                                        <p:attrNameLst>
                                          <p:attrName>ppt_h</p:attrName>
                                        </p:attrNameLst>
                                      </p:cBhvr>
                                      <p:tavLst>
                                        <p:tav tm="0">
                                          <p:val>
                                            <p:fltVal val="0"/>
                                          </p:val>
                                        </p:tav>
                                        <p:tav tm="100000">
                                          <p:val>
                                            <p:strVal val="#ppt_h"/>
                                          </p:val>
                                        </p:tav>
                                      </p:tavLst>
                                    </p:anim>
                                    <p:animEffect transition="in" filter="fade">
                                      <p:cBhvr>
                                        <p:cTn id="63" dur="250"/>
                                        <p:tgtEl>
                                          <p:spTgt spid="1048783"/>
                                        </p:tgtEl>
                                      </p:cBhvr>
                                    </p:animEffect>
                                  </p:childTnLst>
                                </p:cTn>
                              </p:par>
                            </p:childTnLst>
                          </p:cTn>
                        </p:par>
                        <p:par>
                          <p:cTn id="64" fill="hold">
                            <p:stCondLst>
                              <p:cond delay="2750"/>
                            </p:stCondLst>
                            <p:childTnLst>
                              <p:par>
                                <p:cTn id="65" presetID="42" presetClass="entr" presetSubtype="0" fill="hold" grpId="0" nodeType="afterEffect">
                                  <p:stCondLst>
                                    <p:cond delay="0"/>
                                  </p:stCondLst>
                                  <p:childTnLst>
                                    <p:set>
                                      <p:cBhvr>
                                        <p:cTn id="66" dur="1" fill="hold">
                                          <p:stCondLst>
                                            <p:cond delay="0"/>
                                          </p:stCondLst>
                                        </p:cTn>
                                        <p:tgtEl>
                                          <p:spTgt spid="1048785"/>
                                        </p:tgtEl>
                                        <p:attrNameLst>
                                          <p:attrName>style.visibility</p:attrName>
                                        </p:attrNameLst>
                                      </p:cBhvr>
                                      <p:to>
                                        <p:strVal val="visible"/>
                                      </p:to>
                                    </p:set>
                                    <p:animEffect transition="in" filter="fade">
                                      <p:cBhvr>
                                        <p:cTn id="67" dur="250"/>
                                        <p:tgtEl>
                                          <p:spTgt spid="1048785"/>
                                        </p:tgtEl>
                                      </p:cBhvr>
                                    </p:animEffect>
                                    <p:anim calcmode="lin" valueType="num">
                                      <p:cBhvr>
                                        <p:cTn id="68" dur="250" fill="hold"/>
                                        <p:tgtEl>
                                          <p:spTgt spid="1048785"/>
                                        </p:tgtEl>
                                        <p:attrNameLst>
                                          <p:attrName>ppt_x</p:attrName>
                                        </p:attrNameLst>
                                      </p:cBhvr>
                                      <p:tavLst>
                                        <p:tav tm="0">
                                          <p:val>
                                            <p:strVal val="#ppt_x"/>
                                          </p:val>
                                        </p:tav>
                                        <p:tav tm="100000">
                                          <p:val>
                                            <p:strVal val="#ppt_x"/>
                                          </p:val>
                                        </p:tav>
                                      </p:tavLst>
                                    </p:anim>
                                    <p:anim calcmode="lin" valueType="num">
                                      <p:cBhvr>
                                        <p:cTn id="69" dur="250" fill="hold"/>
                                        <p:tgtEl>
                                          <p:spTgt spid="1048785"/>
                                        </p:tgtEl>
                                        <p:attrNameLst>
                                          <p:attrName>ppt_y</p:attrName>
                                        </p:attrNameLst>
                                      </p:cBhvr>
                                      <p:tavLst>
                                        <p:tav tm="0">
                                          <p:val>
                                            <p:strVal val="#ppt_y+.1"/>
                                          </p:val>
                                        </p:tav>
                                        <p:tav tm="100000">
                                          <p:val>
                                            <p:strVal val="#ppt_y"/>
                                          </p:val>
                                        </p:tav>
                                      </p:tavLst>
                                    </p:anim>
                                  </p:childTnLst>
                                </p:cTn>
                              </p:par>
                            </p:childTnLst>
                          </p:cTn>
                        </p:par>
                        <p:par>
                          <p:cTn id="70" fill="hold">
                            <p:stCondLst>
                              <p:cond delay="3000"/>
                            </p:stCondLst>
                            <p:childTnLst>
                              <p:par>
                                <p:cTn id="71" presetID="42" presetClass="entr" presetSubtype="0" fill="hold" grpId="0" nodeType="afterEffect">
                                  <p:stCondLst>
                                    <p:cond delay="0"/>
                                  </p:stCondLst>
                                  <p:childTnLst>
                                    <p:set>
                                      <p:cBhvr>
                                        <p:cTn id="72" dur="1" fill="hold">
                                          <p:stCondLst>
                                            <p:cond delay="0"/>
                                          </p:stCondLst>
                                        </p:cTn>
                                        <p:tgtEl>
                                          <p:spTgt spid="1048773"/>
                                        </p:tgtEl>
                                        <p:attrNameLst>
                                          <p:attrName>style.visibility</p:attrName>
                                        </p:attrNameLst>
                                      </p:cBhvr>
                                      <p:to>
                                        <p:strVal val="visible"/>
                                      </p:to>
                                    </p:set>
                                    <p:animEffect transition="in" filter="fade">
                                      <p:cBhvr>
                                        <p:cTn id="73" dur="250"/>
                                        <p:tgtEl>
                                          <p:spTgt spid="1048773"/>
                                        </p:tgtEl>
                                      </p:cBhvr>
                                    </p:animEffect>
                                    <p:anim calcmode="lin" valueType="num">
                                      <p:cBhvr>
                                        <p:cTn id="74" dur="250" fill="hold"/>
                                        <p:tgtEl>
                                          <p:spTgt spid="1048773"/>
                                        </p:tgtEl>
                                        <p:attrNameLst>
                                          <p:attrName>ppt_x</p:attrName>
                                        </p:attrNameLst>
                                      </p:cBhvr>
                                      <p:tavLst>
                                        <p:tav tm="0">
                                          <p:val>
                                            <p:strVal val="#ppt_x"/>
                                          </p:val>
                                        </p:tav>
                                        <p:tav tm="100000">
                                          <p:val>
                                            <p:strVal val="#ppt_x"/>
                                          </p:val>
                                        </p:tav>
                                      </p:tavLst>
                                    </p:anim>
                                    <p:anim calcmode="lin" valueType="num">
                                      <p:cBhvr>
                                        <p:cTn id="75" dur="250" fill="hold"/>
                                        <p:tgtEl>
                                          <p:spTgt spid="1048773"/>
                                        </p:tgtEl>
                                        <p:attrNameLst>
                                          <p:attrName>ppt_y</p:attrName>
                                        </p:attrNameLst>
                                      </p:cBhvr>
                                      <p:tavLst>
                                        <p:tav tm="0">
                                          <p:val>
                                            <p:strVal val="#ppt_y+.1"/>
                                          </p:val>
                                        </p:tav>
                                        <p:tav tm="100000">
                                          <p:val>
                                            <p:strVal val="#ppt_y"/>
                                          </p:val>
                                        </p:tav>
                                      </p:tavLst>
                                    </p:anim>
                                  </p:childTnLst>
                                </p:cTn>
                              </p:par>
                            </p:childTnLst>
                          </p:cTn>
                        </p:par>
                        <p:par>
                          <p:cTn id="76" fill="hold">
                            <p:stCondLst>
                              <p:cond delay="3250"/>
                            </p:stCondLst>
                            <p:childTnLst>
                              <p:par>
                                <p:cTn id="77" presetID="22" presetClass="entr" presetSubtype="4" fill="hold" grpId="0" nodeType="afterEffect">
                                  <p:stCondLst>
                                    <p:cond delay="0"/>
                                  </p:stCondLst>
                                  <p:childTnLst>
                                    <p:set>
                                      <p:cBhvr>
                                        <p:cTn id="78" dur="1" fill="hold">
                                          <p:stCondLst>
                                            <p:cond delay="0"/>
                                          </p:stCondLst>
                                        </p:cTn>
                                        <p:tgtEl>
                                          <p:spTgt spid="1048787"/>
                                        </p:tgtEl>
                                        <p:attrNameLst>
                                          <p:attrName>style.visibility</p:attrName>
                                        </p:attrNameLst>
                                      </p:cBhvr>
                                      <p:to>
                                        <p:strVal val="visible"/>
                                      </p:to>
                                    </p:set>
                                    <p:animEffect transition="in" filter="wipe(down)">
                                      <p:cBhvr>
                                        <p:cTn id="79" dur="250"/>
                                        <p:tgtEl>
                                          <p:spTgt spid="1048787"/>
                                        </p:tgtEl>
                                      </p:cBhvr>
                                    </p:animEffect>
                                  </p:childTnLst>
                                </p:cTn>
                              </p:par>
                            </p:childTnLst>
                          </p:cTn>
                        </p:par>
                        <p:par>
                          <p:cTn id="80" fill="hold">
                            <p:stCondLst>
                              <p:cond delay="3500"/>
                            </p:stCondLst>
                            <p:childTnLst>
                              <p:par>
                                <p:cTn id="81" presetID="53" presetClass="entr" presetSubtype="16" fill="hold" grpId="0" nodeType="afterEffect">
                                  <p:stCondLst>
                                    <p:cond delay="0"/>
                                  </p:stCondLst>
                                  <p:childTnLst>
                                    <p:set>
                                      <p:cBhvr>
                                        <p:cTn id="82" dur="1" fill="hold">
                                          <p:stCondLst>
                                            <p:cond delay="0"/>
                                          </p:stCondLst>
                                        </p:cTn>
                                        <p:tgtEl>
                                          <p:spTgt spid="1048786"/>
                                        </p:tgtEl>
                                        <p:attrNameLst>
                                          <p:attrName>style.visibility</p:attrName>
                                        </p:attrNameLst>
                                      </p:cBhvr>
                                      <p:to>
                                        <p:strVal val="visible"/>
                                      </p:to>
                                    </p:set>
                                    <p:anim calcmode="lin" valueType="num">
                                      <p:cBhvr>
                                        <p:cTn id="83" dur="250" fill="hold"/>
                                        <p:tgtEl>
                                          <p:spTgt spid="1048786"/>
                                        </p:tgtEl>
                                        <p:attrNameLst>
                                          <p:attrName>ppt_w</p:attrName>
                                        </p:attrNameLst>
                                      </p:cBhvr>
                                      <p:tavLst>
                                        <p:tav tm="0">
                                          <p:val>
                                            <p:fltVal val="0"/>
                                          </p:val>
                                        </p:tav>
                                        <p:tav tm="100000">
                                          <p:val>
                                            <p:strVal val="#ppt_w"/>
                                          </p:val>
                                        </p:tav>
                                      </p:tavLst>
                                    </p:anim>
                                    <p:anim calcmode="lin" valueType="num">
                                      <p:cBhvr>
                                        <p:cTn id="84" dur="250" fill="hold"/>
                                        <p:tgtEl>
                                          <p:spTgt spid="1048786"/>
                                        </p:tgtEl>
                                        <p:attrNameLst>
                                          <p:attrName>ppt_h</p:attrName>
                                        </p:attrNameLst>
                                      </p:cBhvr>
                                      <p:tavLst>
                                        <p:tav tm="0">
                                          <p:val>
                                            <p:fltVal val="0"/>
                                          </p:val>
                                        </p:tav>
                                        <p:tav tm="100000">
                                          <p:val>
                                            <p:strVal val="#ppt_h"/>
                                          </p:val>
                                        </p:tav>
                                      </p:tavLst>
                                    </p:anim>
                                    <p:animEffect transition="in" filter="fade">
                                      <p:cBhvr>
                                        <p:cTn id="85" dur="250"/>
                                        <p:tgtEl>
                                          <p:spTgt spid="1048786"/>
                                        </p:tgtEl>
                                      </p:cBhvr>
                                    </p:animEffect>
                                  </p:childTnLst>
                                </p:cTn>
                              </p:par>
                            </p:childTnLst>
                          </p:cTn>
                        </p:par>
                        <p:par>
                          <p:cTn id="86" fill="hold">
                            <p:stCondLst>
                              <p:cond delay="3750"/>
                            </p:stCondLst>
                            <p:childTnLst>
                              <p:par>
                                <p:cTn id="87" presetID="42" presetClass="entr" presetSubtype="0" fill="hold" grpId="0" nodeType="afterEffect">
                                  <p:stCondLst>
                                    <p:cond delay="0"/>
                                  </p:stCondLst>
                                  <p:childTnLst>
                                    <p:set>
                                      <p:cBhvr>
                                        <p:cTn id="88" dur="1" fill="hold">
                                          <p:stCondLst>
                                            <p:cond delay="0"/>
                                          </p:stCondLst>
                                        </p:cTn>
                                        <p:tgtEl>
                                          <p:spTgt spid="1048788"/>
                                        </p:tgtEl>
                                        <p:attrNameLst>
                                          <p:attrName>style.visibility</p:attrName>
                                        </p:attrNameLst>
                                      </p:cBhvr>
                                      <p:to>
                                        <p:strVal val="visible"/>
                                      </p:to>
                                    </p:set>
                                    <p:animEffect transition="in" filter="fade">
                                      <p:cBhvr>
                                        <p:cTn id="89" dur="250"/>
                                        <p:tgtEl>
                                          <p:spTgt spid="1048788"/>
                                        </p:tgtEl>
                                      </p:cBhvr>
                                    </p:animEffect>
                                    <p:anim calcmode="lin" valueType="num">
                                      <p:cBhvr>
                                        <p:cTn id="90" dur="250" fill="hold"/>
                                        <p:tgtEl>
                                          <p:spTgt spid="1048788"/>
                                        </p:tgtEl>
                                        <p:attrNameLst>
                                          <p:attrName>ppt_x</p:attrName>
                                        </p:attrNameLst>
                                      </p:cBhvr>
                                      <p:tavLst>
                                        <p:tav tm="0">
                                          <p:val>
                                            <p:strVal val="#ppt_x"/>
                                          </p:val>
                                        </p:tav>
                                        <p:tav tm="100000">
                                          <p:val>
                                            <p:strVal val="#ppt_x"/>
                                          </p:val>
                                        </p:tav>
                                      </p:tavLst>
                                    </p:anim>
                                    <p:anim calcmode="lin" valueType="num">
                                      <p:cBhvr>
                                        <p:cTn id="91" dur="250" fill="hold"/>
                                        <p:tgtEl>
                                          <p:spTgt spid="10487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3" grpId="0" animBg="1"/>
      <p:bldP spid="1048774" grpId="0" animBg="1"/>
      <p:bldP spid="1048775" grpId="0" animBg="1"/>
      <p:bldP spid="1048776" grpId="0" animBg="1"/>
      <p:bldP spid="1048777" grpId="0"/>
      <p:bldP spid="1048778" grpId="0" animBg="1"/>
      <p:bldP spid="1048779" grpId="0"/>
      <p:bldP spid="1048780" grpId="0"/>
      <p:bldP spid="1048781" grpId="0" animBg="1"/>
      <p:bldP spid="1048782" grpId="0"/>
      <p:bldP spid="1048783" grpId="0"/>
      <p:bldP spid="1048784" grpId="0" animBg="1"/>
      <p:bldP spid="1048785" grpId="0"/>
      <p:bldP spid="1048786" grpId="0"/>
      <p:bldP spid="1048787" grpId="0" animBg="1"/>
      <p:bldP spid="104878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6"/>
          <p:cNvGrpSpPr/>
          <p:nvPr/>
        </p:nvGrpSpPr>
        <p:grpSpPr>
          <a:xfrm>
            <a:off x="505913" y="1140742"/>
            <a:ext cx="11014577" cy="4345658"/>
            <a:chOff x="505913" y="1140742"/>
            <a:chExt cx="11014577" cy="4345658"/>
          </a:xfrm>
        </p:grpSpPr>
        <p:grpSp>
          <p:nvGrpSpPr>
            <p:cNvPr id="106" name="组合 3"/>
            <p:cNvGrpSpPr/>
            <p:nvPr/>
          </p:nvGrpSpPr>
          <p:grpSpPr>
            <a:xfrm>
              <a:off x="4199342" y="1140742"/>
              <a:ext cx="3764132" cy="3762597"/>
              <a:chOff x="4199342" y="1966245"/>
              <a:chExt cx="3764132" cy="3762597"/>
            </a:xfrm>
          </p:grpSpPr>
          <p:sp>
            <p:nvSpPr>
              <p:cNvPr id="1048657" name="椭圆 52"/>
              <p:cNvSpPr/>
              <p:nvPr/>
            </p:nvSpPr>
            <p:spPr bwMode="auto">
              <a:xfrm>
                <a:off x="4199342" y="1966245"/>
                <a:ext cx="3764132" cy="3762597"/>
              </a:xfrm>
              <a:prstGeom prst="ellipse">
                <a:avLst/>
              </a:prstGeom>
              <a:noFill/>
              <a:ln w="9525" cap="rnd">
                <a:solidFill>
                  <a:schemeClr val="tx2">
                    <a:lumMod val="20000"/>
                    <a:lumOff val="80000"/>
                  </a:schemeClr>
                </a:solidFill>
                <a:prstDash val="solid"/>
                <a:round/>
                <a:headEnd/>
                <a:tailEnd/>
              </a:ln>
            </p:spPr>
            <p:txBody>
              <a:bodyPr anchor="ctr"/>
              <a:lstStyle/>
              <a:p>
                <a:pPr algn="ctr"/>
                <a:endParaRPr sz="2400" dirty="0"/>
              </a:p>
            </p:txBody>
          </p:sp>
          <p:sp>
            <p:nvSpPr>
              <p:cNvPr id="1048658" name="椭圆 53"/>
              <p:cNvSpPr/>
              <p:nvPr/>
            </p:nvSpPr>
            <p:spPr bwMode="auto">
              <a:xfrm>
                <a:off x="4480441" y="2247346"/>
                <a:ext cx="3201165" cy="3199628"/>
              </a:xfrm>
              <a:prstGeom prst="ellipse">
                <a:avLst/>
              </a:prstGeom>
              <a:noFill/>
              <a:ln w="9525" cap="rnd">
                <a:solidFill>
                  <a:schemeClr val="tx2">
                    <a:lumMod val="20000"/>
                    <a:lumOff val="80000"/>
                  </a:schemeClr>
                </a:solidFill>
                <a:prstDash val="solid"/>
                <a:round/>
                <a:headEnd/>
                <a:tailEnd/>
              </a:ln>
            </p:spPr>
            <p:txBody>
              <a:bodyPr anchor="ctr"/>
              <a:lstStyle/>
              <a:p>
                <a:pPr algn="ctr"/>
                <a:endParaRPr sz="2400" dirty="0"/>
              </a:p>
            </p:txBody>
          </p:sp>
        </p:grpSp>
        <p:grpSp>
          <p:nvGrpSpPr>
            <p:cNvPr id="107" name="组合 4"/>
            <p:cNvGrpSpPr/>
            <p:nvPr/>
          </p:nvGrpSpPr>
          <p:grpSpPr>
            <a:xfrm>
              <a:off x="5125593" y="2027055"/>
              <a:ext cx="1954647" cy="3459345"/>
              <a:chOff x="5101641" y="2822878"/>
              <a:chExt cx="1925269" cy="3261988"/>
            </a:xfrm>
          </p:grpSpPr>
          <p:sp>
            <p:nvSpPr>
              <p:cNvPr id="1048659" name="矩形 36"/>
              <p:cNvSpPr/>
              <p:nvPr/>
            </p:nvSpPr>
            <p:spPr bwMode="auto">
              <a:xfrm>
                <a:off x="5928485" y="4683089"/>
                <a:ext cx="264772" cy="271580"/>
              </a:xfrm>
              <a:prstGeom prst="rect">
                <a:avLst/>
              </a:prstGeom>
              <a:solidFill>
                <a:schemeClr val="tx1">
                  <a:lumMod val="75000"/>
                  <a:lumOff val="25000"/>
                </a:schemeClr>
              </a:solidFill>
              <a:ln>
                <a:noFill/>
              </a:ln>
            </p:spPr>
            <p:txBody>
              <a:bodyPr anchor="ctr"/>
              <a:lstStyle/>
              <a:p>
                <a:pPr algn="ctr"/>
                <a:endParaRPr sz="2400" dirty="0"/>
              </a:p>
            </p:txBody>
          </p:sp>
          <p:sp>
            <p:nvSpPr>
              <p:cNvPr id="1048660" name="矩形 38"/>
              <p:cNvSpPr/>
              <p:nvPr/>
            </p:nvSpPr>
            <p:spPr bwMode="auto">
              <a:xfrm>
                <a:off x="5792317" y="4919114"/>
                <a:ext cx="543917" cy="1165752"/>
              </a:xfrm>
              <a:prstGeom prst="rect">
                <a:avLst/>
              </a:prstGeom>
              <a:solidFill>
                <a:schemeClr val="tx1">
                  <a:lumMod val="75000"/>
                  <a:lumOff val="25000"/>
                </a:schemeClr>
              </a:solidFill>
              <a:ln>
                <a:noFill/>
              </a:ln>
            </p:spPr>
            <p:txBody>
              <a:bodyPr anchor="ctr"/>
              <a:lstStyle/>
              <a:p>
                <a:pPr algn="ctr"/>
                <a:endParaRPr sz="2400" dirty="0"/>
              </a:p>
            </p:txBody>
          </p:sp>
          <p:sp>
            <p:nvSpPr>
              <p:cNvPr id="1048661"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lstStyle/>
              <a:p>
                <a:pPr algn="ctr"/>
                <a:endParaRPr sz="2400" dirty="0"/>
              </a:p>
            </p:txBody>
          </p:sp>
        </p:grpSp>
        <p:grpSp>
          <p:nvGrpSpPr>
            <p:cNvPr id="108" name="组合 277"/>
            <p:cNvGrpSpPr/>
            <p:nvPr/>
          </p:nvGrpSpPr>
          <p:grpSpPr>
            <a:xfrm>
              <a:off x="505913" y="1345622"/>
              <a:ext cx="11014577" cy="3353987"/>
              <a:chOff x="379435" y="1628342"/>
              <a:chExt cx="8260932" cy="2515488"/>
            </a:xfrm>
          </p:grpSpPr>
          <p:sp>
            <p:nvSpPr>
              <p:cNvPr id="1048662" name="矩形 278"/>
              <p:cNvSpPr/>
              <p:nvPr/>
            </p:nvSpPr>
            <p:spPr>
              <a:xfrm>
                <a:off x="6673797" y="1836331"/>
                <a:ext cx="1805675" cy="373949"/>
              </a:xfrm>
              <a:prstGeom prst="rect">
                <a:avLst/>
              </a:prstGeom>
            </p:spPr>
            <p:txBody>
              <a:bodyPr wrap="square">
                <a:normAutofit/>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dirty="0"/>
                  <a:t>4000</a:t>
                </a:r>
                <a:r>
                  <a:rPr lang="zh-CN" altLang="en-US" dirty="0"/>
                  <a:t>万行</a:t>
                </a:r>
              </a:p>
            </p:txBody>
          </p:sp>
          <p:sp>
            <p:nvSpPr>
              <p:cNvPr id="1048663" name="文本框 22"/>
              <p:cNvSpPr txBox="1"/>
              <p:nvPr/>
            </p:nvSpPr>
            <p:spPr>
              <a:xfrm>
                <a:off x="6673797" y="1628342"/>
                <a:ext cx="1061829" cy="253916"/>
              </a:xfrm>
              <a:prstGeom prst="rect">
                <a:avLst/>
              </a:prstGeom>
              <a:noFill/>
            </p:spPr>
            <p:txBody>
              <a:bodyPr wrap="none">
                <a:normAutofit fontScale="85935" lnSpcReduction="10000"/>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33" b="1" dirty="0">
                    <a:solidFill>
                      <a:schemeClr val="accent4"/>
                    </a:solidFill>
                  </a:rPr>
                  <a:t>航天飞机</a:t>
                </a:r>
              </a:p>
            </p:txBody>
          </p:sp>
          <p:sp>
            <p:nvSpPr>
              <p:cNvPr id="1048664" name="矩形 280"/>
              <p:cNvSpPr/>
              <p:nvPr/>
            </p:nvSpPr>
            <p:spPr>
              <a:xfrm>
                <a:off x="6985879" y="2782923"/>
                <a:ext cx="1654488" cy="638314"/>
              </a:xfrm>
              <a:prstGeom prst="rect">
                <a:avLst/>
              </a:prstGeom>
            </p:spPr>
            <p:txBody>
              <a:bodyPr wrap="square">
                <a:noAutofit/>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t>逾</a:t>
                </a:r>
                <a:r>
                  <a:rPr lang="en-US" altLang="zh-CN" dirty="0"/>
                  <a:t>6</a:t>
                </a:r>
                <a:r>
                  <a:rPr lang="zh-CN" altLang="en-US" dirty="0"/>
                  <a:t>千万行代码，</a:t>
                </a:r>
                <a:r>
                  <a:rPr lang="en-US" altLang="zh-CN" dirty="0"/>
                  <a:t>3000</a:t>
                </a:r>
                <a:r>
                  <a:rPr lang="zh-CN" altLang="en-US" dirty="0"/>
                  <a:t>开发人员，</a:t>
                </a:r>
                <a:r>
                  <a:rPr lang="en-US" altLang="zh-CN" dirty="0"/>
                  <a:t>59</a:t>
                </a:r>
                <a:r>
                  <a:rPr lang="zh-CN" altLang="en-US" dirty="0"/>
                  <a:t>个开发节点</a:t>
                </a:r>
              </a:p>
            </p:txBody>
          </p:sp>
          <p:sp>
            <p:nvSpPr>
              <p:cNvPr id="1048665" name="文本框 24"/>
              <p:cNvSpPr txBox="1"/>
              <p:nvPr/>
            </p:nvSpPr>
            <p:spPr>
              <a:xfrm>
                <a:off x="6985879" y="2574933"/>
                <a:ext cx="1061829" cy="253916"/>
              </a:xfrm>
              <a:prstGeom prst="rect">
                <a:avLst/>
              </a:prstGeom>
              <a:noFill/>
            </p:spPr>
            <p:txBody>
              <a:bodyPr wrap="none">
                <a:normAutofit fontScale="85935" lnSpcReduction="10000"/>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133" b="1" dirty="0">
                    <a:solidFill>
                      <a:schemeClr val="accent6"/>
                    </a:solidFill>
                  </a:rPr>
                  <a:t>VISTA</a:t>
                </a:r>
                <a:r>
                  <a:rPr lang="zh-CN" altLang="en-US" sz="2133" b="1" dirty="0">
                    <a:solidFill>
                      <a:schemeClr val="accent6"/>
                    </a:solidFill>
                  </a:rPr>
                  <a:t>系统</a:t>
                </a:r>
              </a:p>
            </p:txBody>
          </p:sp>
          <p:sp>
            <p:nvSpPr>
              <p:cNvPr id="1048666" name="矩形 282"/>
              <p:cNvSpPr/>
              <p:nvPr/>
            </p:nvSpPr>
            <p:spPr>
              <a:xfrm>
                <a:off x="6673796" y="3769881"/>
                <a:ext cx="1807262" cy="373949"/>
              </a:xfrm>
              <a:prstGeom prst="rect">
                <a:avLst/>
              </a:prstGeom>
            </p:spPr>
            <p:txBody>
              <a:bodyPr wrap="square">
                <a:normAutofit/>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dirty="0"/>
                  <a:t>10</a:t>
                </a:r>
                <a:r>
                  <a:rPr lang="zh-CN" altLang="en-US" dirty="0"/>
                  <a:t>亿行</a:t>
                </a:r>
              </a:p>
            </p:txBody>
          </p:sp>
          <p:sp>
            <p:nvSpPr>
              <p:cNvPr id="1048667" name="文本框 26"/>
              <p:cNvSpPr txBox="1"/>
              <p:nvPr/>
            </p:nvSpPr>
            <p:spPr>
              <a:xfrm>
                <a:off x="6673797" y="3561892"/>
                <a:ext cx="1061829" cy="253916"/>
              </a:xfrm>
              <a:prstGeom prst="rect">
                <a:avLst/>
              </a:prstGeom>
              <a:noFill/>
            </p:spPr>
            <p:txBody>
              <a:bodyPr wrap="none">
                <a:normAutofit fontScale="85935" lnSpcReduction="10000"/>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33" b="1" dirty="0">
                    <a:solidFill>
                      <a:schemeClr val="accent5"/>
                    </a:solidFill>
                  </a:rPr>
                  <a:t>国际空间站</a:t>
                </a:r>
              </a:p>
            </p:txBody>
          </p:sp>
          <p:sp>
            <p:nvSpPr>
              <p:cNvPr id="1048668" name="矩形 284"/>
              <p:cNvSpPr/>
              <p:nvPr/>
            </p:nvSpPr>
            <p:spPr>
              <a:xfrm flipH="1">
                <a:off x="733515" y="1836331"/>
                <a:ext cx="1748199" cy="373949"/>
              </a:xfrm>
              <a:prstGeom prst="rect">
                <a:avLst/>
              </a:prstGeom>
            </p:spPr>
            <p:txBody>
              <a:bodyPr wrap="square">
                <a:normAutofit/>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en-US" altLang="zh-CN" dirty="0"/>
                  <a:t>10</a:t>
                </a:r>
                <a:r>
                  <a:rPr lang="zh-CN" altLang="en-US" dirty="0"/>
                  <a:t>万行（</a:t>
                </a:r>
                <a:r>
                  <a:rPr lang="en-US" altLang="zh-CN" dirty="0"/>
                  <a:t>1970s</a:t>
                </a:r>
                <a:r>
                  <a:rPr lang="zh-CN" altLang="en-US" dirty="0"/>
                  <a:t>）</a:t>
                </a:r>
              </a:p>
            </p:txBody>
          </p:sp>
          <p:sp>
            <p:nvSpPr>
              <p:cNvPr id="1048669" name="文本框 28"/>
              <p:cNvSpPr txBox="1"/>
              <p:nvPr/>
            </p:nvSpPr>
            <p:spPr>
              <a:xfrm flipH="1">
                <a:off x="1419884" y="1628342"/>
                <a:ext cx="1061829" cy="253916"/>
              </a:xfrm>
              <a:prstGeom prst="rect">
                <a:avLst/>
              </a:prstGeom>
              <a:noFill/>
            </p:spPr>
            <p:txBody>
              <a:bodyPr wrap="none">
                <a:normAutofit fontScale="85935" lnSpcReduction="10000"/>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33" b="1" dirty="0">
                    <a:solidFill>
                      <a:schemeClr val="accent1"/>
                    </a:solidFill>
                  </a:rPr>
                  <a:t>汽车系统</a:t>
                </a:r>
              </a:p>
            </p:txBody>
          </p:sp>
          <p:sp>
            <p:nvSpPr>
              <p:cNvPr id="1048670" name="矩形 286"/>
              <p:cNvSpPr/>
              <p:nvPr/>
            </p:nvSpPr>
            <p:spPr>
              <a:xfrm flipH="1">
                <a:off x="379435" y="2782923"/>
                <a:ext cx="1748199" cy="360821"/>
              </a:xfrm>
              <a:prstGeom prst="rect">
                <a:avLst/>
              </a:prstGeom>
            </p:spPr>
            <p:txBody>
              <a:bodyPr wrap="square">
                <a:normAutofit/>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en-US" altLang="zh-CN" dirty="0"/>
                  <a:t>400</a:t>
                </a:r>
                <a:r>
                  <a:rPr lang="zh-CN" altLang="en-US" dirty="0"/>
                  <a:t>万行</a:t>
                </a:r>
              </a:p>
            </p:txBody>
          </p:sp>
          <p:sp>
            <p:nvSpPr>
              <p:cNvPr id="1048671" name="文本框 30"/>
              <p:cNvSpPr txBox="1"/>
              <p:nvPr/>
            </p:nvSpPr>
            <p:spPr>
              <a:xfrm flipH="1">
                <a:off x="1065804" y="2574933"/>
                <a:ext cx="1061829" cy="253916"/>
              </a:xfrm>
              <a:prstGeom prst="rect">
                <a:avLst/>
              </a:prstGeom>
              <a:noFill/>
            </p:spPr>
            <p:txBody>
              <a:bodyPr wrap="none">
                <a:normAutofit fontScale="85935" lnSpcReduction="10000"/>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33" b="1" dirty="0">
                    <a:solidFill>
                      <a:schemeClr val="accent2"/>
                    </a:solidFill>
                  </a:rPr>
                  <a:t>波音飞机</a:t>
                </a:r>
              </a:p>
            </p:txBody>
          </p:sp>
          <p:sp>
            <p:nvSpPr>
              <p:cNvPr id="1048672" name="矩形 288"/>
              <p:cNvSpPr/>
              <p:nvPr/>
            </p:nvSpPr>
            <p:spPr>
              <a:xfrm flipH="1">
                <a:off x="733515" y="3769881"/>
                <a:ext cx="1748199" cy="360821"/>
              </a:xfrm>
              <a:prstGeom prst="rect">
                <a:avLst/>
              </a:prstGeom>
            </p:spPr>
            <p:txBody>
              <a:bodyPr wrap="square">
                <a:noAutofit/>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en-US" altLang="zh-CN" dirty="0"/>
                  <a:t>2000</a:t>
                </a:r>
                <a:r>
                  <a:rPr lang="zh-CN" altLang="en-US" dirty="0"/>
                  <a:t>万行</a:t>
                </a:r>
              </a:p>
            </p:txBody>
          </p:sp>
          <p:sp>
            <p:nvSpPr>
              <p:cNvPr id="1048673" name="文本框 32"/>
              <p:cNvSpPr txBox="1"/>
              <p:nvPr/>
            </p:nvSpPr>
            <p:spPr>
              <a:xfrm flipH="1">
                <a:off x="1419884" y="3561892"/>
                <a:ext cx="1061829" cy="253916"/>
              </a:xfrm>
              <a:prstGeom prst="rect">
                <a:avLst/>
              </a:prstGeom>
              <a:noFill/>
            </p:spPr>
            <p:txBody>
              <a:bodyPr wrap="none">
                <a:normAutofit fontScale="85935" lnSpcReduction="10000"/>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33" b="1" dirty="0">
                    <a:solidFill>
                      <a:schemeClr val="accent3"/>
                    </a:solidFill>
                  </a:rPr>
                  <a:t>宇宙飞船</a:t>
                </a:r>
              </a:p>
            </p:txBody>
          </p:sp>
          <p:cxnSp>
            <p:nvCxnSpPr>
              <p:cNvPr id="3145822" name="直接连接符 290"/>
              <p:cNvCxnSpPr>
                <a:cxnSpLocks/>
              </p:cNvCxnSpPr>
              <p:nvPr/>
            </p:nvCxnSpPr>
            <p:spPr>
              <a:xfrm flipH="1">
                <a:off x="2309862"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823" name="直接连接符 291"/>
              <p:cNvCxnSpPr>
                <a:cxnSpLocks/>
              </p:cNvCxnSpPr>
              <p:nvPr/>
            </p:nvCxnSpPr>
            <p:spPr>
              <a:xfrm flipH="1">
                <a:off x="2677030"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824" name="直接连接符 292"/>
              <p:cNvCxnSpPr>
                <a:cxnSpLocks/>
              </p:cNvCxnSpPr>
              <p:nvPr/>
            </p:nvCxnSpPr>
            <p:spPr>
              <a:xfrm flipH="1">
                <a:off x="2677030"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825" name="直接连接符 293"/>
              <p:cNvCxnSpPr>
                <a:cxnSpLocks/>
              </p:cNvCxnSpPr>
              <p:nvPr/>
            </p:nvCxnSpPr>
            <p:spPr>
              <a:xfrm>
                <a:off x="6398940"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826" name="直接连接符 294"/>
              <p:cNvCxnSpPr>
                <a:cxnSpLocks/>
              </p:cNvCxnSpPr>
              <p:nvPr/>
            </p:nvCxnSpPr>
            <p:spPr>
              <a:xfrm>
                <a:off x="6031772"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827" name="直接连接符 295"/>
              <p:cNvCxnSpPr>
                <a:cxnSpLocks/>
              </p:cNvCxnSpPr>
              <p:nvPr/>
            </p:nvCxnSpPr>
            <p:spPr>
              <a:xfrm>
                <a:off x="6031772"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8674"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headEnd/>
                <a:tailEnd/>
              </a:ln>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75" name="任意多边形: 形状 200"/>
              <p:cNvSpPr/>
              <p:nvPr/>
            </p:nvSpPr>
            <p:spPr bwMode="auto">
              <a:xfrm>
                <a:off x="5370357" y="1892108"/>
                <a:ext cx="190692" cy="188741"/>
              </a:xfrm>
              <a:custGeom>
                <a:avLst/>
                <a:gdLst>
                  <a:gd name="T0" fmla="*/ 7364 w 8230"/>
                  <a:gd name="T1" fmla="*/ 5211 h 8158"/>
                  <a:gd name="T2" fmla="*/ 7726 w 8230"/>
                  <a:gd name="T3" fmla="*/ 4561 h 8158"/>
                  <a:gd name="T4" fmla="*/ 7052 w 8230"/>
                  <a:gd name="T5" fmla="*/ 3972 h 8158"/>
                  <a:gd name="T6" fmla="*/ 6750 w 8230"/>
                  <a:gd name="T7" fmla="*/ 4190 h 8158"/>
                  <a:gd name="T8" fmla="*/ 7475 w 8230"/>
                  <a:gd name="T9" fmla="*/ 2071 h 8158"/>
                  <a:gd name="T10" fmla="*/ 7660 w 8230"/>
                  <a:gd name="T11" fmla="*/ 510 h 8158"/>
                  <a:gd name="T12" fmla="*/ 6108 w 8230"/>
                  <a:gd name="T13" fmla="*/ 688 h 8158"/>
                  <a:gd name="T14" fmla="*/ 4936 w 8230"/>
                  <a:gd name="T15" fmla="*/ 1995 h 8158"/>
                  <a:gd name="T16" fmla="*/ 4174 w 8230"/>
                  <a:gd name="T17" fmla="*/ 1298 h 8158"/>
                  <a:gd name="T18" fmla="*/ 4174 w 8230"/>
                  <a:gd name="T19" fmla="*/ 1009 h 8158"/>
                  <a:gd name="T20" fmla="*/ 3356 w 8230"/>
                  <a:gd name="T21" fmla="*/ 480 h 8158"/>
                  <a:gd name="T22" fmla="*/ 1881 w 8230"/>
                  <a:gd name="T23" fmla="*/ 158 h 8158"/>
                  <a:gd name="T24" fmla="*/ 715 w 8230"/>
                  <a:gd name="T25" fmla="*/ 173 h 8158"/>
                  <a:gd name="T26" fmla="*/ 408 w 8230"/>
                  <a:gd name="T27" fmla="*/ 458 h 8158"/>
                  <a:gd name="T28" fmla="*/ 3471 w 8230"/>
                  <a:gd name="T29" fmla="*/ 3630 h 8158"/>
                  <a:gd name="T30" fmla="*/ 999 w 8230"/>
                  <a:gd name="T31" fmla="*/ 5311 h 8158"/>
                  <a:gd name="T32" fmla="*/ 307 w 8230"/>
                  <a:gd name="T33" fmla="*/ 5590 h 8158"/>
                  <a:gd name="T34" fmla="*/ 19 w 8230"/>
                  <a:gd name="T35" fmla="*/ 6023 h 8158"/>
                  <a:gd name="T36" fmla="*/ 1267 w 8230"/>
                  <a:gd name="T37" fmla="*/ 6461 h 8158"/>
                  <a:gd name="T38" fmla="*/ 1064 w 8230"/>
                  <a:gd name="T39" fmla="*/ 6818 h 8158"/>
                  <a:gd name="T40" fmla="*/ 1208 w 8230"/>
                  <a:gd name="T41" fmla="*/ 7166 h 8158"/>
                  <a:gd name="T42" fmla="*/ 1632 w 8230"/>
                  <a:gd name="T43" fmla="*/ 6827 h 8158"/>
                  <a:gd name="T44" fmla="*/ 2004 w 8230"/>
                  <a:gd name="T45" fmla="*/ 8007 h 8158"/>
                  <a:gd name="T46" fmla="*/ 2201 w 8230"/>
                  <a:gd name="T47" fmla="*/ 8158 h 8158"/>
                  <a:gd name="T48" fmla="*/ 2581 w 8230"/>
                  <a:gd name="T49" fmla="*/ 7863 h 8158"/>
                  <a:gd name="T50" fmla="*/ 2841 w 8230"/>
                  <a:gd name="T51" fmla="*/ 6222 h 8158"/>
                  <a:gd name="T52" fmla="*/ 7545 w 8230"/>
                  <a:gd name="T53" fmla="*/ 7704 h 8158"/>
                  <a:gd name="T54" fmla="*/ 7712 w 8230"/>
                  <a:gd name="T55" fmla="*/ 7763 h 8158"/>
                  <a:gd name="T56" fmla="*/ 7998 w 8230"/>
                  <a:gd name="T57" fmla="*/ 7456 h 8158"/>
                  <a:gd name="T58" fmla="*/ 7052 w 8230"/>
                  <a:gd name="T59" fmla="*/ 4465 h 8158"/>
                  <a:gd name="T60" fmla="*/ 7147 w 8230"/>
                  <a:gd name="T61" fmla="*/ 4851 h 8158"/>
                  <a:gd name="T62" fmla="*/ 7052 w 8230"/>
                  <a:gd name="T63" fmla="*/ 4465 h 8158"/>
                  <a:gd name="T64" fmla="*/ 3741 w 8230"/>
                  <a:gd name="T65" fmla="*/ 1154 h 8158"/>
                  <a:gd name="T66" fmla="*/ 3364 w 8230"/>
                  <a:gd name="T67" fmla="*/ 1050 h 8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30" h="8158">
                    <a:moveTo>
                      <a:pt x="8013" y="6290"/>
                    </a:moveTo>
                    <a:lnTo>
                      <a:pt x="7364" y="5211"/>
                    </a:lnTo>
                    <a:lnTo>
                      <a:pt x="7726" y="4850"/>
                    </a:lnTo>
                    <a:cubicBezTo>
                      <a:pt x="7805" y="4770"/>
                      <a:pt x="7805" y="4641"/>
                      <a:pt x="7726" y="4561"/>
                    </a:cubicBezTo>
                    <a:lnTo>
                      <a:pt x="7197" y="4032"/>
                    </a:lnTo>
                    <a:cubicBezTo>
                      <a:pt x="7158" y="3994"/>
                      <a:pt x="7106" y="3972"/>
                      <a:pt x="7052" y="3972"/>
                    </a:cubicBezTo>
                    <a:cubicBezTo>
                      <a:pt x="6998" y="3972"/>
                      <a:pt x="6946" y="3994"/>
                      <a:pt x="6908" y="4032"/>
                    </a:cubicBezTo>
                    <a:lnTo>
                      <a:pt x="6750" y="4190"/>
                    </a:lnTo>
                    <a:lnTo>
                      <a:pt x="6176" y="3234"/>
                    </a:lnTo>
                    <a:lnTo>
                      <a:pt x="7475" y="2071"/>
                    </a:lnTo>
                    <a:cubicBezTo>
                      <a:pt x="7478" y="2068"/>
                      <a:pt x="7480" y="2066"/>
                      <a:pt x="7483" y="2063"/>
                    </a:cubicBezTo>
                    <a:cubicBezTo>
                      <a:pt x="7827" y="1719"/>
                      <a:pt x="8074" y="924"/>
                      <a:pt x="7660" y="510"/>
                    </a:cubicBezTo>
                    <a:cubicBezTo>
                      <a:pt x="7520" y="370"/>
                      <a:pt x="7319" y="295"/>
                      <a:pt x="7080" y="295"/>
                    </a:cubicBezTo>
                    <a:cubicBezTo>
                      <a:pt x="6733" y="295"/>
                      <a:pt x="6342" y="453"/>
                      <a:pt x="6108" y="688"/>
                    </a:cubicBezTo>
                    <a:cubicBezTo>
                      <a:pt x="6105" y="690"/>
                      <a:pt x="6102" y="693"/>
                      <a:pt x="6100" y="696"/>
                    </a:cubicBezTo>
                    <a:lnTo>
                      <a:pt x="4936" y="1995"/>
                    </a:lnTo>
                    <a:lnTo>
                      <a:pt x="4025" y="1447"/>
                    </a:lnTo>
                    <a:lnTo>
                      <a:pt x="4174" y="1298"/>
                    </a:lnTo>
                    <a:cubicBezTo>
                      <a:pt x="4212" y="1260"/>
                      <a:pt x="4233" y="1208"/>
                      <a:pt x="4233" y="1154"/>
                    </a:cubicBezTo>
                    <a:cubicBezTo>
                      <a:pt x="4233" y="1099"/>
                      <a:pt x="4212" y="1047"/>
                      <a:pt x="4174" y="1009"/>
                    </a:cubicBezTo>
                    <a:lnTo>
                      <a:pt x="3645" y="480"/>
                    </a:lnTo>
                    <a:cubicBezTo>
                      <a:pt x="3565" y="401"/>
                      <a:pt x="3436" y="401"/>
                      <a:pt x="3356" y="480"/>
                    </a:cubicBezTo>
                    <a:lnTo>
                      <a:pt x="3003" y="833"/>
                    </a:lnTo>
                    <a:lnTo>
                      <a:pt x="1881" y="158"/>
                    </a:lnTo>
                    <a:cubicBezTo>
                      <a:pt x="1708" y="54"/>
                      <a:pt x="1511" y="0"/>
                      <a:pt x="1310" y="0"/>
                    </a:cubicBezTo>
                    <a:cubicBezTo>
                      <a:pt x="1098" y="0"/>
                      <a:pt x="893" y="59"/>
                      <a:pt x="715" y="173"/>
                    </a:cubicBezTo>
                    <a:lnTo>
                      <a:pt x="501" y="309"/>
                    </a:lnTo>
                    <a:cubicBezTo>
                      <a:pt x="449" y="342"/>
                      <a:pt x="415" y="397"/>
                      <a:pt x="408" y="458"/>
                    </a:cubicBezTo>
                    <a:cubicBezTo>
                      <a:pt x="401" y="520"/>
                      <a:pt x="423" y="581"/>
                      <a:pt x="466" y="625"/>
                    </a:cubicBezTo>
                    <a:lnTo>
                      <a:pt x="3471" y="3630"/>
                    </a:lnTo>
                    <a:lnTo>
                      <a:pt x="1949" y="5329"/>
                    </a:lnTo>
                    <a:lnTo>
                      <a:pt x="999" y="5311"/>
                    </a:lnTo>
                    <a:lnTo>
                      <a:pt x="981" y="5311"/>
                    </a:lnTo>
                    <a:cubicBezTo>
                      <a:pt x="727" y="5311"/>
                      <a:pt x="487" y="5410"/>
                      <a:pt x="307" y="5590"/>
                    </a:cubicBezTo>
                    <a:lnTo>
                      <a:pt x="72" y="5825"/>
                    </a:lnTo>
                    <a:cubicBezTo>
                      <a:pt x="20" y="5877"/>
                      <a:pt x="0" y="5952"/>
                      <a:pt x="19" y="6023"/>
                    </a:cubicBezTo>
                    <a:cubicBezTo>
                      <a:pt x="38" y="6093"/>
                      <a:pt x="93" y="6148"/>
                      <a:pt x="163" y="6167"/>
                    </a:cubicBezTo>
                    <a:lnTo>
                      <a:pt x="1267" y="6461"/>
                    </a:lnTo>
                    <a:lnTo>
                      <a:pt x="1344" y="6538"/>
                    </a:lnTo>
                    <a:lnTo>
                      <a:pt x="1064" y="6818"/>
                    </a:lnTo>
                    <a:cubicBezTo>
                      <a:pt x="984" y="6897"/>
                      <a:pt x="984" y="7027"/>
                      <a:pt x="1064" y="7106"/>
                    </a:cubicBezTo>
                    <a:cubicBezTo>
                      <a:pt x="1104" y="7146"/>
                      <a:pt x="1156" y="7166"/>
                      <a:pt x="1208" y="7166"/>
                    </a:cubicBezTo>
                    <a:cubicBezTo>
                      <a:pt x="1261" y="7166"/>
                      <a:pt x="1313" y="7146"/>
                      <a:pt x="1353" y="7106"/>
                    </a:cubicBezTo>
                    <a:lnTo>
                      <a:pt x="1632" y="6827"/>
                    </a:lnTo>
                    <a:lnTo>
                      <a:pt x="1709" y="6904"/>
                    </a:lnTo>
                    <a:lnTo>
                      <a:pt x="2004" y="8007"/>
                    </a:lnTo>
                    <a:cubicBezTo>
                      <a:pt x="2023" y="8077"/>
                      <a:pt x="2078" y="8133"/>
                      <a:pt x="2148" y="8151"/>
                    </a:cubicBezTo>
                    <a:cubicBezTo>
                      <a:pt x="2165" y="8156"/>
                      <a:pt x="2183" y="8158"/>
                      <a:pt x="2201" y="8158"/>
                    </a:cubicBezTo>
                    <a:cubicBezTo>
                      <a:pt x="2254" y="8158"/>
                      <a:pt x="2306" y="8137"/>
                      <a:pt x="2345" y="8099"/>
                    </a:cubicBezTo>
                    <a:lnTo>
                      <a:pt x="2581" y="7863"/>
                    </a:lnTo>
                    <a:cubicBezTo>
                      <a:pt x="2763" y="7681"/>
                      <a:pt x="2865" y="7429"/>
                      <a:pt x="2860" y="7171"/>
                    </a:cubicBezTo>
                    <a:lnTo>
                      <a:pt x="2841" y="6222"/>
                    </a:lnTo>
                    <a:lnTo>
                      <a:pt x="4541" y="4699"/>
                    </a:lnTo>
                    <a:lnTo>
                      <a:pt x="7545" y="7704"/>
                    </a:lnTo>
                    <a:cubicBezTo>
                      <a:pt x="7584" y="7743"/>
                      <a:pt x="7636" y="7764"/>
                      <a:pt x="7690" y="7764"/>
                    </a:cubicBezTo>
                    <a:cubicBezTo>
                      <a:pt x="7697" y="7764"/>
                      <a:pt x="7705" y="7763"/>
                      <a:pt x="7712" y="7763"/>
                    </a:cubicBezTo>
                    <a:cubicBezTo>
                      <a:pt x="7774" y="7756"/>
                      <a:pt x="7829" y="7722"/>
                      <a:pt x="7862" y="7669"/>
                    </a:cubicBezTo>
                    <a:lnTo>
                      <a:pt x="7998" y="7456"/>
                    </a:lnTo>
                    <a:cubicBezTo>
                      <a:pt x="8225" y="7099"/>
                      <a:pt x="8230" y="6652"/>
                      <a:pt x="8013" y="6290"/>
                    </a:cubicBezTo>
                    <a:close/>
                    <a:moveTo>
                      <a:pt x="7052" y="4465"/>
                    </a:moveTo>
                    <a:lnTo>
                      <a:pt x="7293" y="4706"/>
                    </a:lnTo>
                    <a:lnTo>
                      <a:pt x="7147" y="4851"/>
                    </a:lnTo>
                    <a:lnTo>
                      <a:pt x="6967" y="4550"/>
                    </a:lnTo>
                    <a:lnTo>
                      <a:pt x="7052" y="4465"/>
                    </a:lnTo>
                    <a:close/>
                    <a:moveTo>
                      <a:pt x="3500" y="913"/>
                    </a:moveTo>
                    <a:lnTo>
                      <a:pt x="3741" y="1154"/>
                    </a:lnTo>
                    <a:lnTo>
                      <a:pt x="3664" y="1230"/>
                    </a:lnTo>
                    <a:lnTo>
                      <a:pt x="3364" y="1050"/>
                    </a:lnTo>
                    <a:lnTo>
                      <a:pt x="3500" y="913"/>
                    </a:lnTo>
                    <a:close/>
                  </a:path>
                </a:pathLst>
              </a:custGeom>
              <a:solidFill>
                <a:schemeClr val="bg1"/>
              </a:solidFill>
              <a:ln>
                <a:noFill/>
              </a:ln>
              <a:effectLst/>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76"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headEnd/>
                <a:tailEnd/>
              </a:ln>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77" name="椭圆 299"/>
              <p:cNvSpPr/>
              <p:nvPr/>
            </p:nvSpPr>
            <p:spPr bwMode="auto">
              <a:xfrm>
                <a:off x="5584056" y="2627535"/>
                <a:ext cx="505214" cy="504719"/>
              </a:xfrm>
              <a:prstGeom prst="ellipse">
                <a:avLst/>
              </a:prstGeom>
              <a:solidFill>
                <a:schemeClr val="accent6"/>
              </a:solidFill>
              <a:ln w="58738" cap="flat">
                <a:solidFill>
                  <a:schemeClr val="accent6">
                    <a:lumMod val="20000"/>
                    <a:lumOff val="80000"/>
                  </a:schemeClr>
                </a:solidFill>
                <a:prstDash val="solid"/>
                <a:miter lim="800000"/>
                <a:headEnd/>
                <a:tailEnd/>
              </a:ln>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78" name="任意多边形: 形状 203"/>
              <p:cNvSpPr/>
              <p:nvPr/>
            </p:nvSpPr>
            <p:spPr bwMode="auto">
              <a:xfrm>
                <a:off x="3599366" y="3561892"/>
                <a:ext cx="177235" cy="404019"/>
              </a:xfrm>
              <a:custGeom>
                <a:avLst/>
                <a:gdLst>
                  <a:gd name="T0" fmla="*/ 2253 w 3467"/>
                  <a:gd name="T1" fmla="*/ 7416 h 7915"/>
                  <a:gd name="T2" fmla="*/ 3275 w 3467"/>
                  <a:gd name="T3" fmla="*/ 7893 h 7915"/>
                  <a:gd name="T4" fmla="*/ 3419 w 3467"/>
                  <a:gd name="T5" fmla="*/ 7868 h 7915"/>
                  <a:gd name="T6" fmla="*/ 3445 w 3467"/>
                  <a:gd name="T7" fmla="*/ 7723 h 7915"/>
                  <a:gd name="T8" fmla="*/ 2592 w 3467"/>
                  <a:gd name="T9" fmla="*/ 5912 h 7915"/>
                  <a:gd name="T10" fmla="*/ 2609 w 3467"/>
                  <a:gd name="T11" fmla="*/ 1774 h 7915"/>
                  <a:gd name="T12" fmla="*/ 1879 w 3467"/>
                  <a:gd name="T13" fmla="*/ 56 h 7915"/>
                  <a:gd name="T14" fmla="*/ 1773 w 3467"/>
                  <a:gd name="T15" fmla="*/ 0 h 7915"/>
                  <a:gd name="T16" fmla="*/ 1718 w 3467"/>
                  <a:gd name="T17" fmla="*/ 0 h 7915"/>
                  <a:gd name="T18" fmla="*/ 1613 w 3467"/>
                  <a:gd name="T19" fmla="*/ 56 h 7915"/>
                  <a:gd name="T20" fmla="*/ 882 w 3467"/>
                  <a:gd name="T21" fmla="*/ 1773 h 7915"/>
                  <a:gd name="T22" fmla="*/ 897 w 3467"/>
                  <a:gd name="T23" fmla="*/ 5864 h 7915"/>
                  <a:gd name="T24" fmla="*/ 22 w 3467"/>
                  <a:gd name="T25" fmla="*/ 7723 h 7915"/>
                  <a:gd name="T26" fmla="*/ 48 w 3467"/>
                  <a:gd name="T27" fmla="*/ 7868 h 7915"/>
                  <a:gd name="T28" fmla="*/ 138 w 3467"/>
                  <a:gd name="T29" fmla="*/ 7905 h 7915"/>
                  <a:gd name="T30" fmla="*/ 192 w 3467"/>
                  <a:gd name="T31" fmla="*/ 7893 h 7915"/>
                  <a:gd name="T32" fmla="*/ 1207 w 3467"/>
                  <a:gd name="T33" fmla="*/ 7419 h 7915"/>
                  <a:gd name="T34" fmla="*/ 1072 w 3467"/>
                  <a:gd name="T35" fmla="*/ 7726 h 7915"/>
                  <a:gd name="T36" fmla="*/ 1082 w 3467"/>
                  <a:gd name="T37" fmla="*/ 7847 h 7915"/>
                  <a:gd name="T38" fmla="*/ 1189 w 3467"/>
                  <a:gd name="T39" fmla="*/ 7905 h 7915"/>
                  <a:gd name="T40" fmla="*/ 2235 w 3467"/>
                  <a:gd name="T41" fmla="*/ 7905 h 7915"/>
                  <a:gd name="T42" fmla="*/ 2238 w 3467"/>
                  <a:gd name="T43" fmla="*/ 7905 h 7915"/>
                  <a:gd name="T44" fmla="*/ 2366 w 3467"/>
                  <a:gd name="T45" fmla="*/ 7778 h 7915"/>
                  <a:gd name="T46" fmla="*/ 2344 w 3467"/>
                  <a:gd name="T47" fmla="*/ 7706 h 7915"/>
                  <a:gd name="T48" fmla="*/ 2202 w 3467"/>
                  <a:gd name="T49" fmla="*/ 7372 h 7915"/>
                  <a:gd name="T50" fmla="*/ 2253 w 3467"/>
                  <a:gd name="T51" fmla="*/ 7416 h 7915"/>
                  <a:gd name="T52" fmla="*/ 1356 w 3467"/>
                  <a:gd name="T53" fmla="*/ 2065 h 7915"/>
                  <a:gd name="T54" fmla="*/ 1772 w 3467"/>
                  <a:gd name="T55" fmla="*/ 1650 h 7915"/>
                  <a:gd name="T56" fmla="*/ 2187 w 3467"/>
                  <a:gd name="T57" fmla="*/ 2065 h 7915"/>
                  <a:gd name="T58" fmla="*/ 1772 w 3467"/>
                  <a:gd name="T59" fmla="*/ 2480 h 7915"/>
                  <a:gd name="T60" fmla="*/ 1356 w 3467"/>
                  <a:gd name="T61" fmla="*/ 2065 h 7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67" h="7915">
                    <a:moveTo>
                      <a:pt x="2253" y="7416"/>
                    </a:moveTo>
                    <a:lnTo>
                      <a:pt x="3275" y="7893"/>
                    </a:lnTo>
                    <a:cubicBezTo>
                      <a:pt x="3323" y="7915"/>
                      <a:pt x="3381" y="7906"/>
                      <a:pt x="3419" y="7868"/>
                    </a:cubicBezTo>
                    <a:cubicBezTo>
                      <a:pt x="3457" y="7830"/>
                      <a:pt x="3467" y="7772"/>
                      <a:pt x="3445" y="7723"/>
                    </a:cubicBezTo>
                    <a:lnTo>
                      <a:pt x="2592" y="5912"/>
                    </a:lnTo>
                    <a:cubicBezTo>
                      <a:pt x="2634" y="4531"/>
                      <a:pt x="2668" y="2282"/>
                      <a:pt x="2609" y="1774"/>
                    </a:cubicBezTo>
                    <a:cubicBezTo>
                      <a:pt x="2521" y="1013"/>
                      <a:pt x="1905" y="95"/>
                      <a:pt x="1879" y="56"/>
                    </a:cubicBezTo>
                    <a:cubicBezTo>
                      <a:pt x="1855" y="21"/>
                      <a:pt x="1815" y="0"/>
                      <a:pt x="1773" y="0"/>
                    </a:cubicBezTo>
                    <a:lnTo>
                      <a:pt x="1718" y="0"/>
                    </a:lnTo>
                    <a:cubicBezTo>
                      <a:pt x="1676" y="0"/>
                      <a:pt x="1636" y="21"/>
                      <a:pt x="1613" y="56"/>
                    </a:cubicBezTo>
                    <a:cubicBezTo>
                      <a:pt x="1587" y="95"/>
                      <a:pt x="970" y="1013"/>
                      <a:pt x="882" y="1773"/>
                    </a:cubicBezTo>
                    <a:cubicBezTo>
                      <a:pt x="824" y="2277"/>
                      <a:pt x="856" y="4457"/>
                      <a:pt x="897" y="5864"/>
                    </a:cubicBezTo>
                    <a:lnTo>
                      <a:pt x="22" y="7723"/>
                    </a:lnTo>
                    <a:cubicBezTo>
                      <a:pt x="0" y="7772"/>
                      <a:pt x="10" y="7829"/>
                      <a:pt x="48" y="7868"/>
                    </a:cubicBezTo>
                    <a:cubicBezTo>
                      <a:pt x="72" y="7892"/>
                      <a:pt x="105" y="7905"/>
                      <a:pt x="138" y="7905"/>
                    </a:cubicBezTo>
                    <a:cubicBezTo>
                      <a:pt x="156" y="7905"/>
                      <a:pt x="175" y="7901"/>
                      <a:pt x="192" y="7893"/>
                    </a:cubicBezTo>
                    <a:lnTo>
                      <a:pt x="1207" y="7419"/>
                    </a:lnTo>
                    <a:lnTo>
                      <a:pt x="1072" y="7726"/>
                    </a:lnTo>
                    <a:cubicBezTo>
                      <a:pt x="1055" y="7766"/>
                      <a:pt x="1059" y="7811"/>
                      <a:pt x="1082" y="7847"/>
                    </a:cubicBezTo>
                    <a:cubicBezTo>
                      <a:pt x="1106" y="7883"/>
                      <a:pt x="1146" y="7905"/>
                      <a:pt x="1189" y="7905"/>
                    </a:cubicBezTo>
                    <a:lnTo>
                      <a:pt x="2235" y="7905"/>
                    </a:lnTo>
                    <a:lnTo>
                      <a:pt x="2238" y="7905"/>
                    </a:lnTo>
                    <a:cubicBezTo>
                      <a:pt x="2309" y="7905"/>
                      <a:pt x="2366" y="7848"/>
                      <a:pt x="2366" y="7778"/>
                    </a:cubicBezTo>
                    <a:cubicBezTo>
                      <a:pt x="2366" y="7751"/>
                      <a:pt x="2358" y="7727"/>
                      <a:pt x="2344" y="7706"/>
                    </a:cubicBezTo>
                    <a:lnTo>
                      <a:pt x="2202" y="7372"/>
                    </a:lnTo>
                    <a:cubicBezTo>
                      <a:pt x="2214" y="7390"/>
                      <a:pt x="2232" y="7406"/>
                      <a:pt x="2253" y="7416"/>
                    </a:cubicBezTo>
                    <a:close/>
                    <a:moveTo>
                      <a:pt x="1356" y="2065"/>
                    </a:moveTo>
                    <a:cubicBezTo>
                      <a:pt x="1356" y="1836"/>
                      <a:pt x="1542" y="1650"/>
                      <a:pt x="1772" y="1650"/>
                    </a:cubicBezTo>
                    <a:cubicBezTo>
                      <a:pt x="2001" y="1650"/>
                      <a:pt x="2187" y="1836"/>
                      <a:pt x="2187" y="2065"/>
                    </a:cubicBezTo>
                    <a:cubicBezTo>
                      <a:pt x="2187" y="2294"/>
                      <a:pt x="2001" y="2480"/>
                      <a:pt x="1772" y="2480"/>
                    </a:cubicBezTo>
                    <a:cubicBezTo>
                      <a:pt x="1542" y="2480"/>
                      <a:pt x="1356" y="2294"/>
                      <a:pt x="1356" y="2065"/>
                    </a:cubicBezTo>
                    <a:close/>
                  </a:path>
                </a:pathLst>
              </a:custGeom>
              <a:solidFill>
                <a:schemeClr val="bg1"/>
              </a:solidFill>
              <a:ln>
                <a:noFill/>
              </a:ln>
              <a:effectLst/>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79" name="任意多边形: 形状 204"/>
              <p:cNvSpPr/>
              <p:nvPr/>
            </p:nvSpPr>
            <p:spPr bwMode="auto">
              <a:xfrm>
                <a:off x="5742977" y="2784548"/>
                <a:ext cx="187370" cy="190692"/>
              </a:xfrm>
              <a:custGeom>
                <a:avLst/>
                <a:gdLst>
                  <a:gd name="T0" fmla="*/ 5169 w 5228"/>
                  <a:gd name="T1" fmla="*/ 4480 h 5329"/>
                  <a:gd name="T2" fmla="*/ 4906 w 5228"/>
                  <a:gd name="T3" fmla="*/ 2919 h 5329"/>
                  <a:gd name="T4" fmla="*/ 4981 w 5228"/>
                  <a:gd name="T5" fmla="*/ 2625 h 5329"/>
                  <a:gd name="T6" fmla="*/ 4981 w 5228"/>
                  <a:gd name="T7" fmla="*/ 612 h 5329"/>
                  <a:gd name="T8" fmla="*/ 4369 w 5228"/>
                  <a:gd name="T9" fmla="*/ 0 h 5329"/>
                  <a:gd name="T10" fmla="*/ 895 w 5228"/>
                  <a:gd name="T11" fmla="*/ 0 h 5329"/>
                  <a:gd name="T12" fmla="*/ 283 w 5228"/>
                  <a:gd name="T13" fmla="*/ 612 h 5329"/>
                  <a:gd name="T14" fmla="*/ 283 w 5228"/>
                  <a:gd name="T15" fmla="*/ 2625 h 5329"/>
                  <a:gd name="T16" fmla="*/ 358 w 5228"/>
                  <a:gd name="T17" fmla="*/ 2919 h 5329"/>
                  <a:gd name="T18" fmla="*/ 95 w 5228"/>
                  <a:gd name="T19" fmla="*/ 4480 h 5329"/>
                  <a:gd name="T20" fmla="*/ 927 w 5228"/>
                  <a:gd name="T21" fmla="*/ 5329 h 5329"/>
                  <a:gd name="T22" fmla="*/ 4337 w 5228"/>
                  <a:gd name="T23" fmla="*/ 5329 h 5329"/>
                  <a:gd name="T24" fmla="*/ 5169 w 5228"/>
                  <a:gd name="T25" fmla="*/ 4480 h 5329"/>
                  <a:gd name="T26" fmla="*/ 3216 w 5228"/>
                  <a:gd name="T27" fmla="*/ 4624 h 5329"/>
                  <a:gd name="T28" fmla="*/ 3216 w 5228"/>
                  <a:gd name="T29" fmla="*/ 4624 h 5329"/>
                  <a:gd name="T30" fmla="*/ 2041 w 5228"/>
                  <a:gd name="T31" fmla="*/ 4624 h 5329"/>
                  <a:gd name="T32" fmla="*/ 1944 w 5228"/>
                  <a:gd name="T33" fmla="*/ 4576 h 5329"/>
                  <a:gd name="T34" fmla="*/ 1923 w 5228"/>
                  <a:gd name="T35" fmla="*/ 4469 h 5329"/>
                  <a:gd name="T36" fmla="*/ 2045 w 5228"/>
                  <a:gd name="T37" fmla="*/ 4017 h 5329"/>
                  <a:gd name="T38" fmla="*/ 2164 w 5228"/>
                  <a:gd name="T39" fmla="*/ 3926 h 5329"/>
                  <a:gd name="T40" fmla="*/ 3093 w 5228"/>
                  <a:gd name="T41" fmla="*/ 3926 h 5329"/>
                  <a:gd name="T42" fmla="*/ 3211 w 5228"/>
                  <a:gd name="T43" fmla="*/ 4017 h 5329"/>
                  <a:gd name="T44" fmla="*/ 3332 w 5228"/>
                  <a:gd name="T45" fmla="*/ 4462 h 5329"/>
                  <a:gd name="T46" fmla="*/ 3338 w 5228"/>
                  <a:gd name="T47" fmla="*/ 4501 h 5329"/>
                  <a:gd name="T48" fmla="*/ 3216 w 5228"/>
                  <a:gd name="T49" fmla="*/ 4624 h 5329"/>
                  <a:gd name="T50" fmla="*/ 4485 w 5228"/>
                  <a:gd name="T51" fmla="*/ 2578 h 5329"/>
                  <a:gd name="T52" fmla="*/ 4287 w 5228"/>
                  <a:gd name="T53" fmla="*/ 2776 h 5329"/>
                  <a:gd name="T54" fmla="*/ 977 w 5228"/>
                  <a:gd name="T55" fmla="*/ 2776 h 5329"/>
                  <a:gd name="T56" fmla="*/ 779 w 5228"/>
                  <a:gd name="T57" fmla="*/ 2578 h 5329"/>
                  <a:gd name="T58" fmla="*/ 779 w 5228"/>
                  <a:gd name="T59" fmla="*/ 659 h 5329"/>
                  <a:gd name="T60" fmla="*/ 977 w 5228"/>
                  <a:gd name="T61" fmla="*/ 461 h 5329"/>
                  <a:gd name="T62" fmla="*/ 4287 w 5228"/>
                  <a:gd name="T63" fmla="*/ 461 h 5329"/>
                  <a:gd name="T64" fmla="*/ 4485 w 5228"/>
                  <a:gd name="T65" fmla="*/ 659 h 5329"/>
                  <a:gd name="T66" fmla="*/ 4485 w 5228"/>
                  <a:gd name="T67" fmla="*/ 257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28" h="5329">
                    <a:moveTo>
                      <a:pt x="5169" y="4480"/>
                    </a:moveTo>
                    <a:cubicBezTo>
                      <a:pt x="5137" y="4279"/>
                      <a:pt x="4906" y="2919"/>
                      <a:pt x="4906" y="2919"/>
                    </a:cubicBezTo>
                    <a:cubicBezTo>
                      <a:pt x="4953" y="2832"/>
                      <a:pt x="4981" y="2732"/>
                      <a:pt x="4981" y="2625"/>
                    </a:cubicBezTo>
                    <a:lnTo>
                      <a:pt x="4981" y="612"/>
                    </a:lnTo>
                    <a:cubicBezTo>
                      <a:pt x="4981" y="274"/>
                      <a:pt x="4707" y="0"/>
                      <a:pt x="4369" y="0"/>
                    </a:cubicBezTo>
                    <a:lnTo>
                      <a:pt x="895" y="0"/>
                    </a:lnTo>
                    <a:cubicBezTo>
                      <a:pt x="557" y="0"/>
                      <a:pt x="283" y="274"/>
                      <a:pt x="283" y="612"/>
                    </a:cubicBezTo>
                    <a:lnTo>
                      <a:pt x="283" y="2625"/>
                    </a:lnTo>
                    <a:cubicBezTo>
                      <a:pt x="283" y="2732"/>
                      <a:pt x="310" y="2832"/>
                      <a:pt x="358" y="2919"/>
                    </a:cubicBezTo>
                    <a:cubicBezTo>
                      <a:pt x="358" y="2919"/>
                      <a:pt x="154" y="4137"/>
                      <a:pt x="95" y="4480"/>
                    </a:cubicBezTo>
                    <a:cubicBezTo>
                      <a:pt x="0" y="5017"/>
                      <a:pt x="468" y="5329"/>
                      <a:pt x="927" y="5329"/>
                    </a:cubicBezTo>
                    <a:lnTo>
                      <a:pt x="4337" y="5329"/>
                    </a:lnTo>
                    <a:cubicBezTo>
                      <a:pt x="4796" y="5329"/>
                      <a:pt x="5228" y="4853"/>
                      <a:pt x="5169" y="4480"/>
                    </a:cubicBezTo>
                    <a:close/>
                    <a:moveTo>
                      <a:pt x="3216" y="4624"/>
                    </a:moveTo>
                    <a:lnTo>
                      <a:pt x="3216" y="4624"/>
                    </a:lnTo>
                    <a:lnTo>
                      <a:pt x="2041" y="4624"/>
                    </a:lnTo>
                    <a:cubicBezTo>
                      <a:pt x="2003" y="4624"/>
                      <a:pt x="1967" y="4606"/>
                      <a:pt x="1944" y="4576"/>
                    </a:cubicBezTo>
                    <a:cubicBezTo>
                      <a:pt x="1921" y="4545"/>
                      <a:pt x="1913" y="4506"/>
                      <a:pt x="1923" y="4469"/>
                    </a:cubicBezTo>
                    <a:lnTo>
                      <a:pt x="2045" y="4017"/>
                    </a:lnTo>
                    <a:cubicBezTo>
                      <a:pt x="2060" y="3963"/>
                      <a:pt x="2108" y="3926"/>
                      <a:pt x="2164" y="3926"/>
                    </a:cubicBezTo>
                    <a:lnTo>
                      <a:pt x="3093" y="3926"/>
                    </a:lnTo>
                    <a:cubicBezTo>
                      <a:pt x="3149" y="3926"/>
                      <a:pt x="3197" y="3963"/>
                      <a:pt x="3211" y="4017"/>
                    </a:cubicBezTo>
                    <a:lnTo>
                      <a:pt x="3332" y="4462"/>
                    </a:lnTo>
                    <a:cubicBezTo>
                      <a:pt x="3336" y="4474"/>
                      <a:pt x="3338" y="4487"/>
                      <a:pt x="3338" y="4501"/>
                    </a:cubicBezTo>
                    <a:cubicBezTo>
                      <a:pt x="3338" y="4569"/>
                      <a:pt x="3283" y="4624"/>
                      <a:pt x="3216" y="4624"/>
                    </a:cubicBezTo>
                    <a:close/>
                    <a:moveTo>
                      <a:pt x="4485" y="2578"/>
                    </a:moveTo>
                    <a:cubicBezTo>
                      <a:pt x="4485" y="2687"/>
                      <a:pt x="4396" y="2776"/>
                      <a:pt x="4287" y="2776"/>
                    </a:cubicBezTo>
                    <a:lnTo>
                      <a:pt x="977" y="2776"/>
                    </a:lnTo>
                    <a:cubicBezTo>
                      <a:pt x="867" y="2776"/>
                      <a:pt x="779" y="2687"/>
                      <a:pt x="779" y="2578"/>
                    </a:cubicBezTo>
                    <a:lnTo>
                      <a:pt x="779" y="659"/>
                    </a:lnTo>
                    <a:cubicBezTo>
                      <a:pt x="779" y="550"/>
                      <a:pt x="867" y="461"/>
                      <a:pt x="977" y="461"/>
                    </a:cubicBezTo>
                    <a:lnTo>
                      <a:pt x="4287" y="461"/>
                    </a:lnTo>
                    <a:cubicBezTo>
                      <a:pt x="4396" y="461"/>
                      <a:pt x="4485" y="550"/>
                      <a:pt x="4485" y="659"/>
                    </a:cubicBezTo>
                    <a:lnTo>
                      <a:pt x="4485" y="2578"/>
                    </a:lnTo>
                    <a:close/>
                  </a:path>
                </a:pathLst>
              </a:custGeom>
              <a:solidFill>
                <a:schemeClr val="bg1"/>
              </a:solidFill>
              <a:ln>
                <a:noFill/>
              </a:ln>
              <a:effectLst/>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80"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headEnd/>
                <a:tailEnd/>
              </a:ln>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81" name="椭圆 303"/>
              <p:cNvSpPr/>
              <p:nvPr/>
            </p:nvSpPr>
            <p:spPr bwMode="auto">
              <a:xfrm>
                <a:off x="3054729" y="2627535"/>
                <a:ext cx="505214" cy="504719"/>
              </a:xfrm>
              <a:prstGeom prst="ellipse">
                <a:avLst/>
              </a:prstGeom>
              <a:solidFill>
                <a:schemeClr val="accent2"/>
              </a:solidFill>
              <a:ln w="58738" cap="flat">
                <a:solidFill>
                  <a:schemeClr val="accent2">
                    <a:lumMod val="20000"/>
                    <a:lumOff val="80000"/>
                  </a:schemeClr>
                </a:solidFill>
                <a:prstDash val="solid"/>
                <a:miter lim="800000"/>
                <a:headEnd/>
                <a:tailEnd/>
              </a:ln>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82"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headEnd/>
                <a:tailEnd/>
              </a:ln>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83" name="任意多边形: 形状 208"/>
              <p:cNvSpPr/>
              <p:nvPr/>
            </p:nvSpPr>
            <p:spPr bwMode="auto">
              <a:xfrm>
                <a:off x="3486766" y="1878874"/>
                <a:ext cx="382484" cy="203605"/>
              </a:xfrm>
              <a:custGeom>
                <a:avLst/>
                <a:gdLst>
                  <a:gd name="connsiteX0" fmla="*/ 493076 w 606368"/>
                  <a:gd name="connsiteY0" fmla="*/ 210163 h 322785"/>
                  <a:gd name="connsiteX1" fmla="*/ 501972 w 606368"/>
                  <a:gd name="connsiteY1" fmla="*/ 219051 h 322785"/>
                  <a:gd name="connsiteX2" fmla="*/ 493076 w 606368"/>
                  <a:gd name="connsiteY2" fmla="*/ 227939 h 322785"/>
                  <a:gd name="connsiteX3" fmla="*/ 473504 w 606368"/>
                  <a:gd name="connsiteY3" fmla="*/ 247492 h 322785"/>
                  <a:gd name="connsiteX4" fmla="*/ 493076 w 606368"/>
                  <a:gd name="connsiteY4" fmla="*/ 267046 h 322785"/>
                  <a:gd name="connsiteX5" fmla="*/ 512648 w 606368"/>
                  <a:gd name="connsiteY5" fmla="*/ 247492 h 322785"/>
                  <a:gd name="connsiteX6" fmla="*/ 521544 w 606368"/>
                  <a:gd name="connsiteY6" fmla="*/ 238604 h 322785"/>
                  <a:gd name="connsiteX7" fmla="*/ 530440 w 606368"/>
                  <a:gd name="connsiteY7" fmla="*/ 247492 h 322785"/>
                  <a:gd name="connsiteX8" fmla="*/ 493076 w 606368"/>
                  <a:gd name="connsiteY8" fmla="*/ 284821 h 322785"/>
                  <a:gd name="connsiteX9" fmla="*/ 455711 w 606368"/>
                  <a:gd name="connsiteY9" fmla="*/ 247492 h 322785"/>
                  <a:gd name="connsiteX10" fmla="*/ 493076 w 606368"/>
                  <a:gd name="connsiteY10" fmla="*/ 210163 h 322785"/>
                  <a:gd name="connsiteX11" fmla="*/ 122820 w 606368"/>
                  <a:gd name="connsiteY11" fmla="*/ 210163 h 322785"/>
                  <a:gd name="connsiteX12" fmla="*/ 131716 w 606368"/>
                  <a:gd name="connsiteY12" fmla="*/ 219051 h 322785"/>
                  <a:gd name="connsiteX13" fmla="*/ 122820 w 606368"/>
                  <a:gd name="connsiteY13" fmla="*/ 227939 h 322785"/>
                  <a:gd name="connsiteX14" fmla="*/ 103248 w 606368"/>
                  <a:gd name="connsiteY14" fmla="*/ 247492 h 322785"/>
                  <a:gd name="connsiteX15" fmla="*/ 122820 w 606368"/>
                  <a:gd name="connsiteY15" fmla="*/ 267046 h 322785"/>
                  <a:gd name="connsiteX16" fmla="*/ 142392 w 606368"/>
                  <a:gd name="connsiteY16" fmla="*/ 247492 h 322785"/>
                  <a:gd name="connsiteX17" fmla="*/ 151288 w 606368"/>
                  <a:gd name="connsiteY17" fmla="*/ 238604 h 322785"/>
                  <a:gd name="connsiteX18" fmla="*/ 160184 w 606368"/>
                  <a:gd name="connsiteY18" fmla="*/ 247492 h 322785"/>
                  <a:gd name="connsiteX19" fmla="*/ 122820 w 606368"/>
                  <a:gd name="connsiteY19" fmla="*/ 284821 h 322785"/>
                  <a:gd name="connsiteX20" fmla="*/ 85455 w 606368"/>
                  <a:gd name="connsiteY20" fmla="*/ 247492 h 322785"/>
                  <a:gd name="connsiteX21" fmla="*/ 122820 w 606368"/>
                  <a:gd name="connsiteY21" fmla="*/ 210163 h 322785"/>
                  <a:gd name="connsiteX22" fmla="*/ 493069 w 606368"/>
                  <a:gd name="connsiteY22" fmla="*/ 190024 h 322785"/>
                  <a:gd name="connsiteX23" fmla="*/ 435485 w 606368"/>
                  <a:gd name="connsiteY23" fmla="*/ 247518 h 322785"/>
                  <a:gd name="connsiteX24" fmla="*/ 493069 w 606368"/>
                  <a:gd name="connsiteY24" fmla="*/ 305013 h 322785"/>
                  <a:gd name="connsiteX25" fmla="*/ 550653 w 606368"/>
                  <a:gd name="connsiteY25" fmla="*/ 247607 h 322785"/>
                  <a:gd name="connsiteX26" fmla="*/ 550653 w 606368"/>
                  <a:gd name="connsiteY26" fmla="*/ 247518 h 322785"/>
                  <a:gd name="connsiteX27" fmla="*/ 493069 w 606368"/>
                  <a:gd name="connsiteY27" fmla="*/ 190024 h 322785"/>
                  <a:gd name="connsiteX28" fmla="*/ 122822 w 606368"/>
                  <a:gd name="connsiteY28" fmla="*/ 190024 h 322785"/>
                  <a:gd name="connsiteX29" fmla="*/ 65238 w 606368"/>
                  <a:gd name="connsiteY29" fmla="*/ 247518 h 322785"/>
                  <a:gd name="connsiteX30" fmla="*/ 122822 w 606368"/>
                  <a:gd name="connsiteY30" fmla="*/ 305013 h 322785"/>
                  <a:gd name="connsiteX31" fmla="*/ 180407 w 606368"/>
                  <a:gd name="connsiteY31" fmla="*/ 247518 h 322785"/>
                  <a:gd name="connsiteX32" fmla="*/ 122822 w 606368"/>
                  <a:gd name="connsiteY32" fmla="*/ 190024 h 322785"/>
                  <a:gd name="connsiteX33" fmla="*/ 388492 w 606368"/>
                  <a:gd name="connsiteY33" fmla="*/ 112536 h 322785"/>
                  <a:gd name="connsiteX34" fmla="*/ 130032 w 606368"/>
                  <a:gd name="connsiteY34" fmla="*/ 127731 h 322785"/>
                  <a:gd name="connsiteX35" fmla="*/ 188061 w 606368"/>
                  <a:gd name="connsiteY35" fmla="*/ 158300 h 322785"/>
                  <a:gd name="connsiteX36" fmla="*/ 188506 w 606368"/>
                  <a:gd name="connsiteY36" fmla="*/ 170830 h 322785"/>
                  <a:gd name="connsiteX37" fmla="*/ 175867 w 606368"/>
                  <a:gd name="connsiteY37" fmla="*/ 171274 h 322785"/>
                  <a:gd name="connsiteX38" fmla="*/ 103865 w 606368"/>
                  <a:gd name="connsiteY38" fmla="*/ 142660 h 322785"/>
                  <a:gd name="connsiteX39" fmla="*/ 60165 w 606368"/>
                  <a:gd name="connsiteY39" fmla="*/ 152168 h 322785"/>
                  <a:gd name="connsiteX40" fmla="*/ 42187 w 606368"/>
                  <a:gd name="connsiteY40" fmla="*/ 170830 h 322785"/>
                  <a:gd name="connsiteX41" fmla="*/ 37826 w 606368"/>
                  <a:gd name="connsiteY41" fmla="*/ 183804 h 322785"/>
                  <a:gd name="connsiteX42" fmla="*/ 32664 w 606368"/>
                  <a:gd name="connsiteY42" fmla="*/ 200688 h 322785"/>
                  <a:gd name="connsiteX43" fmla="*/ 37381 w 606368"/>
                  <a:gd name="connsiteY43" fmla="*/ 200688 h 322785"/>
                  <a:gd name="connsiteX44" fmla="*/ 46281 w 606368"/>
                  <a:gd name="connsiteY44" fmla="*/ 209574 h 322785"/>
                  <a:gd name="connsiteX45" fmla="*/ 37381 w 606368"/>
                  <a:gd name="connsiteY45" fmla="*/ 218460 h 322785"/>
                  <a:gd name="connsiteX46" fmla="*/ 27146 w 606368"/>
                  <a:gd name="connsiteY46" fmla="*/ 218460 h 322785"/>
                  <a:gd name="connsiteX47" fmla="*/ 21183 w 606368"/>
                  <a:gd name="connsiteY47" fmla="*/ 237921 h 322785"/>
                  <a:gd name="connsiteX48" fmla="*/ 21272 w 606368"/>
                  <a:gd name="connsiteY48" fmla="*/ 238365 h 322785"/>
                  <a:gd name="connsiteX49" fmla="*/ 21717 w 606368"/>
                  <a:gd name="connsiteY49" fmla="*/ 238632 h 322785"/>
                  <a:gd name="connsiteX50" fmla="*/ 47972 w 606368"/>
                  <a:gd name="connsiteY50" fmla="*/ 238632 h 322785"/>
                  <a:gd name="connsiteX51" fmla="*/ 122822 w 606368"/>
                  <a:gd name="connsiteY51" fmla="*/ 172251 h 322785"/>
                  <a:gd name="connsiteX52" fmla="*/ 197673 w 606368"/>
                  <a:gd name="connsiteY52" fmla="*/ 238632 h 322785"/>
                  <a:gd name="connsiteX53" fmla="*/ 208442 w 606368"/>
                  <a:gd name="connsiteY53" fmla="*/ 238632 h 322785"/>
                  <a:gd name="connsiteX54" fmla="*/ 194825 w 606368"/>
                  <a:gd name="connsiteY54" fmla="*/ 195089 h 322785"/>
                  <a:gd name="connsiteX55" fmla="*/ 198029 w 606368"/>
                  <a:gd name="connsiteY55" fmla="*/ 182915 h 322785"/>
                  <a:gd name="connsiteX56" fmla="*/ 210222 w 606368"/>
                  <a:gd name="connsiteY56" fmla="*/ 186203 h 322785"/>
                  <a:gd name="connsiteX57" fmla="*/ 226331 w 606368"/>
                  <a:gd name="connsiteY57" fmla="*/ 238632 h 322785"/>
                  <a:gd name="connsiteX58" fmla="*/ 380037 w 606368"/>
                  <a:gd name="connsiteY58" fmla="*/ 238632 h 322785"/>
                  <a:gd name="connsiteX59" fmla="*/ 390183 w 606368"/>
                  <a:gd name="connsiteY59" fmla="*/ 197933 h 322785"/>
                  <a:gd name="connsiteX60" fmla="*/ 401932 w 606368"/>
                  <a:gd name="connsiteY60" fmla="*/ 193401 h 322785"/>
                  <a:gd name="connsiteX61" fmla="*/ 406471 w 606368"/>
                  <a:gd name="connsiteY61" fmla="*/ 205131 h 322785"/>
                  <a:gd name="connsiteX62" fmla="*/ 397926 w 606368"/>
                  <a:gd name="connsiteY62" fmla="*/ 238632 h 322785"/>
                  <a:gd name="connsiteX63" fmla="*/ 418219 w 606368"/>
                  <a:gd name="connsiteY63" fmla="*/ 238632 h 322785"/>
                  <a:gd name="connsiteX64" fmla="*/ 493069 w 606368"/>
                  <a:gd name="connsiteY64" fmla="*/ 172251 h 322785"/>
                  <a:gd name="connsiteX65" fmla="*/ 567920 w 606368"/>
                  <a:gd name="connsiteY65" fmla="*/ 238632 h 322785"/>
                  <a:gd name="connsiteX66" fmla="*/ 579134 w 606368"/>
                  <a:gd name="connsiteY66" fmla="*/ 238632 h 322785"/>
                  <a:gd name="connsiteX67" fmla="*/ 579134 w 606368"/>
                  <a:gd name="connsiteY67" fmla="*/ 218460 h 322785"/>
                  <a:gd name="connsiteX68" fmla="*/ 578511 w 606368"/>
                  <a:gd name="connsiteY68" fmla="*/ 218460 h 322785"/>
                  <a:gd name="connsiteX69" fmla="*/ 569611 w 606368"/>
                  <a:gd name="connsiteY69" fmla="*/ 209574 h 322785"/>
                  <a:gd name="connsiteX70" fmla="*/ 578511 w 606368"/>
                  <a:gd name="connsiteY70" fmla="*/ 200688 h 322785"/>
                  <a:gd name="connsiteX71" fmla="*/ 579134 w 606368"/>
                  <a:gd name="connsiteY71" fmla="*/ 200688 h 322785"/>
                  <a:gd name="connsiteX72" fmla="*/ 579134 w 606368"/>
                  <a:gd name="connsiteY72" fmla="*/ 193223 h 322785"/>
                  <a:gd name="connsiteX73" fmla="*/ 562579 w 606368"/>
                  <a:gd name="connsiteY73" fmla="*/ 161588 h 322785"/>
                  <a:gd name="connsiteX74" fmla="*/ 502592 w 606368"/>
                  <a:gd name="connsiteY74" fmla="*/ 142660 h 322785"/>
                  <a:gd name="connsiteX75" fmla="*/ 422936 w 606368"/>
                  <a:gd name="connsiteY75" fmla="*/ 179183 h 322785"/>
                  <a:gd name="connsiteX76" fmla="*/ 410387 w 606368"/>
                  <a:gd name="connsiteY76" fmla="*/ 180071 h 322785"/>
                  <a:gd name="connsiteX77" fmla="*/ 409408 w 606368"/>
                  <a:gd name="connsiteY77" fmla="*/ 167542 h 322785"/>
                  <a:gd name="connsiteX78" fmla="*/ 502592 w 606368"/>
                  <a:gd name="connsiteY78" fmla="*/ 124888 h 322785"/>
                  <a:gd name="connsiteX79" fmla="*/ 523152 w 606368"/>
                  <a:gd name="connsiteY79" fmla="*/ 126665 h 322785"/>
                  <a:gd name="connsiteX80" fmla="*/ 388492 w 606368"/>
                  <a:gd name="connsiteY80" fmla="*/ 112536 h 322785"/>
                  <a:gd name="connsiteX81" fmla="*/ 285113 w 606368"/>
                  <a:gd name="connsiteY81" fmla="*/ 47623 h 322785"/>
                  <a:gd name="connsiteX82" fmla="*/ 160292 w 606368"/>
                  <a:gd name="connsiteY82" fmla="*/ 76902 h 322785"/>
                  <a:gd name="connsiteX83" fmla="*/ 143738 w 606368"/>
                  <a:gd name="connsiteY83" fmla="*/ 105249 h 322785"/>
                  <a:gd name="connsiteX84" fmla="*/ 147031 w 606368"/>
                  <a:gd name="connsiteY84" fmla="*/ 106582 h 322785"/>
                  <a:gd name="connsiteX85" fmla="*/ 338295 w 606368"/>
                  <a:gd name="connsiteY85" fmla="*/ 94319 h 322785"/>
                  <a:gd name="connsiteX86" fmla="*/ 321385 w 606368"/>
                  <a:gd name="connsiteY86" fmla="*/ 55841 h 322785"/>
                  <a:gd name="connsiteX87" fmla="*/ 313464 w 606368"/>
                  <a:gd name="connsiteY87" fmla="*/ 49976 h 322785"/>
                  <a:gd name="connsiteX88" fmla="*/ 285113 w 606368"/>
                  <a:gd name="connsiteY88" fmla="*/ 47623 h 322785"/>
                  <a:gd name="connsiteX89" fmla="*/ 371137 w 606368"/>
                  <a:gd name="connsiteY89" fmla="*/ 42689 h 322785"/>
                  <a:gd name="connsiteX90" fmla="*/ 369446 w 606368"/>
                  <a:gd name="connsiteY90" fmla="*/ 42867 h 322785"/>
                  <a:gd name="connsiteX91" fmla="*/ 365441 w 606368"/>
                  <a:gd name="connsiteY91" fmla="*/ 43311 h 322785"/>
                  <a:gd name="connsiteX92" fmla="*/ 390984 w 606368"/>
                  <a:gd name="connsiteY92" fmla="*/ 94763 h 322785"/>
                  <a:gd name="connsiteX93" fmla="*/ 404246 w 606368"/>
                  <a:gd name="connsiteY93" fmla="*/ 95118 h 322785"/>
                  <a:gd name="connsiteX94" fmla="*/ 245767 w 606368"/>
                  <a:gd name="connsiteY94" fmla="*/ 18174 h 322785"/>
                  <a:gd name="connsiteX95" fmla="*/ 145696 w 606368"/>
                  <a:gd name="connsiteY95" fmla="*/ 37535 h 322785"/>
                  <a:gd name="connsiteX96" fmla="*/ 58296 w 606368"/>
                  <a:gd name="connsiteY96" fmla="*/ 132085 h 322785"/>
                  <a:gd name="connsiteX97" fmla="*/ 113121 w 606368"/>
                  <a:gd name="connsiteY97" fmla="*/ 113158 h 322785"/>
                  <a:gd name="connsiteX98" fmla="*/ 126650 w 606368"/>
                  <a:gd name="connsiteY98" fmla="*/ 110225 h 322785"/>
                  <a:gd name="connsiteX99" fmla="*/ 148633 w 606368"/>
                  <a:gd name="connsiteY99" fmla="*/ 63483 h 322785"/>
                  <a:gd name="connsiteX100" fmla="*/ 239593 w 606368"/>
                  <a:gd name="connsiteY100" fmla="*/ 30693 h 322785"/>
                  <a:gd name="connsiteX101" fmla="*/ 315689 w 606368"/>
                  <a:gd name="connsiteY101" fmla="*/ 32292 h 322785"/>
                  <a:gd name="connsiteX102" fmla="*/ 337672 w 606368"/>
                  <a:gd name="connsiteY102" fmla="*/ 48732 h 322785"/>
                  <a:gd name="connsiteX103" fmla="*/ 357787 w 606368"/>
                  <a:gd name="connsiteY103" fmla="*/ 94319 h 322785"/>
                  <a:gd name="connsiteX104" fmla="*/ 370959 w 606368"/>
                  <a:gd name="connsiteY104" fmla="*/ 94496 h 322785"/>
                  <a:gd name="connsiteX105" fmla="*/ 345059 w 606368"/>
                  <a:gd name="connsiteY105" fmla="*/ 42245 h 322785"/>
                  <a:gd name="connsiteX106" fmla="*/ 348531 w 606368"/>
                  <a:gd name="connsiteY106" fmla="*/ 30604 h 322785"/>
                  <a:gd name="connsiteX107" fmla="*/ 357342 w 606368"/>
                  <a:gd name="connsiteY107" fmla="*/ 26961 h 322785"/>
                  <a:gd name="connsiteX108" fmla="*/ 344436 w 606368"/>
                  <a:gd name="connsiteY108" fmla="*/ 22340 h 322785"/>
                  <a:gd name="connsiteX109" fmla="*/ 245767 w 606368"/>
                  <a:gd name="connsiteY109" fmla="*/ 18174 h 322785"/>
                  <a:gd name="connsiteX110" fmla="*/ 262421 w 606368"/>
                  <a:gd name="connsiteY110" fmla="*/ 13 h 322785"/>
                  <a:gd name="connsiteX111" fmla="*/ 346662 w 606368"/>
                  <a:gd name="connsiteY111" fmla="*/ 4745 h 322785"/>
                  <a:gd name="connsiteX112" fmla="*/ 383508 w 606368"/>
                  <a:gd name="connsiteY112" fmla="*/ 28916 h 322785"/>
                  <a:gd name="connsiteX113" fmla="*/ 383686 w 606368"/>
                  <a:gd name="connsiteY113" fmla="*/ 29182 h 322785"/>
                  <a:gd name="connsiteX114" fmla="*/ 425784 w 606368"/>
                  <a:gd name="connsiteY114" fmla="*/ 95918 h 322785"/>
                  <a:gd name="connsiteX115" fmla="*/ 529916 w 606368"/>
                  <a:gd name="connsiteY115" fmla="*/ 110136 h 322785"/>
                  <a:gd name="connsiteX116" fmla="*/ 575218 w 606368"/>
                  <a:gd name="connsiteY116" fmla="*/ 146037 h 322785"/>
                  <a:gd name="connsiteX117" fmla="*/ 576286 w 606368"/>
                  <a:gd name="connsiteY117" fmla="*/ 147636 h 322785"/>
                  <a:gd name="connsiteX118" fmla="*/ 577710 w 606368"/>
                  <a:gd name="connsiteY118" fmla="*/ 150924 h 322785"/>
                  <a:gd name="connsiteX119" fmla="*/ 596934 w 606368"/>
                  <a:gd name="connsiteY119" fmla="*/ 193223 h 322785"/>
                  <a:gd name="connsiteX120" fmla="*/ 596934 w 606368"/>
                  <a:gd name="connsiteY120" fmla="*/ 200688 h 322785"/>
                  <a:gd name="connsiteX121" fmla="*/ 597468 w 606368"/>
                  <a:gd name="connsiteY121" fmla="*/ 200688 h 322785"/>
                  <a:gd name="connsiteX122" fmla="*/ 606368 w 606368"/>
                  <a:gd name="connsiteY122" fmla="*/ 209663 h 322785"/>
                  <a:gd name="connsiteX123" fmla="*/ 597468 w 606368"/>
                  <a:gd name="connsiteY123" fmla="*/ 218549 h 322785"/>
                  <a:gd name="connsiteX124" fmla="*/ 596934 w 606368"/>
                  <a:gd name="connsiteY124" fmla="*/ 218549 h 322785"/>
                  <a:gd name="connsiteX125" fmla="*/ 596934 w 606368"/>
                  <a:gd name="connsiteY125" fmla="*/ 247518 h 322785"/>
                  <a:gd name="connsiteX126" fmla="*/ 588034 w 606368"/>
                  <a:gd name="connsiteY126" fmla="*/ 256405 h 322785"/>
                  <a:gd name="connsiteX127" fmla="*/ 567920 w 606368"/>
                  <a:gd name="connsiteY127" fmla="*/ 256405 h 322785"/>
                  <a:gd name="connsiteX128" fmla="*/ 493069 w 606368"/>
                  <a:gd name="connsiteY128" fmla="*/ 322785 h 322785"/>
                  <a:gd name="connsiteX129" fmla="*/ 418219 w 606368"/>
                  <a:gd name="connsiteY129" fmla="*/ 256405 h 322785"/>
                  <a:gd name="connsiteX130" fmla="*/ 197673 w 606368"/>
                  <a:gd name="connsiteY130" fmla="*/ 256405 h 322785"/>
                  <a:gd name="connsiteX131" fmla="*/ 122822 w 606368"/>
                  <a:gd name="connsiteY131" fmla="*/ 322785 h 322785"/>
                  <a:gd name="connsiteX132" fmla="*/ 47972 w 606368"/>
                  <a:gd name="connsiteY132" fmla="*/ 256405 h 322785"/>
                  <a:gd name="connsiteX133" fmla="*/ 21717 w 606368"/>
                  <a:gd name="connsiteY133" fmla="*/ 256405 h 322785"/>
                  <a:gd name="connsiteX134" fmla="*/ 6942 w 606368"/>
                  <a:gd name="connsiteY134" fmla="*/ 248940 h 322785"/>
                  <a:gd name="connsiteX135" fmla="*/ 4183 w 606368"/>
                  <a:gd name="connsiteY135" fmla="*/ 232678 h 322785"/>
                  <a:gd name="connsiteX136" fmla="*/ 8544 w 606368"/>
                  <a:gd name="connsiteY136" fmla="*/ 218460 h 322785"/>
                  <a:gd name="connsiteX137" fmla="*/ 0 w 606368"/>
                  <a:gd name="connsiteY137" fmla="*/ 209663 h 322785"/>
                  <a:gd name="connsiteX138" fmla="*/ 8900 w 606368"/>
                  <a:gd name="connsiteY138" fmla="*/ 200776 h 322785"/>
                  <a:gd name="connsiteX139" fmla="*/ 13974 w 606368"/>
                  <a:gd name="connsiteY139" fmla="*/ 200776 h 322785"/>
                  <a:gd name="connsiteX140" fmla="*/ 23408 w 606368"/>
                  <a:gd name="connsiteY140" fmla="*/ 170119 h 322785"/>
                  <a:gd name="connsiteX141" fmla="*/ 25633 w 606368"/>
                  <a:gd name="connsiteY141" fmla="*/ 164254 h 322785"/>
                  <a:gd name="connsiteX142" fmla="*/ 137864 w 606368"/>
                  <a:gd name="connsiteY142" fmla="*/ 21540 h 322785"/>
                  <a:gd name="connsiteX143" fmla="*/ 262421 w 606368"/>
                  <a:gd name="connsiteY143" fmla="*/ 13 h 32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06368" h="322785">
                    <a:moveTo>
                      <a:pt x="493076" y="210163"/>
                    </a:moveTo>
                    <a:cubicBezTo>
                      <a:pt x="497969" y="210163"/>
                      <a:pt x="501972" y="214163"/>
                      <a:pt x="501972" y="219051"/>
                    </a:cubicBezTo>
                    <a:cubicBezTo>
                      <a:pt x="501972" y="223939"/>
                      <a:pt x="497969" y="227939"/>
                      <a:pt x="493076" y="227939"/>
                    </a:cubicBezTo>
                    <a:cubicBezTo>
                      <a:pt x="482311" y="227939"/>
                      <a:pt x="473504" y="236738"/>
                      <a:pt x="473504" y="247492"/>
                    </a:cubicBezTo>
                    <a:cubicBezTo>
                      <a:pt x="473504" y="258247"/>
                      <a:pt x="482311" y="267046"/>
                      <a:pt x="493076" y="267046"/>
                    </a:cubicBezTo>
                    <a:cubicBezTo>
                      <a:pt x="503840" y="267046"/>
                      <a:pt x="512648" y="258247"/>
                      <a:pt x="512648" y="247492"/>
                    </a:cubicBezTo>
                    <a:cubicBezTo>
                      <a:pt x="512648" y="242604"/>
                      <a:pt x="516651" y="238604"/>
                      <a:pt x="521544" y="238604"/>
                    </a:cubicBezTo>
                    <a:cubicBezTo>
                      <a:pt x="526437" y="238604"/>
                      <a:pt x="530440" y="242604"/>
                      <a:pt x="530440" y="247492"/>
                    </a:cubicBezTo>
                    <a:cubicBezTo>
                      <a:pt x="530440" y="268112"/>
                      <a:pt x="513715" y="284821"/>
                      <a:pt x="493076" y="284821"/>
                    </a:cubicBezTo>
                    <a:cubicBezTo>
                      <a:pt x="472436" y="284821"/>
                      <a:pt x="455711" y="268112"/>
                      <a:pt x="455711" y="247492"/>
                    </a:cubicBezTo>
                    <a:cubicBezTo>
                      <a:pt x="455711" y="226961"/>
                      <a:pt x="472436" y="210163"/>
                      <a:pt x="493076" y="210163"/>
                    </a:cubicBezTo>
                    <a:close/>
                    <a:moveTo>
                      <a:pt x="122820" y="210163"/>
                    </a:moveTo>
                    <a:cubicBezTo>
                      <a:pt x="127713" y="210163"/>
                      <a:pt x="131716" y="214163"/>
                      <a:pt x="131716" y="219051"/>
                    </a:cubicBezTo>
                    <a:cubicBezTo>
                      <a:pt x="131716" y="223939"/>
                      <a:pt x="127713" y="227939"/>
                      <a:pt x="122820" y="227939"/>
                    </a:cubicBezTo>
                    <a:cubicBezTo>
                      <a:pt x="112055" y="227939"/>
                      <a:pt x="103248" y="236738"/>
                      <a:pt x="103248" y="247492"/>
                    </a:cubicBezTo>
                    <a:cubicBezTo>
                      <a:pt x="103248" y="258247"/>
                      <a:pt x="112055" y="267046"/>
                      <a:pt x="122820" y="267046"/>
                    </a:cubicBezTo>
                    <a:cubicBezTo>
                      <a:pt x="133584" y="267046"/>
                      <a:pt x="142392" y="258247"/>
                      <a:pt x="142392" y="247492"/>
                    </a:cubicBezTo>
                    <a:cubicBezTo>
                      <a:pt x="142392" y="242604"/>
                      <a:pt x="146395" y="238604"/>
                      <a:pt x="151288" y="238604"/>
                    </a:cubicBezTo>
                    <a:cubicBezTo>
                      <a:pt x="156181" y="238604"/>
                      <a:pt x="160184" y="242604"/>
                      <a:pt x="160184" y="247492"/>
                    </a:cubicBezTo>
                    <a:cubicBezTo>
                      <a:pt x="160184" y="268112"/>
                      <a:pt x="143459" y="284821"/>
                      <a:pt x="122820" y="284821"/>
                    </a:cubicBezTo>
                    <a:cubicBezTo>
                      <a:pt x="102180" y="284821"/>
                      <a:pt x="85455" y="268112"/>
                      <a:pt x="85455" y="247492"/>
                    </a:cubicBezTo>
                    <a:cubicBezTo>
                      <a:pt x="85455" y="226961"/>
                      <a:pt x="102180" y="210163"/>
                      <a:pt x="122820" y="210163"/>
                    </a:cubicBezTo>
                    <a:close/>
                    <a:moveTo>
                      <a:pt x="493069" y="190024"/>
                    </a:moveTo>
                    <a:cubicBezTo>
                      <a:pt x="461296" y="190024"/>
                      <a:pt x="435485" y="215883"/>
                      <a:pt x="435485" y="247518"/>
                    </a:cubicBezTo>
                    <a:cubicBezTo>
                      <a:pt x="435485" y="279242"/>
                      <a:pt x="461296" y="305013"/>
                      <a:pt x="493069" y="305013"/>
                    </a:cubicBezTo>
                    <a:cubicBezTo>
                      <a:pt x="524754" y="305013"/>
                      <a:pt x="550564" y="279242"/>
                      <a:pt x="550653" y="247607"/>
                    </a:cubicBezTo>
                    <a:cubicBezTo>
                      <a:pt x="550653" y="247607"/>
                      <a:pt x="550653" y="247518"/>
                      <a:pt x="550653" y="247518"/>
                    </a:cubicBezTo>
                    <a:cubicBezTo>
                      <a:pt x="550564" y="215794"/>
                      <a:pt x="524754" y="190024"/>
                      <a:pt x="493069" y="190024"/>
                    </a:cubicBezTo>
                    <a:close/>
                    <a:moveTo>
                      <a:pt x="122822" y="190024"/>
                    </a:moveTo>
                    <a:cubicBezTo>
                      <a:pt x="91049" y="190024"/>
                      <a:pt x="65238" y="215883"/>
                      <a:pt x="65238" y="247518"/>
                    </a:cubicBezTo>
                    <a:cubicBezTo>
                      <a:pt x="65238" y="279242"/>
                      <a:pt x="91049" y="305013"/>
                      <a:pt x="122822" y="305013"/>
                    </a:cubicBezTo>
                    <a:cubicBezTo>
                      <a:pt x="154596" y="305013"/>
                      <a:pt x="180407" y="279242"/>
                      <a:pt x="180407" y="247518"/>
                    </a:cubicBezTo>
                    <a:cubicBezTo>
                      <a:pt x="180407" y="215883"/>
                      <a:pt x="154596" y="190024"/>
                      <a:pt x="122822" y="190024"/>
                    </a:cubicBezTo>
                    <a:close/>
                    <a:moveTo>
                      <a:pt x="388492" y="112536"/>
                    </a:moveTo>
                    <a:cubicBezTo>
                      <a:pt x="312218" y="111025"/>
                      <a:pt x="206751" y="112536"/>
                      <a:pt x="130032" y="127731"/>
                    </a:cubicBezTo>
                    <a:cubicBezTo>
                      <a:pt x="151659" y="132352"/>
                      <a:pt x="171684" y="142838"/>
                      <a:pt x="188061" y="158300"/>
                    </a:cubicBezTo>
                    <a:cubicBezTo>
                      <a:pt x="191710" y="161677"/>
                      <a:pt x="191799" y="167275"/>
                      <a:pt x="188506" y="170830"/>
                    </a:cubicBezTo>
                    <a:cubicBezTo>
                      <a:pt x="185124" y="174473"/>
                      <a:pt x="179427" y="174562"/>
                      <a:pt x="175867" y="171274"/>
                    </a:cubicBezTo>
                    <a:cubicBezTo>
                      <a:pt x="156287" y="152790"/>
                      <a:pt x="130744" y="142660"/>
                      <a:pt x="103865" y="142660"/>
                    </a:cubicBezTo>
                    <a:cubicBezTo>
                      <a:pt x="88557" y="142660"/>
                      <a:pt x="73872" y="145859"/>
                      <a:pt x="60165" y="152168"/>
                    </a:cubicBezTo>
                    <a:cubicBezTo>
                      <a:pt x="52244" y="155812"/>
                      <a:pt x="45836" y="162477"/>
                      <a:pt x="42187" y="170830"/>
                    </a:cubicBezTo>
                    <a:cubicBezTo>
                      <a:pt x="40674" y="175006"/>
                      <a:pt x="39250" y="179361"/>
                      <a:pt x="37826" y="183804"/>
                    </a:cubicBezTo>
                    <a:lnTo>
                      <a:pt x="32664" y="200688"/>
                    </a:lnTo>
                    <a:lnTo>
                      <a:pt x="37381" y="200688"/>
                    </a:lnTo>
                    <a:cubicBezTo>
                      <a:pt x="42276" y="200688"/>
                      <a:pt x="46281" y="204686"/>
                      <a:pt x="46281" y="209574"/>
                    </a:cubicBezTo>
                    <a:cubicBezTo>
                      <a:pt x="46281" y="214550"/>
                      <a:pt x="42276" y="218460"/>
                      <a:pt x="37381" y="218460"/>
                    </a:cubicBezTo>
                    <a:lnTo>
                      <a:pt x="27146" y="218460"/>
                    </a:lnTo>
                    <a:lnTo>
                      <a:pt x="21183" y="237921"/>
                    </a:lnTo>
                    <a:cubicBezTo>
                      <a:pt x="21183" y="238010"/>
                      <a:pt x="21094" y="238188"/>
                      <a:pt x="21272" y="238365"/>
                    </a:cubicBezTo>
                    <a:cubicBezTo>
                      <a:pt x="21450" y="238632"/>
                      <a:pt x="21628" y="238632"/>
                      <a:pt x="21717" y="238632"/>
                    </a:cubicBezTo>
                    <a:lnTo>
                      <a:pt x="47972" y="238632"/>
                    </a:lnTo>
                    <a:cubicBezTo>
                      <a:pt x="52422" y="201310"/>
                      <a:pt x="84285" y="172251"/>
                      <a:pt x="122822" y="172251"/>
                    </a:cubicBezTo>
                    <a:cubicBezTo>
                      <a:pt x="161360" y="172251"/>
                      <a:pt x="193223" y="201310"/>
                      <a:pt x="197673" y="238632"/>
                    </a:cubicBezTo>
                    <a:lnTo>
                      <a:pt x="208442" y="238632"/>
                    </a:lnTo>
                    <a:cubicBezTo>
                      <a:pt x="207196" y="223259"/>
                      <a:pt x="202479" y="208419"/>
                      <a:pt x="194825" y="195089"/>
                    </a:cubicBezTo>
                    <a:cubicBezTo>
                      <a:pt x="192333" y="190824"/>
                      <a:pt x="193757" y="185403"/>
                      <a:pt x="198029" y="182915"/>
                    </a:cubicBezTo>
                    <a:cubicBezTo>
                      <a:pt x="202301" y="180427"/>
                      <a:pt x="207730" y="181938"/>
                      <a:pt x="210222" y="186203"/>
                    </a:cubicBezTo>
                    <a:cubicBezTo>
                      <a:pt x="219478" y="202198"/>
                      <a:pt x="224996" y="220149"/>
                      <a:pt x="226331" y="238632"/>
                    </a:cubicBezTo>
                    <a:lnTo>
                      <a:pt x="380037" y="238632"/>
                    </a:lnTo>
                    <a:cubicBezTo>
                      <a:pt x="381105" y="224503"/>
                      <a:pt x="384487" y="210907"/>
                      <a:pt x="390183" y="197933"/>
                    </a:cubicBezTo>
                    <a:cubicBezTo>
                      <a:pt x="392230" y="193401"/>
                      <a:pt x="397481" y="191357"/>
                      <a:pt x="401932" y="193401"/>
                    </a:cubicBezTo>
                    <a:cubicBezTo>
                      <a:pt x="406471" y="195356"/>
                      <a:pt x="408518" y="200599"/>
                      <a:pt x="406471" y="205131"/>
                    </a:cubicBezTo>
                    <a:cubicBezTo>
                      <a:pt x="401754" y="215794"/>
                      <a:pt x="398905" y="226991"/>
                      <a:pt x="397926" y="238632"/>
                    </a:cubicBezTo>
                    <a:lnTo>
                      <a:pt x="418219" y="238632"/>
                    </a:lnTo>
                    <a:cubicBezTo>
                      <a:pt x="422669" y="201310"/>
                      <a:pt x="454531" y="172251"/>
                      <a:pt x="493069" y="172251"/>
                    </a:cubicBezTo>
                    <a:cubicBezTo>
                      <a:pt x="531607" y="172251"/>
                      <a:pt x="563469" y="201310"/>
                      <a:pt x="567920" y="238632"/>
                    </a:cubicBezTo>
                    <a:lnTo>
                      <a:pt x="579134" y="238632"/>
                    </a:lnTo>
                    <a:lnTo>
                      <a:pt x="579134" y="218460"/>
                    </a:lnTo>
                    <a:lnTo>
                      <a:pt x="578511" y="218460"/>
                    </a:lnTo>
                    <a:cubicBezTo>
                      <a:pt x="573616" y="218460"/>
                      <a:pt x="569611" y="214550"/>
                      <a:pt x="569611" y="209574"/>
                    </a:cubicBezTo>
                    <a:cubicBezTo>
                      <a:pt x="569611" y="204686"/>
                      <a:pt x="573616" y="200688"/>
                      <a:pt x="578511" y="200688"/>
                    </a:cubicBezTo>
                    <a:lnTo>
                      <a:pt x="579134" y="200688"/>
                    </a:lnTo>
                    <a:lnTo>
                      <a:pt x="579134" y="193223"/>
                    </a:lnTo>
                    <a:cubicBezTo>
                      <a:pt x="579134" y="180693"/>
                      <a:pt x="572904" y="168875"/>
                      <a:pt x="562579" y="161588"/>
                    </a:cubicBezTo>
                    <a:cubicBezTo>
                      <a:pt x="544957" y="149236"/>
                      <a:pt x="524131" y="142660"/>
                      <a:pt x="502592" y="142660"/>
                    </a:cubicBezTo>
                    <a:cubicBezTo>
                      <a:pt x="471976" y="142660"/>
                      <a:pt x="442961" y="155990"/>
                      <a:pt x="422936" y="179183"/>
                    </a:cubicBezTo>
                    <a:cubicBezTo>
                      <a:pt x="419732" y="182915"/>
                      <a:pt x="414125" y="183270"/>
                      <a:pt x="410387" y="180071"/>
                    </a:cubicBezTo>
                    <a:cubicBezTo>
                      <a:pt x="406649" y="176872"/>
                      <a:pt x="406204" y="171274"/>
                      <a:pt x="409408" y="167542"/>
                    </a:cubicBezTo>
                    <a:cubicBezTo>
                      <a:pt x="432815" y="140439"/>
                      <a:pt x="466725" y="124888"/>
                      <a:pt x="502592" y="124888"/>
                    </a:cubicBezTo>
                    <a:cubicBezTo>
                      <a:pt x="509534" y="124888"/>
                      <a:pt x="516388" y="125510"/>
                      <a:pt x="523152" y="126665"/>
                    </a:cubicBezTo>
                    <a:cubicBezTo>
                      <a:pt x="498053" y="118312"/>
                      <a:pt x="455154" y="113780"/>
                      <a:pt x="388492" y="112536"/>
                    </a:cubicBezTo>
                    <a:close/>
                    <a:moveTo>
                      <a:pt x="285113" y="47623"/>
                    </a:moveTo>
                    <a:cubicBezTo>
                      <a:pt x="248687" y="46011"/>
                      <a:pt x="192800" y="48910"/>
                      <a:pt x="160292" y="76902"/>
                    </a:cubicBezTo>
                    <a:cubicBezTo>
                      <a:pt x="147921" y="87565"/>
                      <a:pt x="142225" y="100806"/>
                      <a:pt x="143738" y="105249"/>
                    </a:cubicBezTo>
                    <a:cubicBezTo>
                      <a:pt x="144005" y="106137"/>
                      <a:pt x="145785" y="106493"/>
                      <a:pt x="147031" y="106582"/>
                    </a:cubicBezTo>
                    <a:cubicBezTo>
                      <a:pt x="197317" y="98495"/>
                      <a:pt x="261398" y="94408"/>
                      <a:pt x="338295" y="94319"/>
                    </a:cubicBezTo>
                    <a:lnTo>
                      <a:pt x="321385" y="55841"/>
                    </a:lnTo>
                    <a:cubicBezTo>
                      <a:pt x="319961" y="52642"/>
                      <a:pt x="316935" y="50420"/>
                      <a:pt x="313464" y="49976"/>
                    </a:cubicBezTo>
                    <a:cubicBezTo>
                      <a:pt x="307234" y="49199"/>
                      <a:pt x="297254" y="48160"/>
                      <a:pt x="285113" y="47623"/>
                    </a:cubicBezTo>
                    <a:close/>
                    <a:moveTo>
                      <a:pt x="371137" y="42689"/>
                    </a:moveTo>
                    <a:cubicBezTo>
                      <a:pt x="370603" y="42778"/>
                      <a:pt x="370069" y="42867"/>
                      <a:pt x="369446" y="42867"/>
                    </a:cubicBezTo>
                    <a:cubicBezTo>
                      <a:pt x="369446" y="42867"/>
                      <a:pt x="367755" y="42867"/>
                      <a:pt x="365441" y="43311"/>
                    </a:cubicBezTo>
                    <a:lnTo>
                      <a:pt x="390984" y="94763"/>
                    </a:lnTo>
                    <a:cubicBezTo>
                      <a:pt x="395523" y="94852"/>
                      <a:pt x="399973" y="94941"/>
                      <a:pt x="404246" y="95118"/>
                    </a:cubicBezTo>
                    <a:close/>
                    <a:moveTo>
                      <a:pt x="245767" y="18174"/>
                    </a:moveTo>
                    <a:cubicBezTo>
                      <a:pt x="208709" y="19607"/>
                      <a:pt x="171417" y="24961"/>
                      <a:pt x="145696" y="37535"/>
                    </a:cubicBezTo>
                    <a:cubicBezTo>
                      <a:pt x="119529" y="50332"/>
                      <a:pt x="85620" y="76902"/>
                      <a:pt x="58296" y="132085"/>
                    </a:cubicBezTo>
                    <a:cubicBezTo>
                      <a:pt x="66929" y="127198"/>
                      <a:pt x="83395" y="119911"/>
                      <a:pt x="113121" y="113158"/>
                    </a:cubicBezTo>
                    <a:cubicBezTo>
                      <a:pt x="117482" y="112091"/>
                      <a:pt x="122021" y="111203"/>
                      <a:pt x="126650" y="110225"/>
                    </a:cubicBezTo>
                    <a:cubicBezTo>
                      <a:pt x="122288" y="95741"/>
                      <a:pt x="134304" y="75835"/>
                      <a:pt x="148633" y="63483"/>
                    </a:cubicBezTo>
                    <a:cubicBezTo>
                      <a:pt x="169637" y="45355"/>
                      <a:pt x="200254" y="34336"/>
                      <a:pt x="239593" y="30693"/>
                    </a:cubicBezTo>
                    <a:cubicBezTo>
                      <a:pt x="271277" y="27760"/>
                      <a:pt x="300915" y="30426"/>
                      <a:pt x="315689" y="32292"/>
                    </a:cubicBezTo>
                    <a:cubicBezTo>
                      <a:pt x="325301" y="33536"/>
                      <a:pt x="333756" y="39846"/>
                      <a:pt x="337672" y="48732"/>
                    </a:cubicBezTo>
                    <a:lnTo>
                      <a:pt x="357787" y="94319"/>
                    </a:lnTo>
                    <a:cubicBezTo>
                      <a:pt x="362148" y="94319"/>
                      <a:pt x="366509" y="94408"/>
                      <a:pt x="370959" y="94496"/>
                    </a:cubicBezTo>
                    <a:lnTo>
                      <a:pt x="345059" y="42245"/>
                    </a:lnTo>
                    <a:cubicBezTo>
                      <a:pt x="343012" y="38068"/>
                      <a:pt x="344525" y="33003"/>
                      <a:pt x="348531" y="30604"/>
                    </a:cubicBezTo>
                    <a:cubicBezTo>
                      <a:pt x="351468" y="28916"/>
                      <a:pt x="354494" y="27760"/>
                      <a:pt x="357342" y="26961"/>
                    </a:cubicBezTo>
                    <a:cubicBezTo>
                      <a:pt x="353515" y="24384"/>
                      <a:pt x="349332" y="22962"/>
                      <a:pt x="344436" y="22340"/>
                    </a:cubicBezTo>
                    <a:cubicBezTo>
                      <a:pt x="319650" y="19230"/>
                      <a:pt x="282825" y="16741"/>
                      <a:pt x="245767" y="18174"/>
                    </a:cubicBezTo>
                    <a:close/>
                    <a:moveTo>
                      <a:pt x="262421" y="13"/>
                    </a:moveTo>
                    <a:cubicBezTo>
                      <a:pt x="304341" y="-254"/>
                      <a:pt x="339542" y="3856"/>
                      <a:pt x="346662" y="4745"/>
                    </a:cubicBezTo>
                    <a:cubicBezTo>
                      <a:pt x="366064" y="7144"/>
                      <a:pt x="376566" y="18874"/>
                      <a:pt x="383508" y="28916"/>
                    </a:cubicBezTo>
                    <a:cubicBezTo>
                      <a:pt x="383597" y="29004"/>
                      <a:pt x="383597" y="29093"/>
                      <a:pt x="383686" y="29182"/>
                    </a:cubicBezTo>
                    <a:lnTo>
                      <a:pt x="425784" y="95918"/>
                    </a:lnTo>
                    <a:cubicBezTo>
                      <a:pt x="475002" y="98051"/>
                      <a:pt x="507843" y="102583"/>
                      <a:pt x="529916" y="110136"/>
                    </a:cubicBezTo>
                    <a:cubicBezTo>
                      <a:pt x="556616" y="119289"/>
                      <a:pt x="565694" y="132263"/>
                      <a:pt x="575218" y="146037"/>
                    </a:cubicBezTo>
                    <a:lnTo>
                      <a:pt x="576286" y="147636"/>
                    </a:lnTo>
                    <a:cubicBezTo>
                      <a:pt x="576998" y="148703"/>
                      <a:pt x="577532" y="149769"/>
                      <a:pt x="577710" y="150924"/>
                    </a:cubicBezTo>
                    <a:cubicBezTo>
                      <a:pt x="589814" y="161588"/>
                      <a:pt x="596934" y="176961"/>
                      <a:pt x="596934" y="193223"/>
                    </a:cubicBezTo>
                    <a:lnTo>
                      <a:pt x="596934" y="200688"/>
                    </a:lnTo>
                    <a:lnTo>
                      <a:pt x="597468" y="200688"/>
                    </a:lnTo>
                    <a:cubicBezTo>
                      <a:pt x="602452" y="200688"/>
                      <a:pt x="606368" y="204686"/>
                      <a:pt x="606368" y="209663"/>
                    </a:cubicBezTo>
                    <a:cubicBezTo>
                      <a:pt x="606368" y="214550"/>
                      <a:pt x="602452" y="218549"/>
                      <a:pt x="597468" y="218549"/>
                    </a:cubicBezTo>
                    <a:lnTo>
                      <a:pt x="596934" y="218549"/>
                    </a:lnTo>
                    <a:lnTo>
                      <a:pt x="596934" y="247518"/>
                    </a:lnTo>
                    <a:cubicBezTo>
                      <a:pt x="596934" y="252406"/>
                      <a:pt x="592929" y="256405"/>
                      <a:pt x="588034" y="256405"/>
                    </a:cubicBezTo>
                    <a:lnTo>
                      <a:pt x="567920" y="256405"/>
                    </a:lnTo>
                    <a:cubicBezTo>
                      <a:pt x="563469" y="293727"/>
                      <a:pt x="531607" y="322785"/>
                      <a:pt x="493069" y="322785"/>
                    </a:cubicBezTo>
                    <a:cubicBezTo>
                      <a:pt x="454531" y="322785"/>
                      <a:pt x="422669" y="293727"/>
                      <a:pt x="418219" y="256405"/>
                    </a:cubicBezTo>
                    <a:lnTo>
                      <a:pt x="197673" y="256405"/>
                    </a:lnTo>
                    <a:cubicBezTo>
                      <a:pt x="193223" y="293727"/>
                      <a:pt x="161360" y="322785"/>
                      <a:pt x="122822" y="322785"/>
                    </a:cubicBezTo>
                    <a:cubicBezTo>
                      <a:pt x="84285" y="322785"/>
                      <a:pt x="52422" y="293727"/>
                      <a:pt x="47972" y="256405"/>
                    </a:cubicBezTo>
                    <a:lnTo>
                      <a:pt x="21717" y="256405"/>
                    </a:lnTo>
                    <a:cubicBezTo>
                      <a:pt x="15843" y="256405"/>
                      <a:pt x="10502" y="253739"/>
                      <a:pt x="6942" y="248940"/>
                    </a:cubicBezTo>
                    <a:cubicBezTo>
                      <a:pt x="3471" y="244230"/>
                      <a:pt x="2403" y="238277"/>
                      <a:pt x="4183" y="232678"/>
                    </a:cubicBezTo>
                    <a:lnTo>
                      <a:pt x="8544" y="218460"/>
                    </a:lnTo>
                    <a:cubicBezTo>
                      <a:pt x="3827" y="218282"/>
                      <a:pt x="0" y="214372"/>
                      <a:pt x="0" y="209663"/>
                    </a:cubicBezTo>
                    <a:cubicBezTo>
                      <a:pt x="0" y="204686"/>
                      <a:pt x="4005" y="200776"/>
                      <a:pt x="8900" y="200776"/>
                    </a:cubicBezTo>
                    <a:lnTo>
                      <a:pt x="13974" y="200776"/>
                    </a:lnTo>
                    <a:lnTo>
                      <a:pt x="23408" y="170119"/>
                    </a:lnTo>
                    <a:cubicBezTo>
                      <a:pt x="24031" y="168164"/>
                      <a:pt x="24832" y="166120"/>
                      <a:pt x="25633" y="164254"/>
                    </a:cubicBezTo>
                    <a:cubicBezTo>
                      <a:pt x="56427" y="76990"/>
                      <a:pt x="103242" y="38513"/>
                      <a:pt x="137864" y="21540"/>
                    </a:cubicBezTo>
                    <a:cubicBezTo>
                      <a:pt x="171862" y="4923"/>
                      <a:pt x="220502" y="280"/>
                      <a:pt x="262421" y="13"/>
                    </a:cubicBezTo>
                    <a:close/>
                  </a:path>
                </a:pathLst>
              </a:custGeom>
              <a:solidFill>
                <a:schemeClr val="bg1"/>
              </a:solidFill>
              <a:ln>
                <a:noFill/>
              </a:ln>
              <a:effectLst/>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84" name="任意多边形: 形状 209"/>
              <p:cNvSpPr/>
              <p:nvPr/>
            </p:nvSpPr>
            <p:spPr bwMode="auto">
              <a:xfrm>
                <a:off x="5322732" y="3637323"/>
                <a:ext cx="303171" cy="28096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3052" h="558878">
                    <a:moveTo>
                      <a:pt x="174649" y="543212"/>
                    </a:moveTo>
                    <a:lnTo>
                      <a:pt x="278182" y="543212"/>
                    </a:lnTo>
                    <a:lnTo>
                      <a:pt x="278182" y="549259"/>
                    </a:lnTo>
                    <a:lnTo>
                      <a:pt x="324868" y="549259"/>
                    </a:lnTo>
                    <a:lnTo>
                      <a:pt x="324868" y="543212"/>
                    </a:lnTo>
                    <a:lnTo>
                      <a:pt x="428402" y="543212"/>
                    </a:lnTo>
                    <a:cubicBezTo>
                      <a:pt x="428402" y="551732"/>
                      <a:pt x="423184" y="558878"/>
                      <a:pt x="417143" y="558878"/>
                    </a:cubicBezTo>
                    <a:lnTo>
                      <a:pt x="185908" y="558878"/>
                    </a:lnTo>
                    <a:cubicBezTo>
                      <a:pt x="179867" y="558878"/>
                      <a:pt x="174649" y="551732"/>
                      <a:pt x="174649" y="543212"/>
                    </a:cubicBezTo>
                    <a:close/>
                    <a:moveTo>
                      <a:pt x="210913" y="403140"/>
                    </a:moveTo>
                    <a:lnTo>
                      <a:pt x="392413" y="403140"/>
                    </a:lnTo>
                    <a:cubicBezTo>
                      <a:pt x="400651" y="403140"/>
                      <a:pt x="407515" y="409993"/>
                      <a:pt x="407515" y="418492"/>
                    </a:cubicBezTo>
                    <a:lnTo>
                      <a:pt x="407515" y="523485"/>
                    </a:lnTo>
                    <a:cubicBezTo>
                      <a:pt x="407515" y="531984"/>
                      <a:pt x="400651" y="538837"/>
                      <a:pt x="392413" y="538837"/>
                    </a:cubicBezTo>
                    <a:lnTo>
                      <a:pt x="210913" y="538837"/>
                    </a:lnTo>
                    <a:cubicBezTo>
                      <a:pt x="202401" y="538837"/>
                      <a:pt x="195537" y="531984"/>
                      <a:pt x="195537" y="523485"/>
                    </a:cubicBezTo>
                    <a:lnTo>
                      <a:pt x="195537" y="418492"/>
                    </a:lnTo>
                    <a:cubicBezTo>
                      <a:pt x="195537" y="409993"/>
                      <a:pt x="202401" y="403140"/>
                      <a:pt x="210913" y="403140"/>
                    </a:cubicBezTo>
                    <a:close/>
                    <a:moveTo>
                      <a:pt x="505311" y="368845"/>
                    </a:moveTo>
                    <a:lnTo>
                      <a:pt x="517668" y="368845"/>
                    </a:lnTo>
                    <a:cubicBezTo>
                      <a:pt x="497897" y="416277"/>
                      <a:pt x="463024" y="455484"/>
                      <a:pt x="419088" y="481256"/>
                    </a:cubicBezTo>
                    <a:lnTo>
                      <a:pt x="419088" y="467822"/>
                    </a:lnTo>
                    <a:cubicBezTo>
                      <a:pt x="456983" y="444243"/>
                      <a:pt x="487188" y="409971"/>
                      <a:pt x="505311" y="368845"/>
                    </a:cubicBezTo>
                    <a:close/>
                    <a:moveTo>
                      <a:pt x="85384" y="368845"/>
                    </a:moveTo>
                    <a:lnTo>
                      <a:pt x="97741" y="368845"/>
                    </a:lnTo>
                    <a:cubicBezTo>
                      <a:pt x="115864" y="409971"/>
                      <a:pt x="146344" y="444243"/>
                      <a:pt x="183964" y="467822"/>
                    </a:cubicBezTo>
                    <a:lnTo>
                      <a:pt x="183964" y="481256"/>
                    </a:lnTo>
                    <a:cubicBezTo>
                      <a:pt x="140028" y="455484"/>
                      <a:pt x="105155" y="416277"/>
                      <a:pt x="85384" y="368845"/>
                    </a:cubicBezTo>
                    <a:close/>
                    <a:moveTo>
                      <a:pt x="349581" y="341678"/>
                    </a:moveTo>
                    <a:lnTo>
                      <a:pt x="452837" y="341678"/>
                    </a:lnTo>
                    <a:lnTo>
                      <a:pt x="452837" y="347725"/>
                    </a:lnTo>
                    <a:lnTo>
                      <a:pt x="499796" y="347725"/>
                    </a:lnTo>
                    <a:lnTo>
                      <a:pt x="499796" y="341678"/>
                    </a:lnTo>
                    <a:lnTo>
                      <a:pt x="603052" y="341678"/>
                    </a:lnTo>
                    <a:cubicBezTo>
                      <a:pt x="603052" y="350473"/>
                      <a:pt x="598109" y="357344"/>
                      <a:pt x="591793" y="357344"/>
                    </a:cubicBezTo>
                    <a:lnTo>
                      <a:pt x="360841" y="357344"/>
                    </a:lnTo>
                    <a:cubicBezTo>
                      <a:pt x="354524" y="357344"/>
                      <a:pt x="349581" y="350473"/>
                      <a:pt x="349581" y="341678"/>
                    </a:cubicBezTo>
                    <a:close/>
                    <a:moveTo>
                      <a:pt x="0" y="341678"/>
                    </a:moveTo>
                    <a:lnTo>
                      <a:pt x="103256" y="341678"/>
                    </a:lnTo>
                    <a:lnTo>
                      <a:pt x="103256" y="347725"/>
                    </a:lnTo>
                    <a:lnTo>
                      <a:pt x="150215" y="347725"/>
                    </a:lnTo>
                    <a:lnTo>
                      <a:pt x="150215" y="341678"/>
                    </a:lnTo>
                    <a:lnTo>
                      <a:pt x="253471" y="341678"/>
                    </a:lnTo>
                    <a:cubicBezTo>
                      <a:pt x="253471" y="350473"/>
                      <a:pt x="248528" y="357344"/>
                      <a:pt x="242486" y="357344"/>
                    </a:cubicBezTo>
                    <a:lnTo>
                      <a:pt x="11259" y="357344"/>
                    </a:lnTo>
                    <a:cubicBezTo>
                      <a:pt x="4943" y="357344"/>
                      <a:pt x="0" y="350473"/>
                      <a:pt x="0" y="341678"/>
                    </a:cubicBezTo>
                    <a:close/>
                    <a:moveTo>
                      <a:pt x="385564" y="201535"/>
                    </a:moveTo>
                    <a:lnTo>
                      <a:pt x="567070" y="201535"/>
                    </a:lnTo>
                    <a:cubicBezTo>
                      <a:pt x="575582" y="201535"/>
                      <a:pt x="582447" y="208392"/>
                      <a:pt x="582447" y="216896"/>
                    </a:cubicBezTo>
                    <a:lnTo>
                      <a:pt x="582447" y="322224"/>
                    </a:lnTo>
                    <a:cubicBezTo>
                      <a:pt x="582447" y="330453"/>
                      <a:pt x="575582" y="337585"/>
                      <a:pt x="567070" y="337585"/>
                    </a:cubicBezTo>
                    <a:lnTo>
                      <a:pt x="385564" y="337585"/>
                    </a:lnTo>
                    <a:cubicBezTo>
                      <a:pt x="377051" y="337585"/>
                      <a:pt x="370186" y="330453"/>
                      <a:pt x="370186" y="322224"/>
                    </a:cubicBezTo>
                    <a:lnTo>
                      <a:pt x="370186" y="216896"/>
                    </a:lnTo>
                    <a:cubicBezTo>
                      <a:pt x="370186" y="208392"/>
                      <a:pt x="377051" y="201535"/>
                      <a:pt x="385564" y="201535"/>
                    </a:cubicBezTo>
                    <a:close/>
                    <a:moveTo>
                      <a:pt x="35982" y="201535"/>
                    </a:moveTo>
                    <a:lnTo>
                      <a:pt x="217489" y="201535"/>
                    </a:lnTo>
                    <a:cubicBezTo>
                      <a:pt x="226001" y="201535"/>
                      <a:pt x="232866" y="208392"/>
                      <a:pt x="232866" y="216896"/>
                    </a:cubicBezTo>
                    <a:lnTo>
                      <a:pt x="232866" y="322224"/>
                    </a:lnTo>
                    <a:cubicBezTo>
                      <a:pt x="232866" y="330453"/>
                      <a:pt x="226001" y="337585"/>
                      <a:pt x="217489" y="337585"/>
                    </a:cubicBezTo>
                    <a:lnTo>
                      <a:pt x="35982" y="337585"/>
                    </a:lnTo>
                    <a:cubicBezTo>
                      <a:pt x="27470" y="337585"/>
                      <a:pt x="20605" y="330453"/>
                      <a:pt x="20605" y="322224"/>
                    </a:cubicBezTo>
                    <a:lnTo>
                      <a:pt x="20605" y="216896"/>
                    </a:lnTo>
                    <a:cubicBezTo>
                      <a:pt x="20605" y="208392"/>
                      <a:pt x="27470" y="201535"/>
                      <a:pt x="35982" y="201535"/>
                    </a:cubicBezTo>
                    <a:close/>
                    <a:moveTo>
                      <a:pt x="174649" y="140143"/>
                    </a:moveTo>
                    <a:lnTo>
                      <a:pt x="278182" y="140143"/>
                    </a:lnTo>
                    <a:lnTo>
                      <a:pt x="278182" y="146439"/>
                    </a:lnTo>
                    <a:lnTo>
                      <a:pt x="324868" y="146439"/>
                    </a:lnTo>
                    <a:lnTo>
                      <a:pt x="324868" y="140143"/>
                    </a:lnTo>
                    <a:lnTo>
                      <a:pt x="428402" y="140143"/>
                    </a:lnTo>
                    <a:cubicBezTo>
                      <a:pt x="428402" y="148903"/>
                      <a:pt x="423184" y="156020"/>
                      <a:pt x="417143" y="156020"/>
                    </a:cubicBezTo>
                    <a:lnTo>
                      <a:pt x="185908" y="156020"/>
                    </a:lnTo>
                    <a:cubicBezTo>
                      <a:pt x="179867" y="156020"/>
                      <a:pt x="174649" y="148903"/>
                      <a:pt x="174649" y="140143"/>
                    </a:cubicBezTo>
                    <a:close/>
                    <a:moveTo>
                      <a:pt x="419088" y="77622"/>
                    </a:moveTo>
                    <a:cubicBezTo>
                      <a:pt x="463024" y="103394"/>
                      <a:pt x="497897" y="142875"/>
                      <a:pt x="517668" y="190033"/>
                    </a:cubicBezTo>
                    <a:lnTo>
                      <a:pt x="505311" y="190033"/>
                    </a:lnTo>
                    <a:cubicBezTo>
                      <a:pt x="487188" y="149181"/>
                      <a:pt x="456983" y="114635"/>
                      <a:pt x="419088" y="91056"/>
                    </a:cubicBezTo>
                    <a:close/>
                    <a:moveTo>
                      <a:pt x="184034" y="77622"/>
                    </a:moveTo>
                    <a:lnTo>
                      <a:pt x="184034" y="91056"/>
                    </a:lnTo>
                    <a:cubicBezTo>
                      <a:pt x="146387" y="114635"/>
                      <a:pt x="115886" y="149181"/>
                      <a:pt x="97749" y="190033"/>
                    </a:cubicBezTo>
                    <a:lnTo>
                      <a:pt x="85384" y="190033"/>
                    </a:lnTo>
                    <a:cubicBezTo>
                      <a:pt x="105169" y="142875"/>
                      <a:pt x="140067" y="103394"/>
                      <a:pt x="184034" y="77622"/>
                    </a:cubicBezTo>
                    <a:close/>
                    <a:moveTo>
                      <a:pt x="210913" y="0"/>
                    </a:moveTo>
                    <a:lnTo>
                      <a:pt x="392413" y="0"/>
                    </a:lnTo>
                    <a:cubicBezTo>
                      <a:pt x="400651" y="0"/>
                      <a:pt x="407515" y="6854"/>
                      <a:pt x="407515" y="15353"/>
                    </a:cubicBezTo>
                    <a:lnTo>
                      <a:pt x="407515" y="120627"/>
                    </a:lnTo>
                    <a:cubicBezTo>
                      <a:pt x="407515" y="129126"/>
                      <a:pt x="400651" y="135980"/>
                      <a:pt x="392413" y="135980"/>
                    </a:cubicBezTo>
                    <a:lnTo>
                      <a:pt x="210913" y="135980"/>
                    </a:lnTo>
                    <a:cubicBezTo>
                      <a:pt x="202401" y="135980"/>
                      <a:pt x="195537" y="129126"/>
                      <a:pt x="195537" y="120627"/>
                    </a:cubicBezTo>
                    <a:lnTo>
                      <a:pt x="195537" y="15353"/>
                    </a:lnTo>
                    <a:cubicBezTo>
                      <a:pt x="195537" y="6854"/>
                      <a:pt x="202401" y="0"/>
                      <a:pt x="210913" y="0"/>
                    </a:cubicBezTo>
                    <a:close/>
                  </a:path>
                </a:pathLst>
              </a:custGeom>
              <a:solidFill>
                <a:schemeClr val="bg1"/>
              </a:solidFill>
              <a:ln>
                <a:noFill/>
              </a:ln>
              <a:effectLst/>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685"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grpSp>
      </p:grpSp>
      <p:sp>
        <p:nvSpPr>
          <p:cNvPr id="1048686" name="标题 1"/>
          <p:cNvSpPr>
            <a:spLocks noGrp="1"/>
          </p:cNvSpPr>
          <p:nvPr>
            <p:ph type="title"/>
          </p:nvPr>
        </p:nvSpPr>
        <p:spPr/>
        <p:txBody>
          <a:bodyPr/>
          <a:lstStyle/>
          <a:p>
            <a:r>
              <a:rPr lang="zh-CN" altLang="en-US" dirty="0">
                <a:cs typeface="+mn-ea"/>
                <a:sym typeface="+mn-lt"/>
              </a:rPr>
              <a:t>软件规模越来越大</a:t>
            </a:r>
            <a:endParaRPr lang="zh-CN" altLang="en-US" dirty="0"/>
          </a:p>
        </p:txBody>
      </p:sp>
      <p:sp>
        <p:nvSpPr>
          <p:cNvPr id="1048687" name="矩形 5"/>
          <p:cNvSpPr/>
          <p:nvPr/>
        </p:nvSpPr>
        <p:spPr>
          <a:xfrm>
            <a:off x="686062" y="5693191"/>
            <a:ext cx="10850563" cy="400110"/>
          </a:xfrm>
          <a:prstGeom prst="rect">
            <a:avLst/>
          </a:prstGeom>
        </p:spPr>
        <p:txBody>
          <a:bodyPr wrap="square">
            <a:spAutoFit/>
          </a:bodyPr>
          <a:lstStyle/>
          <a:p>
            <a:r>
              <a:rPr lang="zh-CN" altLang="en-US" sz="2000" dirty="0">
                <a:cs typeface="+mn-ea"/>
                <a:sym typeface="+mn-lt"/>
              </a:rPr>
              <a:t>应用软件系统也越来越复杂，规模迅速增长，动辄数百万行代码已是常见现象（谷歌：</a:t>
            </a:r>
            <a:r>
              <a:rPr lang="en-US" altLang="zh-CN" sz="2000" dirty="0">
                <a:cs typeface="+mn-ea"/>
                <a:sym typeface="+mn-lt"/>
              </a:rPr>
              <a:t>20</a:t>
            </a:r>
            <a:r>
              <a:rPr lang="zh-CN" altLang="en-US" sz="2000" dirty="0">
                <a:cs typeface="+mn-ea"/>
                <a:sym typeface="+mn-lt"/>
              </a:rPr>
              <a:t>亿行）</a:t>
            </a:r>
            <a:endParaRPr lang="en-US" altLang="zh-CN" sz="2000" dirty="0">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1049043" name="墨迹 1049042"/>
              <p14:cNvContentPartPr/>
              <p14:nvPr/>
            </p14:nvContentPartPr>
            <p14:xfrm>
              <a:off x="770856" y="636198"/>
              <a:ext cx="3144205" cy="109930"/>
            </p14:xfrm>
          </p:contentPart>
        </mc:Choice>
        <mc:Fallback xmlns="">
          <p:sp>
            <p:nvSpPr>
              <p:cNvPr id="1049043" name=""/>
              <p:cNvSpPr/>
              <p:nvPr/>
            </p:nvSpPr>
            <p:spPr>
              <a:xfrm>
                <a:off x="770856" y="636198"/>
                <a:ext cx="3144205" cy="109930"/>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48687"/>
                                        </p:tgtEl>
                                        <p:attrNameLst>
                                          <p:attrName>style.visibility</p:attrName>
                                        </p:attrNameLst>
                                      </p:cBhvr>
                                      <p:to>
                                        <p:strVal val="visible"/>
                                      </p:to>
                                    </p:set>
                                    <p:animEffect transition="in" filter="wipe(left)">
                                      <p:cBhvr>
                                        <p:cTn id="14" dur="500"/>
                                        <p:tgtEl>
                                          <p:spTgt spid="1048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2"/>
          <p:cNvSpPr>
            <a:spLocks noGrp="1" noChangeArrowheads="1"/>
          </p:cNvSpPr>
          <p:nvPr>
            <p:ph type="title"/>
          </p:nvPr>
        </p:nvSpPr>
        <p:spPr/>
        <p:txBody>
          <a:bodyPr/>
          <a:lstStyle/>
          <a:p>
            <a:r>
              <a:rPr lang="zh-CN" altLang="en-US" dirty="0">
                <a:latin typeface="+mn-lt"/>
                <a:ea typeface="+mn-ea"/>
                <a:cs typeface="+mn-ea"/>
                <a:sym typeface="+mn-lt"/>
              </a:rPr>
              <a:t>为什么软件发展如此之快？</a:t>
            </a:r>
          </a:p>
        </p:txBody>
      </p:sp>
      <p:grpSp>
        <p:nvGrpSpPr>
          <p:cNvPr id="87" name="组合 52"/>
          <p:cNvGrpSpPr/>
          <p:nvPr/>
        </p:nvGrpSpPr>
        <p:grpSpPr>
          <a:xfrm>
            <a:off x="4084998" y="1787204"/>
            <a:ext cx="4022004" cy="3283592"/>
            <a:chOff x="3008263" y="1386612"/>
            <a:chExt cx="3127472" cy="2553290"/>
          </a:xfrm>
        </p:grpSpPr>
        <p:grpSp>
          <p:nvGrpSpPr>
            <p:cNvPr id="88" name="Group 10"/>
            <p:cNvGrpSpPr/>
            <p:nvPr/>
          </p:nvGrpSpPr>
          <p:grpSpPr>
            <a:xfrm>
              <a:off x="3077505" y="1386612"/>
              <a:ext cx="2961816" cy="2553290"/>
              <a:chOff x="3201302" y="899607"/>
              <a:chExt cx="5868190" cy="5058785"/>
            </a:xfrm>
          </p:grpSpPr>
          <p:sp>
            <p:nvSpPr>
              <p:cNvPr id="1048616"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17"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18"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grpSp>
            <p:nvGrpSpPr>
              <p:cNvPr id="89" name="Group 26"/>
              <p:cNvGrpSpPr/>
              <p:nvPr/>
            </p:nvGrpSpPr>
            <p:grpSpPr>
              <a:xfrm>
                <a:off x="4456573" y="1977072"/>
                <a:ext cx="3351879" cy="2889551"/>
                <a:chOff x="6542627" y="2673048"/>
                <a:chExt cx="3351879" cy="2889551"/>
              </a:xfrm>
            </p:grpSpPr>
            <p:sp>
              <p:nvSpPr>
                <p:cNvPr id="1048619"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0"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grpSp>
          <p:sp>
            <p:nvSpPr>
              <p:cNvPr id="1048621"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2"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3"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420325 w 2609850"/>
                  <a:gd name="connsiteY0" fmla="*/ 0 h 500318"/>
                  <a:gd name="connsiteX1" fmla="*/ 2260600 w 2609850"/>
                  <a:gd name="connsiteY1" fmla="*/ 3794 h 500318"/>
                  <a:gd name="connsiteX2" fmla="*/ 2609850 w 2609850"/>
                  <a:gd name="connsiteY2" fmla="*/ 500318 h 500318"/>
                  <a:gd name="connsiteX3" fmla="*/ 0 w 2609850"/>
                  <a:gd name="connsiteY3" fmla="*/ 500318 h 500318"/>
                  <a:gd name="connsiteX4" fmla="*/ 420325 w 2609850"/>
                  <a:gd name="connsiteY4" fmla="*/ 0 h 500318"/>
                  <a:gd name="connsiteX0" fmla="*/ 388546 w 2578071"/>
                  <a:gd name="connsiteY0" fmla="*/ 0 h 522131"/>
                  <a:gd name="connsiteX1" fmla="*/ 2228821 w 2578071"/>
                  <a:gd name="connsiteY1" fmla="*/ 3794 h 522131"/>
                  <a:gd name="connsiteX2" fmla="*/ 2578071 w 2578071"/>
                  <a:gd name="connsiteY2" fmla="*/ 500318 h 522131"/>
                  <a:gd name="connsiteX3" fmla="*/ 1 w 2578071"/>
                  <a:gd name="connsiteY3" fmla="*/ 522131 h 522131"/>
                  <a:gd name="connsiteX4" fmla="*/ 388546 w 2578071"/>
                  <a:gd name="connsiteY4" fmla="*/ 0 h 522131"/>
                  <a:gd name="connsiteX0" fmla="*/ 383637 w 2578070"/>
                  <a:gd name="connsiteY0" fmla="*/ 0 h 520165"/>
                  <a:gd name="connsiteX1" fmla="*/ 2228820 w 2578070"/>
                  <a:gd name="connsiteY1" fmla="*/ 1828 h 520165"/>
                  <a:gd name="connsiteX2" fmla="*/ 2578070 w 2578070"/>
                  <a:gd name="connsiteY2" fmla="*/ 498352 h 520165"/>
                  <a:gd name="connsiteX3" fmla="*/ 0 w 2578070"/>
                  <a:gd name="connsiteY3" fmla="*/ 520165 h 520165"/>
                  <a:gd name="connsiteX4" fmla="*/ 383637 w 2578070"/>
                  <a:gd name="connsiteY4" fmla="*/ 0 h 520165"/>
                  <a:gd name="connsiteX0" fmla="*/ 373856 w 2568289"/>
                  <a:gd name="connsiteY0" fmla="*/ 0 h 526117"/>
                  <a:gd name="connsiteX1" fmla="*/ 2219039 w 2568289"/>
                  <a:gd name="connsiteY1" fmla="*/ 1828 h 526117"/>
                  <a:gd name="connsiteX2" fmla="*/ 2568289 w 2568289"/>
                  <a:gd name="connsiteY2" fmla="*/ 498352 h 526117"/>
                  <a:gd name="connsiteX3" fmla="*/ 0 w 2568289"/>
                  <a:gd name="connsiteY3" fmla="*/ 526117 h 526117"/>
                  <a:gd name="connsiteX4" fmla="*/ 373856 w 2568289"/>
                  <a:gd name="connsiteY4" fmla="*/ 0 h 526117"/>
                  <a:gd name="connsiteX0" fmla="*/ 381201 w 2575634"/>
                  <a:gd name="connsiteY0" fmla="*/ 0 h 524124"/>
                  <a:gd name="connsiteX1" fmla="*/ 2226384 w 2575634"/>
                  <a:gd name="connsiteY1" fmla="*/ 1828 h 524124"/>
                  <a:gd name="connsiteX2" fmla="*/ 2575634 w 2575634"/>
                  <a:gd name="connsiteY2" fmla="*/ 498352 h 524124"/>
                  <a:gd name="connsiteX3" fmla="*/ 0 w 2575634"/>
                  <a:gd name="connsiteY3" fmla="*/ 524124 h 524124"/>
                  <a:gd name="connsiteX4" fmla="*/ 381201 w 2575634"/>
                  <a:gd name="connsiteY4" fmla="*/ 0 h 524124"/>
                  <a:gd name="connsiteX0" fmla="*/ 375057 w 2575634"/>
                  <a:gd name="connsiteY0" fmla="*/ 3099 h 522296"/>
                  <a:gd name="connsiteX1" fmla="*/ 2226384 w 2575634"/>
                  <a:gd name="connsiteY1" fmla="*/ 0 h 522296"/>
                  <a:gd name="connsiteX2" fmla="*/ 2575634 w 2575634"/>
                  <a:gd name="connsiteY2" fmla="*/ 496524 h 522296"/>
                  <a:gd name="connsiteX3" fmla="*/ 0 w 2575634"/>
                  <a:gd name="connsiteY3" fmla="*/ 522296 h 522296"/>
                  <a:gd name="connsiteX4" fmla="*/ 375057 w 2575634"/>
                  <a:gd name="connsiteY4" fmla="*/ 3099 h 522296"/>
                  <a:gd name="connsiteX0" fmla="*/ 376277 w 2576854"/>
                  <a:gd name="connsiteY0" fmla="*/ 3099 h 520316"/>
                  <a:gd name="connsiteX1" fmla="*/ 2227604 w 2576854"/>
                  <a:gd name="connsiteY1" fmla="*/ 0 h 520316"/>
                  <a:gd name="connsiteX2" fmla="*/ 2576854 w 2576854"/>
                  <a:gd name="connsiteY2" fmla="*/ 496524 h 520316"/>
                  <a:gd name="connsiteX3" fmla="*/ 1 w 2576854"/>
                  <a:gd name="connsiteY3" fmla="*/ 520316 h 520316"/>
                  <a:gd name="connsiteX4" fmla="*/ 376277 w 2576854"/>
                  <a:gd name="connsiteY4" fmla="*/ 3099 h 520316"/>
                  <a:gd name="connsiteX0" fmla="*/ 375040 w 2575617"/>
                  <a:gd name="connsiteY0" fmla="*/ 3099 h 517355"/>
                  <a:gd name="connsiteX1" fmla="*/ 2226367 w 2575617"/>
                  <a:gd name="connsiteY1" fmla="*/ 0 h 517355"/>
                  <a:gd name="connsiteX2" fmla="*/ 2575617 w 2575617"/>
                  <a:gd name="connsiteY2" fmla="*/ 496524 h 517355"/>
                  <a:gd name="connsiteX3" fmla="*/ 0 w 2575617"/>
                  <a:gd name="connsiteY3" fmla="*/ 517355 h 517355"/>
                  <a:gd name="connsiteX4" fmla="*/ 375040 w 2575617"/>
                  <a:gd name="connsiteY4" fmla="*/ 3099 h 517355"/>
                  <a:gd name="connsiteX0" fmla="*/ 375040 w 2557137"/>
                  <a:gd name="connsiteY0" fmla="*/ 3099 h 526131"/>
                  <a:gd name="connsiteX1" fmla="*/ 2226367 w 2557137"/>
                  <a:gd name="connsiteY1" fmla="*/ 0 h 526131"/>
                  <a:gd name="connsiteX2" fmla="*/ 2557137 w 2557137"/>
                  <a:gd name="connsiteY2" fmla="*/ 526131 h 526131"/>
                  <a:gd name="connsiteX3" fmla="*/ 0 w 2557137"/>
                  <a:gd name="connsiteY3" fmla="*/ 517355 h 526131"/>
                  <a:gd name="connsiteX4" fmla="*/ 375040 w 2557137"/>
                  <a:gd name="connsiteY4" fmla="*/ 3099 h 526131"/>
                  <a:gd name="connsiteX0" fmla="*/ 373820 w 2555917"/>
                  <a:gd name="connsiteY0" fmla="*/ 3099 h 526131"/>
                  <a:gd name="connsiteX1" fmla="*/ 2225147 w 2555917"/>
                  <a:gd name="connsiteY1" fmla="*/ 0 h 526131"/>
                  <a:gd name="connsiteX2" fmla="*/ 2555917 w 2555917"/>
                  <a:gd name="connsiteY2" fmla="*/ 526131 h 526131"/>
                  <a:gd name="connsiteX3" fmla="*/ -1 w 2555917"/>
                  <a:gd name="connsiteY3" fmla="*/ 519334 h 526131"/>
                  <a:gd name="connsiteX4" fmla="*/ 373820 w 2555917"/>
                  <a:gd name="connsiteY4" fmla="*/ 3099 h 526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4"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420325 w 2609850"/>
                  <a:gd name="connsiteY0" fmla="*/ 0 h 500318"/>
                  <a:gd name="connsiteX1" fmla="*/ 2260600 w 2609850"/>
                  <a:gd name="connsiteY1" fmla="*/ 3794 h 500318"/>
                  <a:gd name="connsiteX2" fmla="*/ 2609850 w 2609850"/>
                  <a:gd name="connsiteY2" fmla="*/ 500318 h 500318"/>
                  <a:gd name="connsiteX3" fmla="*/ 0 w 2609850"/>
                  <a:gd name="connsiteY3" fmla="*/ 500318 h 500318"/>
                  <a:gd name="connsiteX4" fmla="*/ 420325 w 2609850"/>
                  <a:gd name="connsiteY4" fmla="*/ 0 h 500318"/>
                  <a:gd name="connsiteX0" fmla="*/ 388546 w 2578071"/>
                  <a:gd name="connsiteY0" fmla="*/ 0 h 522131"/>
                  <a:gd name="connsiteX1" fmla="*/ 2228821 w 2578071"/>
                  <a:gd name="connsiteY1" fmla="*/ 3794 h 522131"/>
                  <a:gd name="connsiteX2" fmla="*/ 2578071 w 2578071"/>
                  <a:gd name="connsiteY2" fmla="*/ 500318 h 522131"/>
                  <a:gd name="connsiteX3" fmla="*/ 1 w 2578071"/>
                  <a:gd name="connsiteY3" fmla="*/ 522131 h 522131"/>
                  <a:gd name="connsiteX4" fmla="*/ 388546 w 2578071"/>
                  <a:gd name="connsiteY4" fmla="*/ 0 h 522131"/>
                  <a:gd name="connsiteX0" fmla="*/ 383637 w 2578070"/>
                  <a:gd name="connsiteY0" fmla="*/ 0 h 520165"/>
                  <a:gd name="connsiteX1" fmla="*/ 2228820 w 2578070"/>
                  <a:gd name="connsiteY1" fmla="*/ 1828 h 520165"/>
                  <a:gd name="connsiteX2" fmla="*/ 2578070 w 2578070"/>
                  <a:gd name="connsiteY2" fmla="*/ 498352 h 520165"/>
                  <a:gd name="connsiteX3" fmla="*/ 0 w 2578070"/>
                  <a:gd name="connsiteY3" fmla="*/ 520165 h 520165"/>
                  <a:gd name="connsiteX4" fmla="*/ 383637 w 2578070"/>
                  <a:gd name="connsiteY4" fmla="*/ 0 h 520165"/>
                  <a:gd name="connsiteX0" fmla="*/ 373856 w 2568289"/>
                  <a:gd name="connsiteY0" fmla="*/ 0 h 526117"/>
                  <a:gd name="connsiteX1" fmla="*/ 2219039 w 2568289"/>
                  <a:gd name="connsiteY1" fmla="*/ 1828 h 526117"/>
                  <a:gd name="connsiteX2" fmla="*/ 2568289 w 2568289"/>
                  <a:gd name="connsiteY2" fmla="*/ 498352 h 526117"/>
                  <a:gd name="connsiteX3" fmla="*/ 0 w 2568289"/>
                  <a:gd name="connsiteY3" fmla="*/ 526117 h 526117"/>
                  <a:gd name="connsiteX4" fmla="*/ 373856 w 2568289"/>
                  <a:gd name="connsiteY4" fmla="*/ 0 h 526117"/>
                  <a:gd name="connsiteX0" fmla="*/ 381201 w 2575634"/>
                  <a:gd name="connsiteY0" fmla="*/ 0 h 524124"/>
                  <a:gd name="connsiteX1" fmla="*/ 2226384 w 2575634"/>
                  <a:gd name="connsiteY1" fmla="*/ 1828 h 524124"/>
                  <a:gd name="connsiteX2" fmla="*/ 2575634 w 2575634"/>
                  <a:gd name="connsiteY2" fmla="*/ 498352 h 524124"/>
                  <a:gd name="connsiteX3" fmla="*/ 0 w 2575634"/>
                  <a:gd name="connsiteY3" fmla="*/ 524124 h 524124"/>
                  <a:gd name="connsiteX4" fmla="*/ 381201 w 2575634"/>
                  <a:gd name="connsiteY4" fmla="*/ 0 h 524124"/>
                  <a:gd name="connsiteX0" fmla="*/ 375057 w 2575634"/>
                  <a:gd name="connsiteY0" fmla="*/ 3099 h 522296"/>
                  <a:gd name="connsiteX1" fmla="*/ 2226384 w 2575634"/>
                  <a:gd name="connsiteY1" fmla="*/ 0 h 522296"/>
                  <a:gd name="connsiteX2" fmla="*/ 2575634 w 2575634"/>
                  <a:gd name="connsiteY2" fmla="*/ 496524 h 522296"/>
                  <a:gd name="connsiteX3" fmla="*/ 0 w 2575634"/>
                  <a:gd name="connsiteY3" fmla="*/ 522296 h 522296"/>
                  <a:gd name="connsiteX4" fmla="*/ 375057 w 2575634"/>
                  <a:gd name="connsiteY4" fmla="*/ 3099 h 522296"/>
                  <a:gd name="connsiteX0" fmla="*/ 376277 w 2576854"/>
                  <a:gd name="connsiteY0" fmla="*/ 3099 h 520316"/>
                  <a:gd name="connsiteX1" fmla="*/ 2227604 w 2576854"/>
                  <a:gd name="connsiteY1" fmla="*/ 0 h 520316"/>
                  <a:gd name="connsiteX2" fmla="*/ 2576854 w 2576854"/>
                  <a:gd name="connsiteY2" fmla="*/ 496524 h 520316"/>
                  <a:gd name="connsiteX3" fmla="*/ 1 w 2576854"/>
                  <a:gd name="connsiteY3" fmla="*/ 520316 h 520316"/>
                  <a:gd name="connsiteX4" fmla="*/ 376277 w 2576854"/>
                  <a:gd name="connsiteY4" fmla="*/ 3099 h 520316"/>
                  <a:gd name="connsiteX0" fmla="*/ 375040 w 2575617"/>
                  <a:gd name="connsiteY0" fmla="*/ 3099 h 517355"/>
                  <a:gd name="connsiteX1" fmla="*/ 2226367 w 2575617"/>
                  <a:gd name="connsiteY1" fmla="*/ 0 h 517355"/>
                  <a:gd name="connsiteX2" fmla="*/ 2575617 w 2575617"/>
                  <a:gd name="connsiteY2" fmla="*/ 496524 h 517355"/>
                  <a:gd name="connsiteX3" fmla="*/ 0 w 2575617"/>
                  <a:gd name="connsiteY3" fmla="*/ 517355 h 517355"/>
                  <a:gd name="connsiteX4" fmla="*/ 375040 w 2575617"/>
                  <a:gd name="connsiteY4" fmla="*/ 3099 h 517355"/>
                  <a:gd name="connsiteX0" fmla="*/ 375040 w 2557137"/>
                  <a:gd name="connsiteY0" fmla="*/ 3099 h 526131"/>
                  <a:gd name="connsiteX1" fmla="*/ 2226367 w 2557137"/>
                  <a:gd name="connsiteY1" fmla="*/ 0 h 526131"/>
                  <a:gd name="connsiteX2" fmla="*/ 2557137 w 2557137"/>
                  <a:gd name="connsiteY2" fmla="*/ 526131 h 526131"/>
                  <a:gd name="connsiteX3" fmla="*/ 0 w 2557137"/>
                  <a:gd name="connsiteY3" fmla="*/ 517355 h 526131"/>
                  <a:gd name="connsiteX4" fmla="*/ 375040 w 2557137"/>
                  <a:gd name="connsiteY4" fmla="*/ 3099 h 526131"/>
                  <a:gd name="connsiteX0" fmla="*/ 373820 w 2555917"/>
                  <a:gd name="connsiteY0" fmla="*/ 3099 h 526131"/>
                  <a:gd name="connsiteX1" fmla="*/ 2225147 w 2555917"/>
                  <a:gd name="connsiteY1" fmla="*/ 0 h 526131"/>
                  <a:gd name="connsiteX2" fmla="*/ 2555917 w 2555917"/>
                  <a:gd name="connsiteY2" fmla="*/ 526131 h 526131"/>
                  <a:gd name="connsiteX3" fmla="*/ -1 w 2555917"/>
                  <a:gd name="connsiteY3" fmla="*/ 519334 h 526131"/>
                  <a:gd name="connsiteX4" fmla="*/ 373820 w 2555917"/>
                  <a:gd name="connsiteY4" fmla="*/ 3099 h 526131"/>
                  <a:gd name="connsiteX0" fmla="*/ 337069 w 2555918"/>
                  <a:gd name="connsiteY0" fmla="*/ 0 h 528004"/>
                  <a:gd name="connsiteX1" fmla="*/ 2225148 w 2555918"/>
                  <a:gd name="connsiteY1" fmla="*/ 1873 h 528004"/>
                  <a:gd name="connsiteX2" fmla="*/ 2555918 w 2555918"/>
                  <a:gd name="connsiteY2" fmla="*/ 528004 h 528004"/>
                  <a:gd name="connsiteX3" fmla="*/ 0 w 2555918"/>
                  <a:gd name="connsiteY3" fmla="*/ 521207 h 528004"/>
                  <a:gd name="connsiteX4" fmla="*/ 337069 w 2555918"/>
                  <a:gd name="connsiteY4" fmla="*/ 0 h 528004"/>
                  <a:gd name="connsiteX0" fmla="*/ 327265 w 2546114"/>
                  <a:gd name="connsiteY0" fmla="*/ 0 h 528004"/>
                  <a:gd name="connsiteX1" fmla="*/ 2215344 w 2546114"/>
                  <a:gd name="connsiteY1" fmla="*/ 1873 h 528004"/>
                  <a:gd name="connsiteX2" fmla="*/ 2546114 w 2546114"/>
                  <a:gd name="connsiteY2" fmla="*/ 528004 h 528004"/>
                  <a:gd name="connsiteX3" fmla="*/ 0 w 2546114"/>
                  <a:gd name="connsiteY3" fmla="*/ 520226 h 528004"/>
                  <a:gd name="connsiteX4" fmla="*/ 327265 w 2546114"/>
                  <a:gd name="connsiteY4" fmla="*/ 0 h 528004"/>
                  <a:gd name="connsiteX0" fmla="*/ 322366 w 2541215"/>
                  <a:gd name="connsiteY0" fmla="*/ 0 h 528004"/>
                  <a:gd name="connsiteX1" fmla="*/ 2210445 w 2541215"/>
                  <a:gd name="connsiteY1" fmla="*/ 1873 h 528004"/>
                  <a:gd name="connsiteX2" fmla="*/ 2541215 w 2541215"/>
                  <a:gd name="connsiteY2" fmla="*/ 528004 h 528004"/>
                  <a:gd name="connsiteX3" fmla="*/ 0 w 2541215"/>
                  <a:gd name="connsiteY3" fmla="*/ 522206 h 528004"/>
                  <a:gd name="connsiteX4" fmla="*/ 322366 w 2541215"/>
                  <a:gd name="connsiteY4" fmla="*/ 0 h 528004"/>
                  <a:gd name="connsiteX0" fmla="*/ 322366 w 2541215"/>
                  <a:gd name="connsiteY0" fmla="*/ 0 h 528004"/>
                  <a:gd name="connsiteX1" fmla="*/ 2179816 w 2541215"/>
                  <a:gd name="connsiteY1" fmla="*/ 1848 h 528004"/>
                  <a:gd name="connsiteX2" fmla="*/ 2541215 w 2541215"/>
                  <a:gd name="connsiteY2" fmla="*/ 528004 h 528004"/>
                  <a:gd name="connsiteX3" fmla="*/ 0 w 2541215"/>
                  <a:gd name="connsiteY3" fmla="*/ 522206 h 528004"/>
                  <a:gd name="connsiteX4" fmla="*/ 322366 w 2541215"/>
                  <a:gd name="connsiteY4" fmla="*/ 0 h 528004"/>
                  <a:gd name="connsiteX0" fmla="*/ 322366 w 2555935"/>
                  <a:gd name="connsiteY0" fmla="*/ 0 h 522206"/>
                  <a:gd name="connsiteX1" fmla="*/ 2179816 w 2555935"/>
                  <a:gd name="connsiteY1" fmla="*/ 1848 h 522206"/>
                  <a:gd name="connsiteX2" fmla="*/ 2555935 w 2555935"/>
                  <a:gd name="connsiteY2" fmla="*/ 514180 h 522206"/>
                  <a:gd name="connsiteX3" fmla="*/ 0 w 2555935"/>
                  <a:gd name="connsiteY3" fmla="*/ 522206 h 522206"/>
                  <a:gd name="connsiteX4" fmla="*/ 322366 w 2555935"/>
                  <a:gd name="connsiteY4" fmla="*/ 0 h 522206"/>
                  <a:gd name="connsiteX0" fmla="*/ 322366 w 2555935"/>
                  <a:gd name="connsiteY0" fmla="*/ 0 h 522206"/>
                  <a:gd name="connsiteX1" fmla="*/ 2183493 w 2555935"/>
                  <a:gd name="connsiteY1" fmla="*/ 862 h 522206"/>
                  <a:gd name="connsiteX2" fmla="*/ 2555935 w 2555935"/>
                  <a:gd name="connsiteY2" fmla="*/ 514180 h 522206"/>
                  <a:gd name="connsiteX3" fmla="*/ 0 w 2555935"/>
                  <a:gd name="connsiteY3" fmla="*/ 522206 h 522206"/>
                  <a:gd name="connsiteX4" fmla="*/ 322366 w 2555935"/>
                  <a:gd name="connsiteY4" fmla="*/ 0 h 522206"/>
                  <a:gd name="connsiteX0" fmla="*/ 322366 w 2559599"/>
                  <a:gd name="connsiteY0" fmla="*/ 0 h 523253"/>
                  <a:gd name="connsiteX1" fmla="*/ 2183493 w 2559599"/>
                  <a:gd name="connsiteY1" fmla="*/ 862 h 523253"/>
                  <a:gd name="connsiteX2" fmla="*/ 2559599 w 2559599"/>
                  <a:gd name="connsiteY2" fmla="*/ 523253 h 523253"/>
                  <a:gd name="connsiteX3" fmla="*/ 0 w 2559599"/>
                  <a:gd name="connsiteY3" fmla="*/ 522206 h 523253"/>
                  <a:gd name="connsiteX4" fmla="*/ 322366 w 2559599"/>
                  <a:gd name="connsiteY4" fmla="*/ 0 h 523253"/>
                  <a:gd name="connsiteX0" fmla="*/ 322366 w 2548575"/>
                  <a:gd name="connsiteY0" fmla="*/ 0 h 522206"/>
                  <a:gd name="connsiteX1" fmla="*/ 2183493 w 2548575"/>
                  <a:gd name="connsiteY1" fmla="*/ 862 h 522206"/>
                  <a:gd name="connsiteX2" fmla="*/ 2548575 w 2548575"/>
                  <a:gd name="connsiteY2" fmla="*/ 521228 h 522206"/>
                  <a:gd name="connsiteX3" fmla="*/ 0 w 2548575"/>
                  <a:gd name="connsiteY3" fmla="*/ 522206 h 522206"/>
                  <a:gd name="connsiteX4" fmla="*/ 322366 w 2548575"/>
                  <a:gd name="connsiteY4" fmla="*/ 0 h 522206"/>
                  <a:gd name="connsiteX0" fmla="*/ 322366 w 2552247"/>
                  <a:gd name="connsiteY0" fmla="*/ 0 h 525262"/>
                  <a:gd name="connsiteX1" fmla="*/ 2183493 w 2552247"/>
                  <a:gd name="connsiteY1" fmla="*/ 862 h 525262"/>
                  <a:gd name="connsiteX2" fmla="*/ 2552247 w 2552247"/>
                  <a:gd name="connsiteY2" fmla="*/ 525262 h 525262"/>
                  <a:gd name="connsiteX3" fmla="*/ 0 w 2552247"/>
                  <a:gd name="connsiteY3" fmla="*/ 522206 h 525262"/>
                  <a:gd name="connsiteX4" fmla="*/ 322366 w 2552247"/>
                  <a:gd name="connsiteY4" fmla="*/ 0 h 5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5"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420325 w 2609850"/>
                  <a:gd name="connsiteY0" fmla="*/ 0 h 500318"/>
                  <a:gd name="connsiteX1" fmla="*/ 2260600 w 2609850"/>
                  <a:gd name="connsiteY1" fmla="*/ 3794 h 500318"/>
                  <a:gd name="connsiteX2" fmla="*/ 2609850 w 2609850"/>
                  <a:gd name="connsiteY2" fmla="*/ 500318 h 500318"/>
                  <a:gd name="connsiteX3" fmla="*/ 0 w 2609850"/>
                  <a:gd name="connsiteY3" fmla="*/ 500318 h 500318"/>
                  <a:gd name="connsiteX4" fmla="*/ 420325 w 2609850"/>
                  <a:gd name="connsiteY4" fmla="*/ 0 h 500318"/>
                  <a:gd name="connsiteX0" fmla="*/ 388546 w 2578071"/>
                  <a:gd name="connsiteY0" fmla="*/ 0 h 522131"/>
                  <a:gd name="connsiteX1" fmla="*/ 2228821 w 2578071"/>
                  <a:gd name="connsiteY1" fmla="*/ 3794 h 522131"/>
                  <a:gd name="connsiteX2" fmla="*/ 2578071 w 2578071"/>
                  <a:gd name="connsiteY2" fmla="*/ 500318 h 522131"/>
                  <a:gd name="connsiteX3" fmla="*/ 1 w 2578071"/>
                  <a:gd name="connsiteY3" fmla="*/ 522131 h 522131"/>
                  <a:gd name="connsiteX4" fmla="*/ 388546 w 2578071"/>
                  <a:gd name="connsiteY4" fmla="*/ 0 h 522131"/>
                  <a:gd name="connsiteX0" fmla="*/ 383637 w 2578070"/>
                  <a:gd name="connsiteY0" fmla="*/ 0 h 520165"/>
                  <a:gd name="connsiteX1" fmla="*/ 2228820 w 2578070"/>
                  <a:gd name="connsiteY1" fmla="*/ 1828 h 520165"/>
                  <a:gd name="connsiteX2" fmla="*/ 2578070 w 2578070"/>
                  <a:gd name="connsiteY2" fmla="*/ 498352 h 520165"/>
                  <a:gd name="connsiteX3" fmla="*/ 0 w 2578070"/>
                  <a:gd name="connsiteY3" fmla="*/ 520165 h 520165"/>
                  <a:gd name="connsiteX4" fmla="*/ 383637 w 2578070"/>
                  <a:gd name="connsiteY4" fmla="*/ 0 h 520165"/>
                  <a:gd name="connsiteX0" fmla="*/ 373856 w 2568289"/>
                  <a:gd name="connsiteY0" fmla="*/ 0 h 526117"/>
                  <a:gd name="connsiteX1" fmla="*/ 2219039 w 2568289"/>
                  <a:gd name="connsiteY1" fmla="*/ 1828 h 526117"/>
                  <a:gd name="connsiteX2" fmla="*/ 2568289 w 2568289"/>
                  <a:gd name="connsiteY2" fmla="*/ 498352 h 526117"/>
                  <a:gd name="connsiteX3" fmla="*/ 0 w 2568289"/>
                  <a:gd name="connsiteY3" fmla="*/ 526117 h 526117"/>
                  <a:gd name="connsiteX4" fmla="*/ 373856 w 2568289"/>
                  <a:gd name="connsiteY4" fmla="*/ 0 h 526117"/>
                  <a:gd name="connsiteX0" fmla="*/ 381201 w 2575634"/>
                  <a:gd name="connsiteY0" fmla="*/ 0 h 524124"/>
                  <a:gd name="connsiteX1" fmla="*/ 2226384 w 2575634"/>
                  <a:gd name="connsiteY1" fmla="*/ 1828 h 524124"/>
                  <a:gd name="connsiteX2" fmla="*/ 2575634 w 2575634"/>
                  <a:gd name="connsiteY2" fmla="*/ 498352 h 524124"/>
                  <a:gd name="connsiteX3" fmla="*/ 0 w 2575634"/>
                  <a:gd name="connsiteY3" fmla="*/ 524124 h 524124"/>
                  <a:gd name="connsiteX4" fmla="*/ 381201 w 2575634"/>
                  <a:gd name="connsiteY4" fmla="*/ 0 h 524124"/>
                  <a:gd name="connsiteX0" fmla="*/ 375057 w 2575634"/>
                  <a:gd name="connsiteY0" fmla="*/ 3099 h 522296"/>
                  <a:gd name="connsiteX1" fmla="*/ 2226384 w 2575634"/>
                  <a:gd name="connsiteY1" fmla="*/ 0 h 522296"/>
                  <a:gd name="connsiteX2" fmla="*/ 2575634 w 2575634"/>
                  <a:gd name="connsiteY2" fmla="*/ 496524 h 522296"/>
                  <a:gd name="connsiteX3" fmla="*/ 0 w 2575634"/>
                  <a:gd name="connsiteY3" fmla="*/ 522296 h 522296"/>
                  <a:gd name="connsiteX4" fmla="*/ 375057 w 2575634"/>
                  <a:gd name="connsiteY4" fmla="*/ 3099 h 522296"/>
                  <a:gd name="connsiteX0" fmla="*/ 376277 w 2576854"/>
                  <a:gd name="connsiteY0" fmla="*/ 3099 h 520316"/>
                  <a:gd name="connsiteX1" fmla="*/ 2227604 w 2576854"/>
                  <a:gd name="connsiteY1" fmla="*/ 0 h 520316"/>
                  <a:gd name="connsiteX2" fmla="*/ 2576854 w 2576854"/>
                  <a:gd name="connsiteY2" fmla="*/ 496524 h 520316"/>
                  <a:gd name="connsiteX3" fmla="*/ 1 w 2576854"/>
                  <a:gd name="connsiteY3" fmla="*/ 520316 h 520316"/>
                  <a:gd name="connsiteX4" fmla="*/ 376277 w 2576854"/>
                  <a:gd name="connsiteY4" fmla="*/ 3099 h 520316"/>
                  <a:gd name="connsiteX0" fmla="*/ 375040 w 2575617"/>
                  <a:gd name="connsiteY0" fmla="*/ 3099 h 517355"/>
                  <a:gd name="connsiteX1" fmla="*/ 2226367 w 2575617"/>
                  <a:gd name="connsiteY1" fmla="*/ 0 h 517355"/>
                  <a:gd name="connsiteX2" fmla="*/ 2575617 w 2575617"/>
                  <a:gd name="connsiteY2" fmla="*/ 496524 h 517355"/>
                  <a:gd name="connsiteX3" fmla="*/ 0 w 2575617"/>
                  <a:gd name="connsiteY3" fmla="*/ 517355 h 517355"/>
                  <a:gd name="connsiteX4" fmla="*/ 375040 w 2575617"/>
                  <a:gd name="connsiteY4" fmla="*/ 3099 h 517355"/>
                  <a:gd name="connsiteX0" fmla="*/ 375040 w 2557137"/>
                  <a:gd name="connsiteY0" fmla="*/ 3099 h 526131"/>
                  <a:gd name="connsiteX1" fmla="*/ 2226367 w 2557137"/>
                  <a:gd name="connsiteY1" fmla="*/ 0 h 526131"/>
                  <a:gd name="connsiteX2" fmla="*/ 2557137 w 2557137"/>
                  <a:gd name="connsiteY2" fmla="*/ 526131 h 526131"/>
                  <a:gd name="connsiteX3" fmla="*/ 0 w 2557137"/>
                  <a:gd name="connsiteY3" fmla="*/ 517355 h 526131"/>
                  <a:gd name="connsiteX4" fmla="*/ 375040 w 2557137"/>
                  <a:gd name="connsiteY4" fmla="*/ 3099 h 526131"/>
                  <a:gd name="connsiteX0" fmla="*/ 373820 w 2555917"/>
                  <a:gd name="connsiteY0" fmla="*/ 3099 h 526131"/>
                  <a:gd name="connsiteX1" fmla="*/ 2225147 w 2555917"/>
                  <a:gd name="connsiteY1" fmla="*/ 0 h 526131"/>
                  <a:gd name="connsiteX2" fmla="*/ 2555917 w 2555917"/>
                  <a:gd name="connsiteY2" fmla="*/ 526131 h 526131"/>
                  <a:gd name="connsiteX3" fmla="*/ -1 w 2555917"/>
                  <a:gd name="connsiteY3" fmla="*/ 519334 h 526131"/>
                  <a:gd name="connsiteX4" fmla="*/ 373820 w 2555917"/>
                  <a:gd name="connsiteY4" fmla="*/ 3099 h 526131"/>
                  <a:gd name="connsiteX0" fmla="*/ 373821 w 2555918"/>
                  <a:gd name="connsiteY0" fmla="*/ 3173 h 526205"/>
                  <a:gd name="connsiteX1" fmla="*/ 2233316 w 2555918"/>
                  <a:gd name="connsiteY1" fmla="*/ 0 h 526205"/>
                  <a:gd name="connsiteX2" fmla="*/ 2555918 w 2555918"/>
                  <a:gd name="connsiteY2" fmla="*/ 526205 h 526205"/>
                  <a:gd name="connsiteX3" fmla="*/ 0 w 2555918"/>
                  <a:gd name="connsiteY3" fmla="*/ 519408 h 526205"/>
                  <a:gd name="connsiteX4" fmla="*/ 373821 w 2555918"/>
                  <a:gd name="connsiteY4" fmla="*/ 3173 h 526205"/>
                  <a:gd name="connsiteX0" fmla="*/ 373821 w 2612907"/>
                  <a:gd name="connsiteY0" fmla="*/ 3173 h 519408"/>
                  <a:gd name="connsiteX1" fmla="*/ 2233316 w 2612907"/>
                  <a:gd name="connsiteY1" fmla="*/ 0 h 519408"/>
                  <a:gd name="connsiteX2" fmla="*/ 2612907 w 2612907"/>
                  <a:gd name="connsiteY2" fmla="*/ 512510 h 519408"/>
                  <a:gd name="connsiteX3" fmla="*/ 0 w 2612907"/>
                  <a:gd name="connsiteY3" fmla="*/ 519408 h 519408"/>
                  <a:gd name="connsiteX4" fmla="*/ 373821 w 2612907"/>
                  <a:gd name="connsiteY4" fmla="*/ 3173 h 519408"/>
                  <a:gd name="connsiteX0" fmla="*/ 313180 w 2552266"/>
                  <a:gd name="connsiteY0" fmla="*/ 3173 h 533354"/>
                  <a:gd name="connsiteX1" fmla="*/ 2172675 w 2552266"/>
                  <a:gd name="connsiteY1" fmla="*/ 0 h 533354"/>
                  <a:gd name="connsiteX2" fmla="*/ 2552266 w 2552266"/>
                  <a:gd name="connsiteY2" fmla="*/ 512510 h 533354"/>
                  <a:gd name="connsiteX3" fmla="*/ 0 w 2552266"/>
                  <a:gd name="connsiteY3" fmla="*/ 533354 h 533354"/>
                  <a:gd name="connsiteX4" fmla="*/ 313180 w 2552266"/>
                  <a:gd name="connsiteY4" fmla="*/ 3173 h 533354"/>
                  <a:gd name="connsiteX0" fmla="*/ 327827 w 2566913"/>
                  <a:gd name="connsiteY0" fmla="*/ 3173 h 537441"/>
                  <a:gd name="connsiteX1" fmla="*/ 2187322 w 2566913"/>
                  <a:gd name="connsiteY1" fmla="*/ 0 h 537441"/>
                  <a:gd name="connsiteX2" fmla="*/ 2566913 w 2566913"/>
                  <a:gd name="connsiteY2" fmla="*/ 512510 h 537441"/>
                  <a:gd name="connsiteX3" fmla="*/ 0 w 2566913"/>
                  <a:gd name="connsiteY3" fmla="*/ 537441 h 537441"/>
                  <a:gd name="connsiteX4" fmla="*/ 327827 w 2566913"/>
                  <a:gd name="connsiteY4" fmla="*/ 3173 h 537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6"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420325 w 2609850"/>
                  <a:gd name="connsiteY0" fmla="*/ 0 h 500318"/>
                  <a:gd name="connsiteX1" fmla="*/ 2260600 w 2609850"/>
                  <a:gd name="connsiteY1" fmla="*/ 3794 h 500318"/>
                  <a:gd name="connsiteX2" fmla="*/ 2609850 w 2609850"/>
                  <a:gd name="connsiteY2" fmla="*/ 500318 h 500318"/>
                  <a:gd name="connsiteX3" fmla="*/ 0 w 2609850"/>
                  <a:gd name="connsiteY3" fmla="*/ 500318 h 500318"/>
                  <a:gd name="connsiteX4" fmla="*/ 420325 w 2609850"/>
                  <a:gd name="connsiteY4" fmla="*/ 0 h 500318"/>
                  <a:gd name="connsiteX0" fmla="*/ 388546 w 2578071"/>
                  <a:gd name="connsiteY0" fmla="*/ 0 h 522131"/>
                  <a:gd name="connsiteX1" fmla="*/ 2228821 w 2578071"/>
                  <a:gd name="connsiteY1" fmla="*/ 3794 h 522131"/>
                  <a:gd name="connsiteX2" fmla="*/ 2578071 w 2578071"/>
                  <a:gd name="connsiteY2" fmla="*/ 500318 h 522131"/>
                  <a:gd name="connsiteX3" fmla="*/ 1 w 2578071"/>
                  <a:gd name="connsiteY3" fmla="*/ 522131 h 522131"/>
                  <a:gd name="connsiteX4" fmla="*/ 388546 w 2578071"/>
                  <a:gd name="connsiteY4" fmla="*/ 0 h 522131"/>
                  <a:gd name="connsiteX0" fmla="*/ 383637 w 2578070"/>
                  <a:gd name="connsiteY0" fmla="*/ 0 h 520165"/>
                  <a:gd name="connsiteX1" fmla="*/ 2228820 w 2578070"/>
                  <a:gd name="connsiteY1" fmla="*/ 1828 h 520165"/>
                  <a:gd name="connsiteX2" fmla="*/ 2578070 w 2578070"/>
                  <a:gd name="connsiteY2" fmla="*/ 498352 h 520165"/>
                  <a:gd name="connsiteX3" fmla="*/ 0 w 2578070"/>
                  <a:gd name="connsiteY3" fmla="*/ 520165 h 520165"/>
                  <a:gd name="connsiteX4" fmla="*/ 383637 w 2578070"/>
                  <a:gd name="connsiteY4" fmla="*/ 0 h 520165"/>
                  <a:gd name="connsiteX0" fmla="*/ 373856 w 2568289"/>
                  <a:gd name="connsiteY0" fmla="*/ 0 h 526117"/>
                  <a:gd name="connsiteX1" fmla="*/ 2219039 w 2568289"/>
                  <a:gd name="connsiteY1" fmla="*/ 1828 h 526117"/>
                  <a:gd name="connsiteX2" fmla="*/ 2568289 w 2568289"/>
                  <a:gd name="connsiteY2" fmla="*/ 498352 h 526117"/>
                  <a:gd name="connsiteX3" fmla="*/ 0 w 2568289"/>
                  <a:gd name="connsiteY3" fmla="*/ 526117 h 526117"/>
                  <a:gd name="connsiteX4" fmla="*/ 373856 w 2568289"/>
                  <a:gd name="connsiteY4" fmla="*/ 0 h 526117"/>
                  <a:gd name="connsiteX0" fmla="*/ 381201 w 2575634"/>
                  <a:gd name="connsiteY0" fmla="*/ 0 h 524124"/>
                  <a:gd name="connsiteX1" fmla="*/ 2226384 w 2575634"/>
                  <a:gd name="connsiteY1" fmla="*/ 1828 h 524124"/>
                  <a:gd name="connsiteX2" fmla="*/ 2575634 w 2575634"/>
                  <a:gd name="connsiteY2" fmla="*/ 498352 h 524124"/>
                  <a:gd name="connsiteX3" fmla="*/ 0 w 2575634"/>
                  <a:gd name="connsiteY3" fmla="*/ 524124 h 524124"/>
                  <a:gd name="connsiteX4" fmla="*/ 381201 w 2575634"/>
                  <a:gd name="connsiteY4" fmla="*/ 0 h 524124"/>
                  <a:gd name="connsiteX0" fmla="*/ 375057 w 2575634"/>
                  <a:gd name="connsiteY0" fmla="*/ 3099 h 522296"/>
                  <a:gd name="connsiteX1" fmla="*/ 2226384 w 2575634"/>
                  <a:gd name="connsiteY1" fmla="*/ 0 h 522296"/>
                  <a:gd name="connsiteX2" fmla="*/ 2575634 w 2575634"/>
                  <a:gd name="connsiteY2" fmla="*/ 496524 h 522296"/>
                  <a:gd name="connsiteX3" fmla="*/ 0 w 2575634"/>
                  <a:gd name="connsiteY3" fmla="*/ 522296 h 522296"/>
                  <a:gd name="connsiteX4" fmla="*/ 375057 w 2575634"/>
                  <a:gd name="connsiteY4" fmla="*/ 3099 h 522296"/>
                  <a:gd name="connsiteX0" fmla="*/ 376277 w 2576854"/>
                  <a:gd name="connsiteY0" fmla="*/ 3099 h 520316"/>
                  <a:gd name="connsiteX1" fmla="*/ 2227604 w 2576854"/>
                  <a:gd name="connsiteY1" fmla="*/ 0 h 520316"/>
                  <a:gd name="connsiteX2" fmla="*/ 2576854 w 2576854"/>
                  <a:gd name="connsiteY2" fmla="*/ 496524 h 520316"/>
                  <a:gd name="connsiteX3" fmla="*/ 1 w 2576854"/>
                  <a:gd name="connsiteY3" fmla="*/ 520316 h 520316"/>
                  <a:gd name="connsiteX4" fmla="*/ 376277 w 2576854"/>
                  <a:gd name="connsiteY4" fmla="*/ 3099 h 520316"/>
                  <a:gd name="connsiteX0" fmla="*/ 375040 w 2575617"/>
                  <a:gd name="connsiteY0" fmla="*/ 3099 h 517355"/>
                  <a:gd name="connsiteX1" fmla="*/ 2226367 w 2575617"/>
                  <a:gd name="connsiteY1" fmla="*/ 0 h 517355"/>
                  <a:gd name="connsiteX2" fmla="*/ 2575617 w 2575617"/>
                  <a:gd name="connsiteY2" fmla="*/ 496524 h 517355"/>
                  <a:gd name="connsiteX3" fmla="*/ 0 w 2575617"/>
                  <a:gd name="connsiteY3" fmla="*/ 517355 h 517355"/>
                  <a:gd name="connsiteX4" fmla="*/ 375040 w 2575617"/>
                  <a:gd name="connsiteY4" fmla="*/ 3099 h 517355"/>
                  <a:gd name="connsiteX0" fmla="*/ 375040 w 2557137"/>
                  <a:gd name="connsiteY0" fmla="*/ 3099 h 526131"/>
                  <a:gd name="connsiteX1" fmla="*/ 2226367 w 2557137"/>
                  <a:gd name="connsiteY1" fmla="*/ 0 h 526131"/>
                  <a:gd name="connsiteX2" fmla="*/ 2557137 w 2557137"/>
                  <a:gd name="connsiteY2" fmla="*/ 526131 h 526131"/>
                  <a:gd name="connsiteX3" fmla="*/ 0 w 2557137"/>
                  <a:gd name="connsiteY3" fmla="*/ 517355 h 526131"/>
                  <a:gd name="connsiteX4" fmla="*/ 375040 w 2557137"/>
                  <a:gd name="connsiteY4" fmla="*/ 3099 h 526131"/>
                  <a:gd name="connsiteX0" fmla="*/ 373820 w 2555917"/>
                  <a:gd name="connsiteY0" fmla="*/ 3099 h 526131"/>
                  <a:gd name="connsiteX1" fmla="*/ 2225147 w 2555917"/>
                  <a:gd name="connsiteY1" fmla="*/ 0 h 526131"/>
                  <a:gd name="connsiteX2" fmla="*/ 2555917 w 2555917"/>
                  <a:gd name="connsiteY2" fmla="*/ 526131 h 526131"/>
                  <a:gd name="connsiteX3" fmla="*/ -1 w 2555917"/>
                  <a:gd name="connsiteY3" fmla="*/ 519334 h 526131"/>
                  <a:gd name="connsiteX4" fmla="*/ 373820 w 2555917"/>
                  <a:gd name="connsiteY4" fmla="*/ 3099 h 526131"/>
                  <a:gd name="connsiteX0" fmla="*/ 373821 w 2555918"/>
                  <a:gd name="connsiteY0" fmla="*/ 3173 h 526205"/>
                  <a:gd name="connsiteX1" fmla="*/ 2233316 w 2555918"/>
                  <a:gd name="connsiteY1" fmla="*/ 0 h 526205"/>
                  <a:gd name="connsiteX2" fmla="*/ 2555918 w 2555918"/>
                  <a:gd name="connsiteY2" fmla="*/ 526205 h 526205"/>
                  <a:gd name="connsiteX3" fmla="*/ 0 w 2555918"/>
                  <a:gd name="connsiteY3" fmla="*/ 519408 h 526205"/>
                  <a:gd name="connsiteX4" fmla="*/ 373821 w 2555918"/>
                  <a:gd name="connsiteY4" fmla="*/ 3173 h 526205"/>
                  <a:gd name="connsiteX0" fmla="*/ 373821 w 2612907"/>
                  <a:gd name="connsiteY0" fmla="*/ 3173 h 519408"/>
                  <a:gd name="connsiteX1" fmla="*/ 2233316 w 2612907"/>
                  <a:gd name="connsiteY1" fmla="*/ 0 h 519408"/>
                  <a:gd name="connsiteX2" fmla="*/ 2612907 w 2612907"/>
                  <a:gd name="connsiteY2" fmla="*/ 512510 h 519408"/>
                  <a:gd name="connsiteX3" fmla="*/ 0 w 2612907"/>
                  <a:gd name="connsiteY3" fmla="*/ 519408 h 519408"/>
                  <a:gd name="connsiteX4" fmla="*/ 373821 w 2612907"/>
                  <a:gd name="connsiteY4" fmla="*/ 3173 h 519408"/>
                  <a:gd name="connsiteX0" fmla="*/ 313180 w 2552266"/>
                  <a:gd name="connsiteY0" fmla="*/ 3173 h 533354"/>
                  <a:gd name="connsiteX1" fmla="*/ 2172675 w 2552266"/>
                  <a:gd name="connsiteY1" fmla="*/ 0 h 533354"/>
                  <a:gd name="connsiteX2" fmla="*/ 2552266 w 2552266"/>
                  <a:gd name="connsiteY2" fmla="*/ 512510 h 533354"/>
                  <a:gd name="connsiteX3" fmla="*/ 0 w 2552266"/>
                  <a:gd name="connsiteY3" fmla="*/ 533354 h 533354"/>
                  <a:gd name="connsiteX4" fmla="*/ 313180 w 2552266"/>
                  <a:gd name="connsiteY4" fmla="*/ 3173 h 533354"/>
                  <a:gd name="connsiteX0" fmla="*/ 327827 w 2566913"/>
                  <a:gd name="connsiteY0" fmla="*/ 3173 h 537441"/>
                  <a:gd name="connsiteX1" fmla="*/ 2187322 w 2566913"/>
                  <a:gd name="connsiteY1" fmla="*/ 0 h 537441"/>
                  <a:gd name="connsiteX2" fmla="*/ 2566913 w 2566913"/>
                  <a:gd name="connsiteY2" fmla="*/ 512510 h 537441"/>
                  <a:gd name="connsiteX3" fmla="*/ 0 w 2566913"/>
                  <a:gd name="connsiteY3" fmla="*/ 537441 h 537441"/>
                  <a:gd name="connsiteX4" fmla="*/ 327827 w 2566913"/>
                  <a:gd name="connsiteY4" fmla="*/ 3173 h 537441"/>
                  <a:gd name="connsiteX0" fmla="*/ 327827 w 2566913"/>
                  <a:gd name="connsiteY0" fmla="*/ 23014 h 557282"/>
                  <a:gd name="connsiteX1" fmla="*/ 2193063 w 2566913"/>
                  <a:gd name="connsiteY1" fmla="*/ 0 h 557282"/>
                  <a:gd name="connsiteX2" fmla="*/ 2566913 w 2566913"/>
                  <a:gd name="connsiteY2" fmla="*/ 532351 h 557282"/>
                  <a:gd name="connsiteX3" fmla="*/ 0 w 2566913"/>
                  <a:gd name="connsiteY3" fmla="*/ 557282 h 557282"/>
                  <a:gd name="connsiteX4" fmla="*/ 327827 w 2566913"/>
                  <a:gd name="connsiteY4" fmla="*/ 23014 h 557282"/>
                  <a:gd name="connsiteX0" fmla="*/ 327827 w 2511110"/>
                  <a:gd name="connsiteY0" fmla="*/ 23014 h 557282"/>
                  <a:gd name="connsiteX1" fmla="*/ 2193063 w 2511110"/>
                  <a:gd name="connsiteY1" fmla="*/ 0 h 557282"/>
                  <a:gd name="connsiteX2" fmla="*/ 2511110 w 2511110"/>
                  <a:gd name="connsiteY2" fmla="*/ 498464 h 557282"/>
                  <a:gd name="connsiteX3" fmla="*/ 0 w 2511110"/>
                  <a:gd name="connsiteY3" fmla="*/ 557282 h 557282"/>
                  <a:gd name="connsiteX4" fmla="*/ 327827 w 2511110"/>
                  <a:gd name="connsiteY4" fmla="*/ 23014 h 557282"/>
                  <a:gd name="connsiteX0" fmla="*/ 327827 w 2517427"/>
                  <a:gd name="connsiteY0" fmla="*/ 23014 h 557282"/>
                  <a:gd name="connsiteX1" fmla="*/ 2193063 w 2517427"/>
                  <a:gd name="connsiteY1" fmla="*/ 0 h 557282"/>
                  <a:gd name="connsiteX2" fmla="*/ 2517428 w 2517427"/>
                  <a:gd name="connsiteY2" fmla="*/ 508268 h 557282"/>
                  <a:gd name="connsiteX3" fmla="*/ 0 w 2517427"/>
                  <a:gd name="connsiteY3" fmla="*/ 557282 h 557282"/>
                  <a:gd name="connsiteX4" fmla="*/ 327827 w 2517427"/>
                  <a:gd name="connsiteY4" fmla="*/ 23014 h 557282"/>
                  <a:gd name="connsiteX0" fmla="*/ 367299 w 2556900"/>
                  <a:gd name="connsiteY0" fmla="*/ 23014 h 543944"/>
                  <a:gd name="connsiteX1" fmla="*/ 2232535 w 2556900"/>
                  <a:gd name="connsiteY1" fmla="*/ 0 h 543944"/>
                  <a:gd name="connsiteX2" fmla="*/ 2556900 w 2556900"/>
                  <a:gd name="connsiteY2" fmla="*/ 508268 h 543944"/>
                  <a:gd name="connsiteX3" fmla="*/ 0 w 2556900"/>
                  <a:gd name="connsiteY3" fmla="*/ 543944 h 543944"/>
                  <a:gd name="connsiteX4" fmla="*/ 367299 w 2556900"/>
                  <a:gd name="connsiteY4" fmla="*/ 23014 h 543944"/>
                  <a:gd name="connsiteX0" fmla="*/ 369826 w 2559427"/>
                  <a:gd name="connsiteY0" fmla="*/ 23014 h 540021"/>
                  <a:gd name="connsiteX1" fmla="*/ 2235062 w 2559427"/>
                  <a:gd name="connsiteY1" fmla="*/ 0 h 540021"/>
                  <a:gd name="connsiteX2" fmla="*/ 2559427 w 2559427"/>
                  <a:gd name="connsiteY2" fmla="*/ 508268 h 540021"/>
                  <a:gd name="connsiteX3" fmla="*/ 0 w 2559427"/>
                  <a:gd name="connsiteY3" fmla="*/ 540021 h 540021"/>
                  <a:gd name="connsiteX4" fmla="*/ 369826 w 2559427"/>
                  <a:gd name="connsiteY4" fmla="*/ 23014 h 54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7"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275892 w 2536492"/>
                  <a:gd name="connsiteY0" fmla="*/ 0 h 496524"/>
                  <a:gd name="connsiteX1" fmla="*/ 2187242 w 2536492"/>
                  <a:gd name="connsiteY1" fmla="*/ 0 h 496524"/>
                  <a:gd name="connsiteX2" fmla="*/ 2536492 w 2536492"/>
                  <a:gd name="connsiteY2" fmla="*/ 496524 h 496524"/>
                  <a:gd name="connsiteX3" fmla="*/ 0 w 2536492"/>
                  <a:gd name="connsiteY3" fmla="*/ 496524 h 496524"/>
                  <a:gd name="connsiteX4" fmla="*/ 275892 w 2536492"/>
                  <a:gd name="connsiteY4" fmla="*/ 0 h 496524"/>
                  <a:gd name="connsiteX0" fmla="*/ 222216 w 2482816"/>
                  <a:gd name="connsiteY0" fmla="*/ 0 h 496524"/>
                  <a:gd name="connsiteX1" fmla="*/ 2133566 w 2482816"/>
                  <a:gd name="connsiteY1" fmla="*/ 0 h 496524"/>
                  <a:gd name="connsiteX2" fmla="*/ 2482816 w 2482816"/>
                  <a:gd name="connsiteY2" fmla="*/ 496524 h 496524"/>
                  <a:gd name="connsiteX3" fmla="*/ 0 w 2482816"/>
                  <a:gd name="connsiteY3" fmla="*/ 486971 h 496524"/>
                  <a:gd name="connsiteX4" fmla="*/ 222216 w 2482816"/>
                  <a:gd name="connsiteY4" fmla="*/ 0 h 496524"/>
                  <a:gd name="connsiteX0" fmla="*/ 243686 w 2504286"/>
                  <a:gd name="connsiteY0" fmla="*/ 0 h 496524"/>
                  <a:gd name="connsiteX1" fmla="*/ 2155036 w 2504286"/>
                  <a:gd name="connsiteY1" fmla="*/ 0 h 496524"/>
                  <a:gd name="connsiteX2" fmla="*/ 2504286 w 2504286"/>
                  <a:gd name="connsiteY2" fmla="*/ 496524 h 496524"/>
                  <a:gd name="connsiteX3" fmla="*/ 0 w 2504286"/>
                  <a:gd name="connsiteY3" fmla="*/ 494136 h 496524"/>
                  <a:gd name="connsiteX4" fmla="*/ 243686 w 2504286"/>
                  <a:gd name="connsiteY4" fmla="*/ 0 h 496524"/>
                  <a:gd name="connsiteX0" fmla="*/ 245476 w 2506076"/>
                  <a:gd name="connsiteY0" fmla="*/ 0 h 496524"/>
                  <a:gd name="connsiteX1" fmla="*/ 2156826 w 2506076"/>
                  <a:gd name="connsiteY1" fmla="*/ 0 h 496524"/>
                  <a:gd name="connsiteX2" fmla="*/ 2506076 w 2506076"/>
                  <a:gd name="connsiteY2" fmla="*/ 496524 h 496524"/>
                  <a:gd name="connsiteX3" fmla="*/ 0 w 2506076"/>
                  <a:gd name="connsiteY3" fmla="*/ 494136 h 496524"/>
                  <a:gd name="connsiteX4" fmla="*/ 245476 w 2506076"/>
                  <a:gd name="connsiteY4" fmla="*/ 0 h 496524"/>
                  <a:gd name="connsiteX0" fmla="*/ 245476 w 2506076"/>
                  <a:gd name="connsiteY0" fmla="*/ 0 h 498913"/>
                  <a:gd name="connsiteX1" fmla="*/ 2156826 w 2506076"/>
                  <a:gd name="connsiteY1" fmla="*/ 0 h 498913"/>
                  <a:gd name="connsiteX2" fmla="*/ 2506076 w 2506076"/>
                  <a:gd name="connsiteY2" fmla="*/ 496524 h 498913"/>
                  <a:gd name="connsiteX3" fmla="*/ 0 w 2506076"/>
                  <a:gd name="connsiteY3" fmla="*/ 498913 h 498913"/>
                  <a:gd name="connsiteX4" fmla="*/ 245476 w 2506076"/>
                  <a:gd name="connsiteY4" fmla="*/ 0 h 498913"/>
                  <a:gd name="connsiteX0" fmla="*/ 245476 w 2457768"/>
                  <a:gd name="connsiteY0" fmla="*/ 0 h 498913"/>
                  <a:gd name="connsiteX1" fmla="*/ 2156826 w 2457768"/>
                  <a:gd name="connsiteY1" fmla="*/ 0 h 498913"/>
                  <a:gd name="connsiteX2" fmla="*/ 2457768 w 2457768"/>
                  <a:gd name="connsiteY2" fmla="*/ 496524 h 498913"/>
                  <a:gd name="connsiteX3" fmla="*/ 0 w 2457768"/>
                  <a:gd name="connsiteY3" fmla="*/ 498913 h 498913"/>
                  <a:gd name="connsiteX4" fmla="*/ 245476 w 2457768"/>
                  <a:gd name="connsiteY4" fmla="*/ 0 h 498913"/>
                  <a:gd name="connsiteX0" fmla="*/ 245476 w 2457768"/>
                  <a:gd name="connsiteY0" fmla="*/ 0 h 498913"/>
                  <a:gd name="connsiteX1" fmla="*/ 2203345 w 2457768"/>
                  <a:gd name="connsiteY1" fmla="*/ 0 h 498913"/>
                  <a:gd name="connsiteX2" fmla="*/ 2457768 w 2457768"/>
                  <a:gd name="connsiteY2" fmla="*/ 496524 h 498913"/>
                  <a:gd name="connsiteX3" fmla="*/ 0 w 2457768"/>
                  <a:gd name="connsiteY3" fmla="*/ 498913 h 498913"/>
                  <a:gd name="connsiteX4" fmla="*/ 245476 w 2457768"/>
                  <a:gd name="connsiteY4" fmla="*/ 0 h 498913"/>
                  <a:gd name="connsiteX0" fmla="*/ 245476 w 2457768"/>
                  <a:gd name="connsiteY0" fmla="*/ 0 h 498913"/>
                  <a:gd name="connsiteX1" fmla="*/ 2206923 w 2457768"/>
                  <a:gd name="connsiteY1" fmla="*/ 0 h 498913"/>
                  <a:gd name="connsiteX2" fmla="*/ 2457768 w 2457768"/>
                  <a:gd name="connsiteY2" fmla="*/ 496524 h 498913"/>
                  <a:gd name="connsiteX3" fmla="*/ 0 w 2457768"/>
                  <a:gd name="connsiteY3" fmla="*/ 498913 h 498913"/>
                  <a:gd name="connsiteX4" fmla="*/ 245476 w 2457768"/>
                  <a:gd name="connsiteY4" fmla="*/ 0 h 498913"/>
                  <a:gd name="connsiteX0" fmla="*/ 245476 w 2455979"/>
                  <a:gd name="connsiteY0" fmla="*/ 0 h 498913"/>
                  <a:gd name="connsiteX1" fmla="*/ 2206923 w 2455979"/>
                  <a:gd name="connsiteY1" fmla="*/ 0 h 498913"/>
                  <a:gd name="connsiteX2" fmla="*/ 2455979 w 2455979"/>
                  <a:gd name="connsiteY2" fmla="*/ 496524 h 498913"/>
                  <a:gd name="connsiteX3" fmla="*/ 0 w 2455979"/>
                  <a:gd name="connsiteY3" fmla="*/ 498913 h 498913"/>
                  <a:gd name="connsiteX4" fmla="*/ 245476 w 2455979"/>
                  <a:gd name="connsiteY4" fmla="*/ 0 h 498913"/>
                  <a:gd name="connsiteX0" fmla="*/ 245476 w 2455979"/>
                  <a:gd name="connsiteY0" fmla="*/ 0 h 498913"/>
                  <a:gd name="connsiteX1" fmla="*/ 2203345 w 2455979"/>
                  <a:gd name="connsiteY1" fmla="*/ 0 h 498913"/>
                  <a:gd name="connsiteX2" fmla="*/ 2455979 w 2455979"/>
                  <a:gd name="connsiteY2" fmla="*/ 496524 h 498913"/>
                  <a:gd name="connsiteX3" fmla="*/ 0 w 2455979"/>
                  <a:gd name="connsiteY3" fmla="*/ 498913 h 498913"/>
                  <a:gd name="connsiteX4" fmla="*/ 245476 w 2455979"/>
                  <a:gd name="connsiteY4" fmla="*/ 0 h 498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8"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420325 w 2609850"/>
                  <a:gd name="connsiteY0" fmla="*/ 0 h 500318"/>
                  <a:gd name="connsiteX1" fmla="*/ 2260600 w 2609850"/>
                  <a:gd name="connsiteY1" fmla="*/ 3794 h 500318"/>
                  <a:gd name="connsiteX2" fmla="*/ 2609850 w 2609850"/>
                  <a:gd name="connsiteY2" fmla="*/ 500318 h 500318"/>
                  <a:gd name="connsiteX3" fmla="*/ 0 w 2609850"/>
                  <a:gd name="connsiteY3" fmla="*/ 500318 h 500318"/>
                  <a:gd name="connsiteX4" fmla="*/ 420325 w 2609850"/>
                  <a:gd name="connsiteY4" fmla="*/ 0 h 500318"/>
                  <a:gd name="connsiteX0" fmla="*/ 388546 w 2578071"/>
                  <a:gd name="connsiteY0" fmla="*/ 0 h 522131"/>
                  <a:gd name="connsiteX1" fmla="*/ 2228821 w 2578071"/>
                  <a:gd name="connsiteY1" fmla="*/ 3794 h 522131"/>
                  <a:gd name="connsiteX2" fmla="*/ 2578071 w 2578071"/>
                  <a:gd name="connsiteY2" fmla="*/ 500318 h 522131"/>
                  <a:gd name="connsiteX3" fmla="*/ 1 w 2578071"/>
                  <a:gd name="connsiteY3" fmla="*/ 522131 h 522131"/>
                  <a:gd name="connsiteX4" fmla="*/ 388546 w 2578071"/>
                  <a:gd name="connsiteY4" fmla="*/ 0 h 522131"/>
                  <a:gd name="connsiteX0" fmla="*/ 383637 w 2578070"/>
                  <a:gd name="connsiteY0" fmla="*/ 0 h 520165"/>
                  <a:gd name="connsiteX1" fmla="*/ 2228820 w 2578070"/>
                  <a:gd name="connsiteY1" fmla="*/ 1828 h 520165"/>
                  <a:gd name="connsiteX2" fmla="*/ 2578070 w 2578070"/>
                  <a:gd name="connsiteY2" fmla="*/ 498352 h 520165"/>
                  <a:gd name="connsiteX3" fmla="*/ 0 w 2578070"/>
                  <a:gd name="connsiteY3" fmla="*/ 520165 h 520165"/>
                  <a:gd name="connsiteX4" fmla="*/ 383637 w 2578070"/>
                  <a:gd name="connsiteY4" fmla="*/ 0 h 520165"/>
                  <a:gd name="connsiteX0" fmla="*/ 373856 w 2568289"/>
                  <a:gd name="connsiteY0" fmla="*/ 0 h 526117"/>
                  <a:gd name="connsiteX1" fmla="*/ 2219039 w 2568289"/>
                  <a:gd name="connsiteY1" fmla="*/ 1828 h 526117"/>
                  <a:gd name="connsiteX2" fmla="*/ 2568289 w 2568289"/>
                  <a:gd name="connsiteY2" fmla="*/ 498352 h 526117"/>
                  <a:gd name="connsiteX3" fmla="*/ 0 w 2568289"/>
                  <a:gd name="connsiteY3" fmla="*/ 526117 h 526117"/>
                  <a:gd name="connsiteX4" fmla="*/ 373856 w 2568289"/>
                  <a:gd name="connsiteY4" fmla="*/ 0 h 526117"/>
                  <a:gd name="connsiteX0" fmla="*/ 381201 w 2575634"/>
                  <a:gd name="connsiteY0" fmla="*/ 0 h 524124"/>
                  <a:gd name="connsiteX1" fmla="*/ 2226384 w 2575634"/>
                  <a:gd name="connsiteY1" fmla="*/ 1828 h 524124"/>
                  <a:gd name="connsiteX2" fmla="*/ 2575634 w 2575634"/>
                  <a:gd name="connsiteY2" fmla="*/ 498352 h 524124"/>
                  <a:gd name="connsiteX3" fmla="*/ 0 w 2575634"/>
                  <a:gd name="connsiteY3" fmla="*/ 524124 h 524124"/>
                  <a:gd name="connsiteX4" fmla="*/ 381201 w 2575634"/>
                  <a:gd name="connsiteY4" fmla="*/ 0 h 524124"/>
                  <a:gd name="connsiteX0" fmla="*/ 375057 w 2575634"/>
                  <a:gd name="connsiteY0" fmla="*/ 3099 h 522296"/>
                  <a:gd name="connsiteX1" fmla="*/ 2226384 w 2575634"/>
                  <a:gd name="connsiteY1" fmla="*/ 0 h 522296"/>
                  <a:gd name="connsiteX2" fmla="*/ 2575634 w 2575634"/>
                  <a:gd name="connsiteY2" fmla="*/ 496524 h 522296"/>
                  <a:gd name="connsiteX3" fmla="*/ 0 w 2575634"/>
                  <a:gd name="connsiteY3" fmla="*/ 522296 h 522296"/>
                  <a:gd name="connsiteX4" fmla="*/ 375057 w 2575634"/>
                  <a:gd name="connsiteY4" fmla="*/ 3099 h 522296"/>
                  <a:gd name="connsiteX0" fmla="*/ 376277 w 2576854"/>
                  <a:gd name="connsiteY0" fmla="*/ 3099 h 520316"/>
                  <a:gd name="connsiteX1" fmla="*/ 2227604 w 2576854"/>
                  <a:gd name="connsiteY1" fmla="*/ 0 h 520316"/>
                  <a:gd name="connsiteX2" fmla="*/ 2576854 w 2576854"/>
                  <a:gd name="connsiteY2" fmla="*/ 496524 h 520316"/>
                  <a:gd name="connsiteX3" fmla="*/ 1 w 2576854"/>
                  <a:gd name="connsiteY3" fmla="*/ 520316 h 520316"/>
                  <a:gd name="connsiteX4" fmla="*/ 376277 w 2576854"/>
                  <a:gd name="connsiteY4" fmla="*/ 3099 h 520316"/>
                  <a:gd name="connsiteX0" fmla="*/ 375040 w 2575617"/>
                  <a:gd name="connsiteY0" fmla="*/ 3099 h 517355"/>
                  <a:gd name="connsiteX1" fmla="*/ 2226367 w 2575617"/>
                  <a:gd name="connsiteY1" fmla="*/ 0 h 517355"/>
                  <a:gd name="connsiteX2" fmla="*/ 2575617 w 2575617"/>
                  <a:gd name="connsiteY2" fmla="*/ 496524 h 517355"/>
                  <a:gd name="connsiteX3" fmla="*/ 0 w 2575617"/>
                  <a:gd name="connsiteY3" fmla="*/ 517355 h 517355"/>
                  <a:gd name="connsiteX4" fmla="*/ 375040 w 2575617"/>
                  <a:gd name="connsiteY4" fmla="*/ 3099 h 517355"/>
                  <a:gd name="connsiteX0" fmla="*/ 375040 w 2557137"/>
                  <a:gd name="connsiteY0" fmla="*/ 3099 h 526131"/>
                  <a:gd name="connsiteX1" fmla="*/ 2226367 w 2557137"/>
                  <a:gd name="connsiteY1" fmla="*/ 0 h 526131"/>
                  <a:gd name="connsiteX2" fmla="*/ 2557137 w 2557137"/>
                  <a:gd name="connsiteY2" fmla="*/ 526131 h 526131"/>
                  <a:gd name="connsiteX3" fmla="*/ 0 w 2557137"/>
                  <a:gd name="connsiteY3" fmla="*/ 517355 h 526131"/>
                  <a:gd name="connsiteX4" fmla="*/ 375040 w 2557137"/>
                  <a:gd name="connsiteY4" fmla="*/ 3099 h 526131"/>
                  <a:gd name="connsiteX0" fmla="*/ 373820 w 2555917"/>
                  <a:gd name="connsiteY0" fmla="*/ 3099 h 526131"/>
                  <a:gd name="connsiteX1" fmla="*/ 2225147 w 2555917"/>
                  <a:gd name="connsiteY1" fmla="*/ 0 h 526131"/>
                  <a:gd name="connsiteX2" fmla="*/ 2555917 w 2555917"/>
                  <a:gd name="connsiteY2" fmla="*/ 526131 h 526131"/>
                  <a:gd name="connsiteX3" fmla="*/ -1 w 2555917"/>
                  <a:gd name="connsiteY3" fmla="*/ 519334 h 526131"/>
                  <a:gd name="connsiteX4" fmla="*/ 373820 w 2555917"/>
                  <a:gd name="connsiteY4" fmla="*/ 3099 h 526131"/>
                  <a:gd name="connsiteX0" fmla="*/ 240185 w 2422282"/>
                  <a:gd name="connsiteY0" fmla="*/ 3099 h 526131"/>
                  <a:gd name="connsiteX1" fmla="*/ 2091512 w 2422282"/>
                  <a:gd name="connsiteY1" fmla="*/ 0 h 526131"/>
                  <a:gd name="connsiteX2" fmla="*/ 2422282 w 2422282"/>
                  <a:gd name="connsiteY2" fmla="*/ 526131 h 526131"/>
                  <a:gd name="connsiteX3" fmla="*/ 0 w 2422282"/>
                  <a:gd name="connsiteY3" fmla="*/ 474659 h 526131"/>
                  <a:gd name="connsiteX4" fmla="*/ 240185 w 2422282"/>
                  <a:gd name="connsiteY4" fmla="*/ 3099 h 526131"/>
                  <a:gd name="connsiteX0" fmla="*/ 258661 w 2440758"/>
                  <a:gd name="connsiteY0" fmla="*/ 3099 h 526131"/>
                  <a:gd name="connsiteX1" fmla="*/ 2109988 w 2440758"/>
                  <a:gd name="connsiteY1" fmla="*/ 0 h 526131"/>
                  <a:gd name="connsiteX2" fmla="*/ 2440758 w 2440758"/>
                  <a:gd name="connsiteY2" fmla="*/ 526131 h 526131"/>
                  <a:gd name="connsiteX3" fmla="*/ 0 w 2440758"/>
                  <a:gd name="connsiteY3" fmla="*/ 516882 h 526131"/>
                  <a:gd name="connsiteX4" fmla="*/ 258661 w 2440758"/>
                  <a:gd name="connsiteY4" fmla="*/ 3099 h 526131"/>
                  <a:gd name="connsiteX0" fmla="*/ 258661 w 2440758"/>
                  <a:gd name="connsiteY0" fmla="*/ 0 h 523032"/>
                  <a:gd name="connsiteX1" fmla="*/ 2163878 w 2440758"/>
                  <a:gd name="connsiteY1" fmla="*/ 1300 h 523032"/>
                  <a:gd name="connsiteX2" fmla="*/ 2440758 w 2440758"/>
                  <a:gd name="connsiteY2" fmla="*/ 523032 h 523032"/>
                  <a:gd name="connsiteX3" fmla="*/ 0 w 2440758"/>
                  <a:gd name="connsiteY3" fmla="*/ 513783 h 523032"/>
                  <a:gd name="connsiteX4" fmla="*/ 258661 w 2440758"/>
                  <a:gd name="connsiteY4" fmla="*/ 0 h 523032"/>
                  <a:gd name="connsiteX0" fmla="*/ 258661 w 2384432"/>
                  <a:gd name="connsiteY0" fmla="*/ 0 h 513783"/>
                  <a:gd name="connsiteX1" fmla="*/ 2163878 w 2384432"/>
                  <a:gd name="connsiteY1" fmla="*/ 1300 h 513783"/>
                  <a:gd name="connsiteX2" fmla="*/ 2384432 w 2384432"/>
                  <a:gd name="connsiteY2" fmla="*/ 512987 h 513783"/>
                  <a:gd name="connsiteX3" fmla="*/ 0 w 2384432"/>
                  <a:gd name="connsiteY3" fmla="*/ 513783 h 513783"/>
                  <a:gd name="connsiteX4" fmla="*/ 258661 w 2384432"/>
                  <a:gd name="connsiteY4" fmla="*/ 0 h 513783"/>
                  <a:gd name="connsiteX0" fmla="*/ 258661 w 2388087"/>
                  <a:gd name="connsiteY0" fmla="*/ 0 h 521454"/>
                  <a:gd name="connsiteX1" fmla="*/ 2163878 w 2388087"/>
                  <a:gd name="connsiteY1" fmla="*/ 1300 h 521454"/>
                  <a:gd name="connsiteX2" fmla="*/ 2388087 w 2388087"/>
                  <a:gd name="connsiteY2" fmla="*/ 521454 h 521454"/>
                  <a:gd name="connsiteX3" fmla="*/ 0 w 2388087"/>
                  <a:gd name="connsiteY3" fmla="*/ 513783 h 521454"/>
                  <a:gd name="connsiteX4" fmla="*/ 258661 w 2388087"/>
                  <a:gd name="connsiteY4" fmla="*/ 0 h 521454"/>
                  <a:gd name="connsiteX0" fmla="*/ 258661 w 2388088"/>
                  <a:gd name="connsiteY0" fmla="*/ 0 h 521454"/>
                  <a:gd name="connsiteX1" fmla="*/ 2163878 w 2388088"/>
                  <a:gd name="connsiteY1" fmla="*/ 1300 h 521454"/>
                  <a:gd name="connsiteX2" fmla="*/ 2388088 w 2388088"/>
                  <a:gd name="connsiteY2" fmla="*/ 521454 h 521454"/>
                  <a:gd name="connsiteX3" fmla="*/ 0 w 2388088"/>
                  <a:gd name="connsiteY3" fmla="*/ 513783 h 521454"/>
                  <a:gd name="connsiteX4" fmla="*/ 258661 w 2388088"/>
                  <a:gd name="connsiteY4" fmla="*/ 0 h 52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29"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420325 w 2609850"/>
                  <a:gd name="connsiteY0" fmla="*/ 0 h 500318"/>
                  <a:gd name="connsiteX1" fmla="*/ 2260600 w 2609850"/>
                  <a:gd name="connsiteY1" fmla="*/ 3794 h 500318"/>
                  <a:gd name="connsiteX2" fmla="*/ 2609850 w 2609850"/>
                  <a:gd name="connsiteY2" fmla="*/ 500318 h 500318"/>
                  <a:gd name="connsiteX3" fmla="*/ 0 w 2609850"/>
                  <a:gd name="connsiteY3" fmla="*/ 500318 h 500318"/>
                  <a:gd name="connsiteX4" fmla="*/ 420325 w 2609850"/>
                  <a:gd name="connsiteY4" fmla="*/ 0 h 500318"/>
                  <a:gd name="connsiteX0" fmla="*/ 388546 w 2578071"/>
                  <a:gd name="connsiteY0" fmla="*/ 0 h 522131"/>
                  <a:gd name="connsiteX1" fmla="*/ 2228821 w 2578071"/>
                  <a:gd name="connsiteY1" fmla="*/ 3794 h 522131"/>
                  <a:gd name="connsiteX2" fmla="*/ 2578071 w 2578071"/>
                  <a:gd name="connsiteY2" fmla="*/ 500318 h 522131"/>
                  <a:gd name="connsiteX3" fmla="*/ 1 w 2578071"/>
                  <a:gd name="connsiteY3" fmla="*/ 522131 h 522131"/>
                  <a:gd name="connsiteX4" fmla="*/ 388546 w 2578071"/>
                  <a:gd name="connsiteY4" fmla="*/ 0 h 522131"/>
                  <a:gd name="connsiteX0" fmla="*/ 383637 w 2578070"/>
                  <a:gd name="connsiteY0" fmla="*/ 0 h 520165"/>
                  <a:gd name="connsiteX1" fmla="*/ 2228820 w 2578070"/>
                  <a:gd name="connsiteY1" fmla="*/ 1828 h 520165"/>
                  <a:gd name="connsiteX2" fmla="*/ 2578070 w 2578070"/>
                  <a:gd name="connsiteY2" fmla="*/ 498352 h 520165"/>
                  <a:gd name="connsiteX3" fmla="*/ 0 w 2578070"/>
                  <a:gd name="connsiteY3" fmla="*/ 520165 h 520165"/>
                  <a:gd name="connsiteX4" fmla="*/ 383637 w 2578070"/>
                  <a:gd name="connsiteY4" fmla="*/ 0 h 520165"/>
                  <a:gd name="connsiteX0" fmla="*/ 373856 w 2568289"/>
                  <a:gd name="connsiteY0" fmla="*/ 0 h 526117"/>
                  <a:gd name="connsiteX1" fmla="*/ 2219039 w 2568289"/>
                  <a:gd name="connsiteY1" fmla="*/ 1828 h 526117"/>
                  <a:gd name="connsiteX2" fmla="*/ 2568289 w 2568289"/>
                  <a:gd name="connsiteY2" fmla="*/ 498352 h 526117"/>
                  <a:gd name="connsiteX3" fmla="*/ 0 w 2568289"/>
                  <a:gd name="connsiteY3" fmla="*/ 526117 h 526117"/>
                  <a:gd name="connsiteX4" fmla="*/ 373856 w 2568289"/>
                  <a:gd name="connsiteY4" fmla="*/ 0 h 526117"/>
                  <a:gd name="connsiteX0" fmla="*/ 381201 w 2575634"/>
                  <a:gd name="connsiteY0" fmla="*/ 0 h 524124"/>
                  <a:gd name="connsiteX1" fmla="*/ 2226384 w 2575634"/>
                  <a:gd name="connsiteY1" fmla="*/ 1828 h 524124"/>
                  <a:gd name="connsiteX2" fmla="*/ 2575634 w 2575634"/>
                  <a:gd name="connsiteY2" fmla="*/ 498352 h 524124"/>
                  <a:gd name="connsiteX3" fmla="*/ 0 w 2575634"/>
                  <a:gd name="connsiteY3" fmla="*/ 524124 h 524124"/>
                  <a:gd name="connsiteX4" fmla="*/ 381201 w 2575634"/>
                  <a:gd name="connsiteY4" fmla="*/ 0 h 524124"/>
                  <a:gd name="connsiteX0" fmla="*/ 375057 w 2575634"/>
                  <a:gd name="connsiteY0" fmla="*/ 3099 h 522296"/>
                  <a:gd name="connsiteX1" fmla="*/ 2226384 w 2575634"/>
                  <a:gd name="connsiteY1" fmla="*/ 0 h 522296"/>
                  <a:gd name="connsiteX2" fmla="*/ 2575634 w 2575634"/>
                  <a:gd name="connsiteY2" fmla="*/ 496524 h 522296"/>
                  <a:gd name="connsiteX3" fmla="*/ 0 w 2575634"/>
                  <a:gd name="connsiteY3" fmla="*/ 522296 h 522296"/>
                  <a:gd name="connsiteX4" fmla="*/ 375057 w 2575634"/>
                  <a:gd name="connsiteY4" fmla="*/ 3099 h 522296"/>
                  <a:gd name="connsiteX0" fmla="*/ 376277 w 2576854"/>
                  <a:gd name="connsiteY0" fmla="*/ 3099 h 520316"/>
                  <a:gd name="connsiteX1" fmla="*/ 2227604 w 2576854"/>
                  <a:gd name="connsiteY1" fmla="*/ 0 h 520316"/>
                  <a:gd name="connsiteX2" fmla="*/ 2576854 w 2576854"/>
                  <a:gd name="connsiteY2" fmla="*/ 496524 h 520316"/>
                  <a:gd name="connsiteX3" fmla="*/ 1 w 2576854"/>
                  <a:gd name="connsiteY3" fmla="*/ 520316 h 520316"/>
                  <a:gd name="connsiteX4" fmla="*/ 376277 w 2576854"/>
                  <a:gd name="connsiteY4" fmla="*/ 3099 h 520316"/>
                  <a:gd name="connsiteX0" fmla="*/ 375040 w 2575617"/>
                  <a:gd name="connsiteY0" fmla="*/ 3099 h 517355"/>
                  <a:gd name="connsiteX1" fmla="*/ 2226367 w 2575617"/>
                  <a:gd name="connsiteY1" fmla="*/ 0 h 517355"/>
                  <a:gd name="connsiteX2" fmla="*/ 2575617 w 2575617"/>
                  <a:gd name="connsiteY2" fmla="*/ 496524 h 517355"/>
                  <a:gd name="connsiteX3" fmla="*/ 0 w 2575617"/>
                  <a:gd name="connsiteY3" fmla="*/ 517355 h 517355"/>
                  <a:gd name="connsiteX4" fmla="*/ 375040 w 2575617"/>
                  <a:gd name="connsiteY4" fmla="*/ 3099 h 517355"/>
                  <a:gd name="connsiteX0" fmla="*/ 375040 w 2557137"/>
                  <a:gd name="connsiteY0" fmla="*/ 3099 h 526131"/>
                  <a:gd name="connsiteX1" fmla="*/ 2226367 w 2557137"/>
                  <a:gd name="connsiteY1" fmla="*/ 0 h 526131"/>
                  <a:gd name="connsiteX2" fmla="*/ 2557137 w 2557137"/>
                  <a:gd name="connsiteY2" fmla="*/ 526131 h 526131"/>
                  <a:gd name="connsiteX3" fmla="*/ 0 w 2557137"/>
                  <a:gd name="connsiteY3" fmla="*/ 517355 h 526131"/>
                  <a:gd name="connsiteX4" fmla="*/ 375040 w 2557137"/>
                  <a:gd name="connsiteY4" fmla="*/ 3099 h 526131"/>
                  <a:gd name="connsiteX0" fmla="*/ 373820 w 2555917"/>
                  <a:gd name="connsiteY0" fmla="*/ 3099 h 526131"/>
                  <a:gd name="connsiteX1" fmla="*/ 2225147 w 2555917"/>
                  <a:gd name="connsiteY1" fmla="*/ 0 h 526131"/>
                  <a:gd name="connsiteX2" fmla="*/ 2555917 w 2555917"/>
                  <a:gd name="connsiteY2" fmla="*/ 526131 h 526131"/>
                  <a:gd name="connsiteX3" fmla="*/ -1 w 2555917"/>
                  <a:gd name="connsiteY3" fmla="*/ 519334 h 526131"/>
                  <a:gd name="connsiteX4" fmla="*/ 373820 w 2555917"/>
                  <a:gd name="connsiteY4" fmla="*/ 3099 h 526131"/>
                  <a:gd name="connsiteX0" fmla="*/ 337069 w 2555918"/>
                  <a:gd name="connsiteY0" fmla="*/ 0 h 528004"/>
                  <a:gd name="connsiteX1" fmla="*/ 2225148 w 2555918"/>
                  <a:gd name="connsiteY1" fmla="*/ 1873 h 528004"/>
                  <a:gd name="connsiteX2" fmla="*/ 2555918 w 2555918"/>
                  <a:gd name="connsiteY2" fmla="*/ 528004 h 528004"/>
                  <a:gd name="connsiteX3" fmla="*/ 0 w 2555918"/>
                  <a:gd name="connsiteY3" fmla="*/ 521207 h 528004"/>
                  <a:gd name="connsiteX4" fmla="*/ 337069 w 2555918"/>
                  <a:gd name="connsiteY4" fmla="*/ 0 h 528004"/>
                  <a:gd name="connsiteX0" fmla="*/ 327265 w 2546114"/>
                  <a:gd name="connsiteY0" fmla="*/ 0 h 528004"/>
                  <a:gd name="connsiteX1" fmla="*/ 2215344 w 2546114"/>
                  <a:gd name="connsiteY1" fmla="*/ 1873 h 528004"/>
                  <a:gd name="connsiteX2" fmla="*/ 2546114 w 2546114"/>
                  <a:gd name="connsiteY2" fmla="*/ 528004 h 528004"/>
                  <a:gd name="connsiteX3" fmla="*/ 0 w 2546114"/>
                  <a:gd name="connsiteY3" fmla="*/ 520226 h 528004"/>
                  <a:gd name="connsiteX4" fmla="*/ 327265 w 2546114"/>
                  <a:gd name="connsiteY4" fmla="*/ 0 h 528004"/>
                  <a:gd name="connsiteX0" fmla="*/ 322366 w 2541215"/>
                  <a:gd name="connsiteY0" fmla="*/ 0 h 528004"/>
                  <a:gd name="connsiteX1" fmla="*/ 2210445 w 2541215"/>
                  <a:gd name="connsiteY1" fmla="*/ 1873 h 528004"/>
                  <a:gd name="connsiteX2" fmla="*/ 2541215 w 2541215"/>
                  <a:gd name="connsiteY2" fmla="*/ 528004 h 528004"/>
                  <a:gd name="connsiteX3" fmla="*/ 0 w 2541215"/>
                  <a:gd name="connsiteY3" fmla="*/ 522206 h 528004"/>
                  <a:gd name="connsiteX4" fmla="*/ 322366 w 2541215"/>
                  <a:gd name="connsiteY4" fmla="*/ 0 h 528004"/>
                  <a:gd name="connsiteX0" fmla="*/ 322366 w 2541215"/>
                  <a:gd name="connsiteY0" fmla="*/ 0 h 528004"/>
                  <a:gd name="connsiteX1" fmla="*/ 2179816 w 2541215"/>
                  <a:gd name="connsiteY1" fmla="*/ 1848 h 528004"/>
                  <a:gd name="connsiteX2" fmla="*/ 2541215 w 2541215"/>
                  <a:gd name="connsiteY2" fmla="*/ 528004 h 528004"/>
                  <a:gd name="connsiteX3" fmla="*/ 0 w 2541215"/>
                  <a:gd name="connsiteY3" fmla="*/ 522206 h 528004"/>
                  <a:gd name="connsiteX4" fmla="*/ 322366 w 2541215"/>
                  <a:gd name="connsiteY4" fmla="*/ 0 h 528004"/>
                  <a:gd name="connsiteX0" fmla="*/ 322366 w 2555935"/>
                  <a:gd name="connsiteY0" fmla="*/ 0 h 522206"/>
                  <a:gd name="connsiteX1" fmla="*/ 2179816 w 2555935"/>
                  <a:gd name="connsiteY1" fmla="*/ 1848 h 522206"/>
                  <a:gd name="connsiteX2" fmla="*/ 2555935 w 2555935"/>
                  <a:gd name="connsiteY2" fmla="*/ 514180 h 522206"/>
                  <a:gd name="connsiteX3" fmla="*/ 0 w 2555935"/>
                  <a:gd name="connsiteY3" fmla="*/ 522206 h 522206"/>
                  <a:gd name="connsiteX4" fmla="*/ 322366 w 2555935"/>
                  <a:gd name="connsiteY4" fmla="*/ 0 h 522206"/>
                  <a:gd name="connsiteX0" fmla="*/ 322366 w 2555935"/>
                  <a:gd name="connsiteY0" fmla="*/ 0 h 522206"/>
                  <a:gd name="connsiteX1" fmla="*/ 2183493 w 2555935"/>
                  <a:gd name="connsiteY1" fmla="*/ 862 h 522206"/>
                  <a:gd name="connsiteX2" fmla="*/ 2555935 w 2555935"/>
                  <a:gd name="connsiteY2" fmla="*/ 514180 h 522206"/>
                  <a:gd name="connsiteX3" fmla="*/ 0 w 2555935"/>
                  <a:gd name="connsiteY3" fmla="*/ 522206 h 522206"/>
                  <a:gd name="connsiteX4" fmla="*/ 322366 w 2555935"/>
                  <a:gd name="connsiteY4" fmla="*/ 0 h 522206"/>
                  <a:gd name="connsiteX0" fmla="*/ 322366 w 2559599"/>
                  <a:gd name="connsiteY0" fmla="*/ 0 h 523253"/>
                  <a:gd name="connsiteX1" fmla="*/ 2183493 w 2559599"/>
                  <a:gd name="connsiteY1" fmla="*/ 862 h 523253"/>
                  <a:gd name="connsiteX2" fmla="*/ 2559599 w 2559599"/>
                  <a:gd name="connsiteY2" fmla="*/ 523253 h 523253"/>
                  <a:gd name="connsiteX3" fmla="*/ 0 w 2559599"/>
                  <a:gd name="connsiteY3" fmla="*/ 522206 h 523253"/>
                  <a:gd name="connsiteX4" fmla="*/ 322366 w 2559599"/>
                  <a:gd name="connsiteY4" fmla="*/ 0 h 523253"/>
                  <a:gd name="connsiteX0" fmla="*/ 322366 w 2548575"/>
                  <a:gd name="connsiteY0" fmla="*/ 0 h 522206"/>
                  <a:gd name="connsiteX1" fmla="*/ 2183493 w 2548575"/>
                  <a:gd name="connsiteY1" fmla="*/ 862 h 522206"/>
                  <a:gd name="connsiteX2" fmla="*/ 2548575 w 2548575"/>
                  <a:gd name="connsiteY2" fmla="*/ 521228 h 522206"/>
                  <a:gd name="connsiteX3" fmla="*/ 0 w 2548575"/>
                  <a:gd name="connsiteY3" fmla="*/ 522206 h 522206"/>
                  <a:gd name="connsiteX4" fmla="*/ 322366 w 2548575"/>
                  <a:gd name="connsiteY4" fmla="*/ 0 h 522206"/>
                  <a:gd name="connsiteX0" fmla="*/ 322366 w 2552247"/>
                  <a:gd name="connsiteY0" fmla="*/ 0 h 525262"/>
                  <a:gd name="connsiteX1" fmla="*/ 2183493 w 2552247"/>
                  <a:gd name="connsiteY1" fmla="*/ 862 h 525262"/>
                  <a:gd name="connsiteX2" fmla="*/ 2552247 w 2552247"/>
                  <a:gd name="connsiteY2" fmla="*/ 525262 h 525262"/>
                  <a:gd name="connsiteX3" fmla="*/ 0 w 2552247"/>
                  <a:gd name="connsiteY3" fmla="*/ 522206 h 525262"/>
                  <a:gd name="connsiteX4" fmla="*/ 322366 w 2552247"/>
                  <a:gd name="connsiteY4" fmla="*/ 0 h 525262"/>
                  <a:gd name="connsiteX0" fmla="*/ 268392 w 2498273"/>
                  <a:gd name="connsiteY0" fmla="*/ 0 h 525262"/>
                  <a:gd name="connsiteX1" fmla="*/ 2129519 w 2498273"/>
                  <a:gd name="connsiteY1" fmla="*/ 862 h 525262"/>
                  <a:gd name="connsiteX2" fmla="*/ 2498273 w 2498273"/>
                  <a:gd name="connsiteY2" fmla="*/ 525262 h 525262"/>
                  <a:gd name="connsiteX3" fmla="*/ 0 w 2498273"/>
                  <a:gd name="connsiteY3" fmla="*/ 522260 h 525262"/>
                  <a:gd name="connsiteX4" fmla="*/ 268392 w 2498273"/>
                  <a:gd name="connsiteY4" fmla="*/ 0 h 525262"/>
                  <a:gd name="connsiteX0" fmla="*/ 264077 w 2493958"/>
                  <a:gd name="connsiteY0" fmla="*/ 0 h 525262"/>
                  <a:gd name="connsiteX1" fmla="*/ 2125204 w 2493958"/>
                  <a:gd name="connsiteY1" fmla="*/ 862 h 525262"/>
                  <a:gd name="connsiteX2" fmla="*/ 2493958 w 2493958"/>
                  <a:gd name="connsiteY2" fmla="*/ 525262 h 525262"/>
                  <a:gd name="connsiteX3" fmla="*/ 0 w 2493958"/>
                  <a:gd name="connsiteY3" fmla="*/ 524435 h 525262"/>
                  <a:gd name="connsiteX4" fmla="*/ 264077 w 2493958"/>
                  <a:gd name="connsiteY4" fmla="*/ 0 h 525262"/>
                  <a:gd name="connsiteX0" fmla="*/ 264077 w 2509505"/>
                  <a:gd name="connsiteY0" fmla="*/ 919 h 526181"/>
                  <a:gd name="connsiteX1" fmla="*/ 2509505 w 2509505"/>
                  <a:gd name="connsiteY1" fmla="*/ 1 h 526181"/>
                  <a:gd name="connsiteX2" fmla="*/ 2493958 w 2509505"/>
                  <a:gd name="connsiteY2" fmla="*/ 526181 h 526181"/>
                  <a:gd name="connsiteX3" fmla="*/ 0 w 2509505"/>
                  <a:gd name="connsiteY3" fmla="*/ 525354 h 526181"/>
                  <a:gd name="connsiteX4" fmla="*/ 264077 w 2509505"/>
                  <a:gd name="connsiteY4" fmla="*/ 919 h 526181"/>
                  <a:gd name="connsiteX0" fmla="*/ 264077 w 2800531"/>
                  <a:gd name="connsiteY0" fmla="*/ 918 h 528663"/>
                  <a:gd name="connsiteX1" fmla="*/ 2509505 w 2800531"/>
                  <a:gd name="connsiteY1" fmla="*/ 0 h 528663"/>
                  <a:gd name="connsiteX2" fmla="*/ 2800531 w 2800531"/>
                  <a:gd name="connsiteY2" fmla="*/ 528663 h 528663"/>
                  <a:gd name="connsiteX3" fmla="*/ 0 w 2800531"/>
                  <a:gd name="connsiteY3" fmla="*/ 525353 h 528663"/>
                  <a:gd name="connsiteX4" fmla="*/ 264077 w 2800531"/>
                  <a:gd name="connsiteY4" fmla="*/ 918 h 528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30"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420325 w 2609850"/>
                  <a:gd name="connsiteY0" fmla="*/ 0 h 500318"/>
                  <a:gd name="connsiteX1" fmla="*/ 2260600 w 2609850"/>
                  <a:gd name="connsiteY1" fmla="*/ 3794 h 500318"/>
                  <a:gd name="connsiteX2" fmla="*/ 2609850 w 2609850"/>
                  <a:gd name="connsiteY2" fmla="*/ 500318 h 500318"/>
                  <a:gd name="connsiteX3" fmla="*/ 0 w 2609850"/>
                  <a:gd name="connsiteY3" fmla="*/ 500318 h 500318"/>
                  <a:gd name="connsiteX4" fmla="*/ 420325 w 2609850"/>
                  <a:gd name="connsiteY4" fmla="*/ 0 h 500318"/>
                  <a:gd name="connsiteX0" fmla="*/ 388546 w 2578071"/>
                  <a:gd name="connsiteY0" fmla="*/ 0 h 522131"/>
                  <a:gd name="connsiteX1" fmla="*/ 2228821 w 2578071"/>
                  <a:gd name="connsiteY1" fmla="*/ 3794 h 522131"/>
                  <a:gd name="connsiteX2" fmla="*/ 2578071 w 2578071"/>
                  <a:gd name="connsiteY2" fmla="*/ 500318 h 522131"/>
                  <a:gd name="connsiteX3" fmla="*/ 1 w 2578071"/>
                  <a:gd name="connsiteY3" fmla="*/ 522131 h 522131"/>
                  <a:gd name="connsiteX4" fmla="*/ 388546 w 2578071"/>
                  <a:gd name="connsiteY4" fmla="*/ 0 h 522131"/>
                  <a:gd name="connsiteX0" fmla="*/ 383637 w 2578070"/>
                  <a:gd name="connsiteY0" fmla="*/ 0 h 520165"/>
                  <a:gd name="connsiteX1" fmla="*/ 2228820 w 2578070"/>
                  <a:gd name="connsiteY1" fmla="*/ 1828 h 520165"/>
                  <a:gd name="connsiteX2" fmla="*/ 2578070 w 2578070"/>
                  <a:gd name="connsiteY2" fmla="*/ 498352 h 520165"/>
                  <a:gd name="connsiteX3" fmla="*/ 0 w 2578070"/>
                  <a:gd name="connsiteY3" fmla="*/ 520165 h 520165"/>
                  <a:gd name="connsiteX4" fmla="*/ 383637 w 2578070"/>
                  <a:gd name="connsiteY4" fmla="*/ 0 h 520165"/>
                  <a:gd name="connsiteX0" fmla="*/ 373856 w 2568289"/>
                  <a:gd name="connsiteY0" fmla="*/ 0 h 526117"/>
                  <a:gd name="connsiteX1" fmla="*/ 2219039 w 2568289"/>
                  <a:gd name="connsiteY1" fmla="*/ 1828 h 526117"/>
                  <a:gd name="connsiteX2" fmla="*/ 2568289 w 2568289"/>
                  <a:gd name="connsiteY2" fmla="*/ 498352 h 526117"/>
                  <a:gd name="connsiteX3" fmla="*/ 0 w 2568289"/>
                  <a:gd name="connsiteY3" fmla="*/ 526117 h 526117"/>
                  <a:gd name="connsiteX4" fmla="*/ 373856 w 2568289"/>
                  <a:gd name="connsiteY4" fmla="*/ 0 h 526117"/>
                  <a:gd name="connsiteX0" fmla="*/ 381201 w 2575634"/>
                  <a:gd name="connsiteY0" fmla="*/ 0 h 524124"/>
                  <a:gd name="connsiteX1" fmla="*/ 2226384 w 2575634"/>
                  <a:gd name="connsiteY1" fmla="*/ 1828 h 524124"/>
                  <a:gd name="connsiteX2" fmla="*/ 2575634 w 2575634"/>
                  <a:gd name="connsiteY2" fmla="*/ 498352 h 524124"/>
                  <a:gd name="connsiteX3" fmla="*/ 0 w 2575634"/>
                  <a:gd name="connsiteY3" fmla="*/ 524124 h 524124"/>
                  <a:gd name="connsiteX4" fmla="*/ 381201 w 2575634"/>
                  <a:gd name="connsiteY4" fmla="*/ 0 h 524124"/>
                  <a:gd name="connsiteX0" fmla="*/ 375057 w 2575634"/>
                  <a:gd name="connsiteY0" fmla="*/ 3099 h 522296"/>
                  <a:gd name="connsiteX1" fmla="*/ 2226384 w 2575634"/>
                  <a:gd name="connsiteY1" fmla="*/ 0 h 522296"/>
                  <a:gd name="connsiteX2" fmla="*/ 2575634 w 2575634"/>
                  <a:gd name="connsiteY2" fmla="*/ 496524 h 522296"/>
                  <a:gd name="connsiteX3" fmla="*/ 0 w 2575634"/>
                  <a:gd name="connsiteY3" fmla="*/ 522296 h 522296"/>
                  <a:gd name="connsiteX4" fmla="*/ 375057 w 2575634"/>
                  <a:gd name="connsiteY4" fmla="*/ 3099 h 522296"/>
                  <a:gd name="connsiteX0" fmla="*/ 376277 w 2576854"/>
                  <a:gd name="connsiteY0" fmla="*/ 3099 h 520316"/>
                  <a:gd name="connsiteX1" fmla="*/ 2227604 w 2576854"/>
                  <a:gd name="connsiteY1" fmla="*/ 0 h 520316"/>
                  <a:gd name="connsiteX2" fmla="*/ 2576854 w 2576854"/>
                  <a:gd name="connsiteY2" fmla="*/ 496524 h 520316"/>
                  <a:gd name="connsiteX3" fmla="*/ 1 w 2576854"/>
                  <a:gd name="connsiteY3" fmla="*/ 520316 h 520316"/>
                  <a:gd name="connsiteX4" fmla="*/ 376277 w 2576854"/>
                  <a:gd name="connsiteY4" fmla="*/ 3099 h 520316"/>
                  <a:gd name="connsiteX0" fmla="*/ 375040 w 2575617"/>
                  <a:gd name="connsiteY0" fmla="*/ 3099 h 517355"/>
                  <a:gd name="connsiteX1" fmla="*/ 2226367 w 2575617"/>
                  <a:gd name="connsiteY1" fmla="*/ 0 h 517355"/>
                  <a:gd name="connsiteX2" fmla="*/ 2575617 w 2575617"/>
                  <a:gd name="connsiteY2" fmla="*/ 496524 h 517355"/>
                  <a:gd name="connsiteX3" fmla="*/ 0 w 2575617"/>
                  <a:gd name="connsiteY3" fmla="*/ 517355 h 517355"/>
                  <a:gd name="connsiteX4" fmla="*/ 375040 w 2575617"/>
                  <a:gd name="connsiteY4" fmla="*/ 3099 h 517355"/>
                  <a:gd name="connsiteX0" fmla="*/ 375040 w 2557137"/>
                  <a:gd name="connsiteY0" fmla="*/ 3099 h 526131"/>
                  <a:gd name="connsiteX1" fmla="*/ 2226367 w 2557137"/>
                  <a:gd name="connsiteY1" fmla="*/ 0 h 526131"/>
                  <a:gd name="connsiteX2" fmla="*/ 2557137 w 2557137"/>
                  <a:gd name="connsiteY2" fmla="*/ 526131 h 526131"/>
                  <a:gd name="connsiteX3" fmla="*/ 0 w 2557137"/>
                  <a:gd name="connsiteY3" fmla="*/ 517355 h 526131"/>
                  <a:gd name="connsiteX4" fmla="*/ 375040 w 2557137"/>
                  <a:gd name="connsiteY4" fmla="*/ 3099 h 526131"/>
                  <a:gd name="connsiteX0" fmla="*/ 373820 w 2555917"/>
                  <a:gd name="connsiteY0" fmla="*/ 3099 h 526131"/>
                  <a:gd name="connsiteX1" fmla="*/ 2225147 w 2555917"/>
                  <a:gd name="connsiteY1" fmla="*/ 0 h 526131"/>
                  <a:gd name="connsiteX2" fmla="*/ 2555917 w 2555917"/>
                  <a:gd name="connsiteY2" fmla="*/ 526131 h 526131"/>
                  <a:gd name="connsiteX3" fmla="*/ -1 w 2555917"/>
                  <a:gd name="connsiteY3" fmla="*/ 519334 h 526131"/>
                  <a:gd name="connsiteX4" fmla="*/ 373820 w 2555917"/>
                  <a:gd name="connsiteY4" fmla="*/ 3099 h 526131"/>
                  <a:gd name="connsiteX0" fmla="*/ 373821 w 2555918"/>
                  <a:gd name="connsiteY0" fmla="*/ 3173 h 526205"/>
                  <a:gd name="connsiteX1" fmla="*/ 2233316 w 2555918"/>
                  <a:gd name="connsiteY1" fmla="*/ 0 h 526205"/>
                  <a:gd name="connsiteX2" fmla="*/ 2555918 w 2555918"/>
                  <a:gd name="connsiteY2" fmla="*/ 526205 h 526205"/>
                  <a:gd name="connsiteX3" fmla="*/ 0 w 2555918"/>
                  <a:gd name="connsiteY3" fmla="*/ 519408 h 526205"/>
                  <a:gd name="connsiteX4" fmla="*/ 373821 w 2555918"/>
                  <a:gd name="connsiteY4" fmla="*/ 3173 h 526205"/>
                  <a:gd name="connsiteX0" fmla="*/ 373821 w 2612907"/>
                  <a:gd name="connsiteY0" fmla="*/ 3173 h 519408"/>
                  <a:gd name="connsiteX1" fmla="*/ 2233316 w 2612907"/>
                  <a:gd name="connsiteY1" fmla="*/ 0 h 519408"/>
                  <a:gd name="connsiteX2" fmla="*/ 2612907 w 2612907"/>
                  <a:gd name="connsiteY2" fmla="*/ 512510 h 519408"/>
                  <a:gd name="connsiteX3" fmla="*/ 0 w 2612907"/>
                  <a:gd name="connsiteY3" fmla="*/ 519408 h 519408"/>
                  <a:gd name="connsiteX4" fmla="*/ 373821 w 2612907"/>
                  <a:gd name="connsiteY4" fmla="*/ 3173 h 519408"/>
                  <a:gd name="connsiteX0" fmla="*/ 313180 w 2552266"/>
                  <a:gd name="connsiteY0" fmla="*/ 3173 h 533354"/>
                  <a:gd name="connsiteX1" fmla="*/ 2172675 w 2552266"/>
                  <a:gd name="connsiteY1" fmla="*/ 0 h 533354"/>
                  <a:gd name="connsiteX2" fmla="*/ 2552266 w 2552266"/>
                  <a:gd name="connsiteY2" fmla="*/ 512510 h 533354"/>
                  <a:gd name="connsiteX3" fmla="*/ 0 w 2552266"/>
                  <a:gd name="connsiteY3" fmla="*/ 533354 h 533354"/>
                  <a:gd name="connsiteX4" fmla="*/ 313180 w 2552266"/>
                  <a:gd name="connsiteY4" fmla="*/ 3173 h 533354"/>
                  <a:gd name="connsiteX0" fmla="*/ 327827 w 2566913"/>
                  <a:gd name="connsiteY0" fmla="*/ 3173 h 537441"/>
                  <a:gd name="connsiteX1" fmla="*/ 2187322 w 2566913"/>
                  <a:gd name="connsiteY1" fmla="*/ 0 h 537441"/>
                  <a:gd name="connsiteX2" fmla="*/ 2566913 w 2566913"/>
                  <a:gd name="connsiteY2" fmla="*/ 512510 h 537441"/>
                  <a:gd name="connsiteX3" fmla="*/ 0 w 2566913"/>
                  <a:gd name="connsiteY3" fmla="*/ 537441 h 537441"/>
                  <a:gd name="connsiteX4" fmla="*/ 327827 w 2566913"/>
                  <a:gd name="connsiteY4" fmla="*/ 3173 h 537441"/>
                  <a:gd name="connsiteX0" fmla="*/ 327827 w 2566913"/>
                  <a:gd name="connsiteY0" fmla="*/ 23014 h 557282"/>
                  <a:gd name="connsiteX1" fmla="*/ 2193063 w 2566913"/>
                  <a:gd name="connsiteY1" fmla="*/ 0 h 557282"/>
                  <a:gd name="connsiteX2" fmla="*/ 2566913 w 2566913"/>
                  <a:gd name="connsiteY2" fmla="*/ 532351 h 557282"/>
                  <a:gd name="connsiteX3" fmla="*/ 0 w 2566913"/>
                  <a:gd name="connsiteY3" fmla="*/ 557282 h 557282"/>
                  <a:gd name="connsiteX4" fmla="*/ 327827 w 2566913"/>
                  <a:gd name="connsiteY4" fmla="*/ 23014 h 557282"/>
                  <a:gd name="connsiteX0" fmla="*/ 327827 w 2511110"/>
                  <a:gd name="connsiteY0" fmla="*/ 23014 h 557282"/>
                  <a:gd name="connsiteX1" fmla="*/ 2193063 w 2511110"/>
                  <a:gd name="connsiteY1" fmla="*/ 0 h 557282"/>
                  <a:gd name="connsiteX2" fmla="*/ 2511110 w 2511110"/>
                  <a:gd name="connsiteY2" fmla="*/ 498464 h 557282"/>
                  <a:gd name="connsiteX3" fmla="*/ 0 w 2511110"/>
                  <a:gd name="connsiteY3" fmla="*/ 557282 h 557282"/>
                  <a:gd name="connsiteX4" fmla="*/ 327827 w 2511110"/>
                  <a:gd name="connsiteY4" fmla="*/ 23014 h 557282"/>
                  <a:gd name="connsiteX0" fmla="*/ 327827 w 2517427"/>
                  <a:gd name="connsiteY0" fmla="*/ 23014 h 557282"/>
                  <a:gd name="connsiteX1" fmla="*/ 2193063 w 2517427"/>
                  <a:gd name="connsiteY1" fmla="*/ 0 h 557282"/>
                  <a:gd name="connsiteX2" fmla="*/ 2517428 w 2517427"/>
                  <a:gd name="connsiteY2" fmla="*/ 508268 h 557282"/>
                  <a:gd name="connsiteX3" fmla="*/ 0 w 2517427"/>
                  <a:gd name="connsiteY3" fmla="*/ 557282 h 557282"/>
                  <a:gd name="connsiteX4" fmla="*/ 327827 w 2517427"/>
                  <a:gd name="connsiteY4" fmla="*/ 23014 h 557282"/>
                  <a:gd name="connsiteX0" fmla="*/ 367299 w 2556900"/>
                  <a:gd name="connsiteY0" fmla="*/ 23014 h 543944"/>
                  <a:gd name="connsiteX1" fmla="*/ 2232535 w 2556900"/>
                  <a:gd name="connsiteY1" fmla="*/ 0 h 543944"/>
                  <a:gd name="connsiteX2" fmla="*/ 2556900 w 2556900"/>
                  <a:gd name="connsiteY2" fmla="*/ 508268 h 543944"/>
                  <a:gd name="connsiteX3" fmla="*/ 0 w 2556900"/>
                  <a:gd name="connsiteY3" fmla="*/ 543944 h 543944"/>
                  <a:gd name="connsiteX4" fmla="*/ 367299 w 2556900"/>
                  <a:gd name="connsiteY4" fmla="*/ 23014 h 543944"/>
                  <a:gd name="connsiteX0" fmla="*/ 369826 w 2559427"/>
                  <a:gd name="connsiteY0" fmla="*/ 23014 h 540021"/>
                  <a:gd name="connsiteX1" fmla="*/ 2235062 w 2559427"/>
                  <a:gd name="connsiteY1" fmla="*/ 0 h 540021"/>
                  <a:gd name="connsiteX2" fmla="*/ 2559427 w 2559427"/>
                  <a:gd name="connsiteY2" fmla="*/ 508268 h 540021"/>
                  <a:gd name="connsiteX3" fmla="*/ 0 w 2559427"/>
                  <a:gd name="connsiteY3" fmla="*/ 540021 h 540021"/>
                  <a:gd name="connsiteX4" fmla="*/ 369826 w 2559427"/>
                  <a:gd name="connsiteY4" fmla="*/ 23014 h 540021"/>
                  <a:gd name="connsiteX0" fmla="*/ 369826 w 2528153"/>
                  <a:gd name="connsiteY0" fmla="*/ 23014 h 540021"/>
                  <a:gd name="connsiteX1" fmla="*/ 2235062 w 2528153"/>
                  <a:gd name="connsiteY1" fmla="*/ 0 h 540021"/>
                  <a:gd name="connsiteX2" fmla="*/ 2528153 w 2528153"/>
                  <a:gd name="connsiteY2" fmla="*/ 502650 h 540021"/>
                  <a:gd name="connsiteX3" fmla="*/ 0 w 2528153"/>
                  <a:gd name="connsiteY3" fmla="*/ 540021 h 540021"/>
                  <a:gd name="connsiteX4" fmla="*/ 369826 w 2528153"/>
                  <a:gd name="connsiteY4" fmla="*/ 23014 h 540021"/>
                  <a:gd name="connsiteX0" fmla="*/ 369826 w 2528153"/>
                  <a:gd name="connsiteY0" fmla="*/ 23014 h 540021"/>
                  <a:gd name="connsiteX1" fmla="*/ 2235062 w 2528153"/>
                  <a:gd name="connsiteY1" fmla="*/ 0 h 540021"/>
                  <a:gd name="connsiteX2" fmla="*/ 2528153 w 2528153"/>
                  <a:gd name="connsiteY2" fmla="*/ 502648 h 540021"/>
                  <a:gd name="connsiteX3" fmla="*/ 0 w 2528153"/>
                  <a:gd name="connsiteY3" fmla="*/ 540021 h 540021"/>
                  <a:gd name="connsiteX4" fmla="*/ 369826 w 2528153"/>
                  <a:gd name="connsiteY4" fmla="*/ 23014 h 540021"/>
                  <a:gd name="connsiteX0" fmla="*/ 369826 w 2519318"/>
                  <a:gd name="connsiteY0" fmla="*/ 23014 h 540021"/>
                  <a:gd name="connsiteX1" fmla="*/ 2235062 w 2519318"/>
                  <a:gd name="connsiteY1" fmla="*/ 0 h 540021"/>
                  <a:gd name="connsiteX2" fmla="*/ 2519318 w 2519318"/>
                  <a:gd name="connsiteY2" fmla="*/ 506816 h 540021"/>
                  <a:gd name="connsiteX3" fmla="*/ 0 w 2519318"/>
                  <a:gd name="connsiteY3" fmla="*/ 540021 h 540021"/>
                  <a:gd name="connsiteX4" fmla="*/ 369826 w 2519318"/>
                  <a:gd name="connsiteY4" fmla="*/ 23014 h 540021"/>
                  <a:gd name="connsiteX0" fmla="*/ 369826 w 2521439"/>
                  <a:gd name="connsiteY0" fmla="*/ 23014 h 540021"/>
                  <a:gd name="connsiteX1" fmla="*/ 2235062 w 2521439"/>
                  <a:gd name="connsiteY1" fmla="*/ 0 h 540021"/>
                  <a:gd name="connsiteX2" fmla="*/ 2521439 w 2521439"/>
                  <a:gd name="connsiteY2" fmla="*/ 500723 h 540021"/>
                  <a:gd name="connsiteX3" fmla="*/ 0 w 2521439"/>
                  <a:gd name="connsiteY3" fmla="*/ 540021 h 540021"/>
                  <a:gd name="connsiteX4" fmla="*/ 369826 w 2521439"/>
                  <a:gd name="connsiteY4" fmla="*/ 23014 h 540021"/>
                  <a:gd name="connsiteX0" fmla="*/ 1 w 2603248"/>
                  <a:gd name="connsiteY0" fmla="*/ 47648 h 540021"/>
                  <a:gd name="connsiteX1" fmla="*/ 2316871 w 2603248"/>
                  <a:gd name="connsiteY1" fmla="*/ 0 h 540021"/>
                  <a:gd name="connsiteX2" fmla="*/ 2603248 w 2603248"/>
                  <a:gd name="connsiteY2" fmla="*/ 500723 h 540021"/>
                  <a:gd name="connsiteX3" fmla="*/ 81809 w 2603248"/>
                  <a:gd name="connsiteY3" fmla="*/ 540021 h 540021"/>
                  <a:gd name="connsiteX4" fmla="*/ 1 w 2603248"/>
                  <a:gd name="connsiteY4" fmla="*/ 47648 h 540021"/>
                  <a:gd name="connsiteX0" fmla="*/ 0 w 2609786"/>
                  <a:gd name="connsiteY0" fmla="*/ 55825 h 540021"/>
                  <a:gd name="connsiteX1" fmla="*/ 2323409 w 2609786"/>
                  <a:gd name="connsiteY1" fmla="*/ 0 h 540021"/>
                  <a:gd name="connsiteX2" fmla="*/ 2609786 w 2609786"/>
                  <a:gd name="connsiteY2" fmla="*/ 500723 h 540021"/>
                  <a:gd name="connsiteX3" fmla="*/ 88347 w 2609786"/>
                  <a:gd name="connsiteY3" fmla="*/ 540021 h 540021"/>
                  <a:gd name="connsiteX4" fmla="*/ 0 w 2609786"/>
                  <a:gd name="connsiteY4" fmla="*/ 55825 h 540021"/>
                  <a:gd name="connsiteX0" fmla="*/ 301264 w 2911050"/>
                  <a:gd name="connsiteY0" fmla="*/ 55825 h 545581"/>
                  <a:gd name="connsiteX1" fmla="*/ 2624673 w 2911050"/>
                  <a:gd name="connsiteY1" fmla="*/ 0 h 545581"/>
                  <a:gd name="connsiteX2" fmla="*/ 2911050 w 2911050"/>
                  <a:gd name="connsiteY2" fmla="*/ 500723 h 545581"/>
                  <a:gd name="connsiteX3" fmla="*/ 0 w 2911050"/>
                  <a:gd name="connsiteY3" fmla="*/ 545581 h 545581"/>
                  <a:gd name="connsiteX4" fmla="*/ 301264 w 2911050"/>
                  <a:gd name="connsiteY4" fmla="*/ 55825 h 545581"/>
                  <a:gd name="connsiteX0" fmla="*/ 298968 w 2911050"/>
                  <a:gd name="connsiteY0" fmla="*/ 51816 h 545581"/>
                  <a:gd name="connsiteX1" fmla="*/ 2624673 w 2911050"/>
                  <a:gd name="connsiteY1" fmla="*/ 0 h 545581"/>
                  <a:gd name="connsiteX2" fmla="*/ 2911050 w 2911050"/>
                  <a:gd name="connsiteY2" fmla="*/ 500723 h 545581"/>
                  <a:gd name="connsiteX3" fmla="*/ 0 w 2911050"/>
                  <a:gd name="connsiteY3" fmla="*/ 545581 h 545581"/>
                  <a:gd name="connsiteX4" fmla="*/ 298968 w 2911050"/>
                  <a:gd name="connsiteY4" fmla="*/ 51816 h 545581"/>
                  <a:gd name="connsiteX0" fmla="*/ 311159 w 2911050"/>
                  <a:gd name="connsiteY0" fmla="*/ 48611 h 545581"/>
                  <a:gd name="connsiteX1" fmla="*/ 2624673 w 2911050"/>
                  <a:gd name="connsiteY1" fmla="*/ 0 h 545581"/>
                  <a:gd name="connsiteX2" fmla="*/ 2911050 w 2911050"/>
                  <a:gd name="connsiteY2" fmla="*/ 500723 h 545581"/>
                  <a:gd name="connsiteX3" fmla="*/ 0 w 2911050"/>
                  <a:gd name="connsiteY3" fmla="*/ 545581 h 545581"/>
                  <a:gd name="connsiteX4" fmla="*/ 311159 w 2911050"/>
                  <a:gd name="connsiteY4" fmla="*/ 48611 h 545581"/>
                  <a:gd name="connsiteX0" fmla="*/ 314429 w 2911050"/>
                  <a:gd name="connsiteY0" fmla="*/ 44523 h 545581"/>
                  <a:gd name="connsiteX1" fmla="*/ 2624673 w 2911050"/>
                  <a:gd name="connsiteY1" fmla="*/ 0 h 545581"/>
                  <a:gd name="connsiteX2" fmla="*/ 2911050 w 2911050"/>
                  <a:gd name="connsiteY2" fmla="*/ 500723 h 545581"/>
                  <a:gd name="connsiteX3" fmla="*/ 0 w 2911050"/>
                  <a:gd name="connsiteY3" fmla="*/ 545581 h 545581"/>
                  <a:gd name="connsiteX4" fmla="*/ 314429 w 2911050"/>
                  <a:gd name="connsiteY4" fmla="*/ 44523 h 545581"/>
                  <a:gd name="connsiteX0" fmla="*/ 312308 w 2908929"/>
                  <a:gd name="connsiteY0" fmla="*/ 44523 h 539490"/>
                  <a:gd name="connsiteX1" fmla="*/ 2622552 w 2908929"/>
                  <a:gd name="connsiteY1" fmla="*/ 0 h 539490"/>
                  <a:gd name="connsiteX2" fmla="*/ 2908929 w 2908929"/>
                  <a:gd name="connsiteY2" fmla="*/ 500723 h 539490"/>
                  <a:gd name="connsiteX3" fmla="*/ 0 w 2908929"/>
                  <a:gd name="connsiteY3" fmla="*/ 539490 h 539490"/>
                  <a:gd name="connsiteX4" fmla="*/ 312308 w 2908929"/>
                  <a:gd name="connsiteY4" fmla="*/ 44523 h 539490"/>
                  <a:gd name="connsiteX0" fmla="*/ 309038 w 2905659"/>
                  <a:gd name="connsiteY0" fmla="*/ 44523 h 535401"/>
                  <a:gd name="connsiteX1" fmla="*/ 2619282 w 2905659"/>
                  <a:gd name="connsiteY1" fmla="*/ 0 h 535401"/>
                  <a:gd name="connsiteX2" fmla="*/ 2905659 w 2905659"/>
                  <a:gd name="connsiteY2" fmla="*/ 500723 h 535401"/>
                  <a:gd name="connsiteX3" fmla="*/ 0 w 2905659"/>
                  <a:gd name="connsiteY3" fmla="*/ 535401 h 535401"/>
                  <a:gd name="connsiteX4" fmla="*/ 309038 w 2905659"/>
                  <a:gd name="connsiteY4" fmla="*/ 44523 h 535401"/>
                  <a:gd name="connsiteX0" fmla="*/ 310100 w 2906721"/>
                  <a:gd name="connsiteY0" fmla="*/ 44523 h 538447"/>
                  <a:gd name="connsiteX1" fmla="*/ 2620344 w 2906721"/>
                  <a:gd name="connsiteY1" fmla="*/ 0 h 538447"/>
                  <a:gd name="connsiteX2" fmla="*/ 2906721 w 2906721"/>
                  <a:gd name="connsiteY2" fmla="*/ 500723 h 538447"/>
                  <a:gd name="connsiteX3" fmla="*/ 0 w 2906721"/>
                  <a:gd name="connsiteY3" fmla="*/ 538447 h 538447"/>
                  <a:gd name="connsiteX4" fmla="*/ 310100 w 2906721"/>
                  <a:gd name="connsiteY4" fmla="*/ 44523 h 5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31"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 fmla="*/ 0 w 2241550"/>
                  <a:gd name="connsiteY0" fmla="*/ 0 h 496524"/>
                  <a:gd name="connsiteX1" fmla="*/ 1917700 w 2241550"/>
                  <a:gd name="connsiteY1" fmla="*/ 0 h 496524"/>
                  <a:gd name="connsiteX2" fmla="*/ 2241550 w 2241550"/>
                  <a:gd name="connsiteY2" fmla="*/ 496524 h 496524"/>
                  <a:gd name="connsiteX3" fmla="*/ 0 w 2241550"/>
                  <a:gd name="connsiteY3" fmla="*/ 496524 h 496524"/>
                  <a:gd name="connsiteX4" fmla="*/ 0 w 2241550"/>
                  <a:gd name="connsiteY4" fmla="*/ 0 h 496524"/>
                  <a:gd name="connsiteX0" fmla="*/ 330200 w 2571750"/>
                  <a:gd name="connsiteY0" fmla="*/ 0 h 496524"/>
                  <a:gd name="connsiteX1" fmla="*/ 2247900 w 2571750"/>
                  <a:gd name="connsiteY1" fmla="*/ 0 h 496524"/>
                  <a:gd name="connsiteX2" fmla="*/ 2571750 w 2571750"/>
                  <a:gd name="connsiteY2" fmla="*/ 496524 h 496524"/>
                  <a:gd name="connsiteX3" fmla="*/ 0 w 2571750"/>
                  <a:gd name="connsiteY3" fmla="*/ 496524 h 496524"/>
                  <a:gd name="connsiteX4" fmla="*/ 330200 w 2571750"/>
                  <a:gd name="connsiteY4" fmla="*/ 0 h 496524"/>
                  <a:gd name="connsiteX0" fmla="*/ 330200 w 2571750"/>
                  <a:gd name="connsiteY0" fmla="*/ 0 h 496524"/>
                  <a:gd name="connsiteX1" fmla="*/ 2241550 w 2571750"/>
                  <a:gd name="connsiteY1" fmla="*/ 3175 h 496524"/>
                  <a:gd name="connsiteX2" fmla="*/ 2571750 w 2571750"/>
                  <a:gd name="connsiteY2" fmla="*/ 496524 h 496524"/>
                  <a:gd name="connsiteX3" fmla="*/ 0 w 2571750"/>
                  <a:gd name="connsiteY3" fmla="*/ 496524 h 496524"/>
                  <a:gd name="connsiteX4" fmla="*/ 330200 w 2571750"/>
                  <a:gd name="connsiteY4" fmla="*/ 0 h 496524"/>
                  <a:gd name="connsiteX0" fmla="*/ 330200 w 2590800"/>
                  <a:gd name="connsiteY0" fmla="*/ 0 h 496524"/>
                  <a:gd name="connsiteX1" fmla="*/ 2241550 w 2590800"/>
                  <a:gd name="connsiteY1" fmla="*/ 3175 h 496524"/>
                  <a:gd name="connsiteX2" fmla="*/ 2590800 w 2590800"/>
                  <a:gd name="connsiteY2" fmla="*/ 496524 h 496524"/>
                  <a:gd name="connsiteX3" fmla="*/ 0 w 2590800"/>
                  <a:gd name="connsiteY3" fmla="*/ 496524 h 496524"/>
                  <a:gd name="connsiteX4" fmla="*/ 330200 w 2590800"/>
                  <a:gd name="connsiteY4" fmla="*/ 0 h 496524"/>
                  <a:gd name="connsiteX0" fmla="*/ 330200 w 2590800"/>
                  <a:gd name="connsiteY0" fmla="*/ 0 h 496524"/>
                  <a:gd name="connsiteX1" fmla="*/ 2241550 w 2590800"/>
                  <a:gd name="connsiteY1" fmla="*/ 0 h 496524"/>
                  <a:gd name="connsiteX2" fmla="*/ 2590800 w 2590800"/>
                  <a:gd name="connsiteY2" fmla="*/ 496524 h 496524"/>
                  <a:gd name="connsiteX3" fmla="*/ 0 w 2590800"/>
                  <a:gd name="connsiteY3" fmla="*/ 496524 h 496524"/>
                  <a:gd name="connsiteX4" fmla="*/ 330200 w 2590800"/>
                  <a:gd name="connsiteY4" fmla="*/ 0 h 496524"/>
                  <a:gd name="connsiteX0" fmla="*/ 349250 w 2609850"/>
                  <a:gd name="connsiteY0" fmla="*/ 0 h 496524"/>
                  <a:gd name="connsiteX1" fmla="*/ 2260600 w 2609850"/>
                  <a:gd name="connsiteY1" fmla="*/ 0 h 496524"/>
                  <a:gd name="connsiteX2" fmla="*/ 2609850 w 2609850"/>
                  <a:gd name="connsiteY2" fmla="*/ 496524 h 496524"/>
                  <a:gd name="connsiteX3" fmla="*/ 0 w 2609850"/>
                  <a:gd name="connsiteY3" fmla="*/ 496524 h 496524"/>
                  <a:gd name="connsiteX4" fmla="*/ 349250 w 2609850"/>
                  <a:gd name="connsiteY4" fmla="*/ 0 h 496524"/>
                  <a:gd name="connsiteX0" fmla="*/ 255685 w 2516285"/>
                  <a:gd name="connsiteY0" fmla="*/ 0 h 496524"/>
                  <a:gd name="connsiteX1" fmla="*/ 2167035 w 2516285"/>
                  <a:gd name="connsiteY1" fmla="*/ 0 h 496524"/>
                  <a:gd name="connsiteX2" fmla="*/ 2516285 w 2516285"/>
                  <a:gd name="connsiteY2" fmla="*/ 496524 h 496524"/>
                  <a:gd name="connsiteX3" fmla="*/ 0 w 2516285"/>
                  <a:gd name="connsiteY3" fmla="*/ 490207 h 496524"/>
                  <a:gd name="connsiteX4" fmla="*/ 255685 w 2516285"/>
                  <a:gd name="connsiteY4" fmla="*/ 0 h 496524"/>
                  <a:gd name="connsiteX0" fmla="*/ 269329 w 2529929"/>
                  <a:gd name="connsiteY0" fmla="*/ 0 h 496524"/>
                  <a:gd name="connsiteX1" fmla="*/ 2180679 w 2529929"/>
                  <a:gd name="connsiteY1" fmla="*/ 0 h 496524"/>
                  <a:gd name="connsiteX2" fmla="*/ 2529929 w 2529929"/>
                  <a:gd name="connsiteY2" fmla="*/ 496524 h 496524"/>
                  <a:gd name="connsiteX3" fmla="*/ 0 w 2529929"/>
                  <a:gd name="connsiteY3" fmla="*/ 494945 h 496524"/>
                  <a:gd name="connsiteX4" fmla="*/ 269329 w 2529929"/>
                  <a:gd name="connsiteY4" fmla="*/ 0 h 496524"/>
                  <a:gd name="connsiteX0" fmla="*/ 273228 w 2533828"/>
                  <a:gd name="connsiteY0" fmla="*/ 0 h 496524"/>
                  <a:gd name="connsiteX1" fmla="*/ 2184578 w 2533828"/>
                  <a:gd name="connsiteY1" fmla="*/ 0 h 496524"/>
                  <a:gd name="connsiteX2" fmla="*/ 2533828 w 2533828"/>
                  <a:gd name="connsiteY2" fmla="*/ 496524 h 496524"/>
                  <a:gd name="connsiteX3" fmla="*/ 0 w 2533828"/>
                  <a:gd name="connsiteY3" fmla="*/ 494945 h 496524"/>
                  <a:gd name="connsiteX4" fmla="*/ 273228 w 2533828"/>
                  <a:gd name="connsiteY4" fmla="*/ 0 h 496524"/>
                  <a:gd name="connsiteX0" fmla="*/ 273228 w 2668328"/>
                  <a:gd name="connsiteY0" fmla="*/ 0 h 494945"/>
                  <a:gd name="connsiteX1" fmla="*/ 2184578 w 2668328"/>
                  <a:gd name="connsiteY1" fmla="*/ 0 h 494945"/>
                  <a:gd name="connsiteX2" fmla="*/ 2668328 w 2668328"/>
                  <a:gd name="connsiteY2" fmla="*/ 494155 h 494945"/>
                  <a:gd name="connsiteX3" fmla="*/ 0 w 2668328"/>
                  <a:gd name="connsiteY3" fmla="*/ 494945 h 494945"/>
                  <a:gd name="connsiteX4" fmla="*/ 273228 w 2668328"/>
                  <a:gd name="connsiteY4" fmla="*/ 0 h 494945"/>
                  <a:gd name="connsiteX0" fmla="*/ 273228 w 2668328"/>
                  <a:gd name="connsiteY0" fmla="*/ 0 h 494945"/>
                  <a:gd name="connsiteX1" fmla="*/ 2406794 w 2668328"/>
                  <a:gd name="connsiteY1" fmla="*/ 2369 h 494945"/>
                  <a:gd name="connsiteX2" fmla="*/ 2668328 w 2668328"/>
                  <a:gd name="connsiteY2" fmla="*/ 494155 h 494945"/>
                  <a:gd name="connsiteX3" fmla="*/ 0 w 2668328"/>
                  <a:gd name="connsiteY3" fmla="*/ 494945 h 494945"/>
                  <a:gd name="connsiteX4" fmla="*/ 273228 w 2668328"/>
                  <a:gd name="connsiteY4" fmla="*/ 0 h 494945"/>
                  <a:gd name="connsiteX0" fmla="*/ 273228 w 2668328"/>
                  <a:gd name="connsiteY0" fmla="*/ 1 h 494946"/>
                  <a:gd name="connsiteX1" fmla="*/ 2402896 w 2668328"/>
                  <a:gd name="connsiteY1" fmla="*/ 0 h 494946"/>
                  <a:gd name="connsiteX2" fmla="*/ 2668328 w 2668328"/>
                  <a:gd name="connsiteY2" fmla="*/ 494156 h 494946"/>
                  <a:gd name="connsiteX3" fmla="*/ 0 w 2668328"/>
                  <a:gd name="connsiteY3" fmla="*/ 494946 h 494946"/>
                  <a:gd name="connsiteX4" fmla="*/ 273228 w 2668328"/>
                  <a:gd name="connsiteY4" fmla="*/ 1 h 494946"/>
                  <a:gd name="connsiteX0" fmla="*/ 273228 w 2668328"/>
                  <a:gd name="connsiteY0" fmla="*/ 2370 h 497315"/>
                  <a:gd name="connsiteX1" fmla="*/ 2406794 w 2668328"/>
                  <a:gd name="connsiteY1" fmla="*/ 0 h 497315"/>
                  <a:gd name="connsiteX2" fmla="*/ 2668328 w 2668328"/>
                  <a:gd name="connsiteY2" fmla="*/ 496525 h 497315"/>
                  <a:gd name="connsiteX3" fmla="*/ 0 w 2668328"/>
                  <a:gd name="connsiteY3" fmla="*/ 497315 h 497315"/>
                  <a:gd name="connsiteX4" fmla="*/ 273228 w 2668328"/>
                  <a:gd name="connsiteY4" fmla="*/ 2370 h 497315"/>
                  <a:gd name="connsiteX0" fmla="*/ 273228 w 2668328"/>
                  <a:gd name="connsiteY0" fmla="*/ 1 h 494946"/>
                  <a:gd name="connsiteX1" fmla="*/ 2404845 w 2668328"/>
                  <a:gd name="connsiteY1" fmla="*/ 0 h 494946"/>
                  <a:gd name="connsiteX2" fmla="*/ 2668328 w 2668328"/>
                  <a:gd name="connsiteY2" fmla="*/ 494156 h 494946"/>
                  <a:gd name="connsiteX3" fmla="*/ 0 w 2668328"/>
                  <a:gd name="connsiteY3" fmla="*/ 494946 h 494946"/>
                  <a:gd name="connsiteX4" fmla="*/ 273228 w 2668328"/>
                  <a:gd name="connsiteY4" fmla="*/ 1 h 494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grpSp>
        <p:grpSp>
          <p:nvGrpSpPr>
            <p:cNvPr id="90" name="Group 11"/>
            <p:cNvGrpSpPr/>
            <p:nvPr/>
          </p:nvGrpSpPr>
          <p:grpSpPr>
            <a:xfrm rot="17930019">
              <a:off x="5370724" y="2819676"/>
              <a:ext cx="620502" cy="863827"/>
              <a:chOff x="5590218" y="4773226"/>
              <a:chExt cx="1075248" cy="1496900"/>
            </a:xfrm>
          </p:grpSpPr>
          <p:sp>
            <p:nvSpPr>
              <p:cNvPr id="1048632"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33"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grpSp>
        <p:grpSp>
          <p:nvGrpSpPr>
            <p:cNvPr id="91" name="Group 12"/>
            <p:cNvGrpSpPr/>
            <p:nvPr/>
          </p:nvGrpSpPr>
          <p:grpSpPr>
            <a:xfrm rot="14765595">
              <a:off x="5393571" y="1700213"/>
              <a:ext cx="620502" cy="863827"/>
              <a:chOff x="5590218" y="4773226"/>
              <a:chExt cx="1075248" cy="1496900"/>
            </a:xfrm>
          </p:grpSpPr>
          <p:sp>
            <p:nvSpPr>
              <p:cNvPr id="1048634"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35"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grpSp>
        <p:grpSp>
          <p:nvGrpSpPr>
            <p:cNvPr id="92" name="Group 13"/>
            <p:cNvGrpSpPr/>
            <p:nvPr/>
          </p:nvGrpSpPr>
          <p:grpSpPr>
            <a:xfrm rot="3811807">
              <a:off x="3129926" y="2825696"/>
              <a:ext cx="620502" cy="863827"/>
              <a:chOff x="5590218" y="4773226"/>
              <a:chExt cx="1075248" cy="1496900"/>
            </a:xfrm>
          </p:grpSpPr>
          <p:sp>
            <p:nvSpPr>
              <p:cNvPr id="1048636"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37"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grpSp>
        <p:grpSp>
          <p:nvGrpSpPr>
            <p:cNvPr id="93" name="Group 14"/>
            <p:cNvGrpSpPr/>
            <p:nvPr/>
          </p:nvGrpSpPr>
          <p:grpSpPr>
            <a:xfrm rot="7044390">
              <a:off x="3130530" y="1645643"/>
              <a:ext cx="620502" cy="863827"/>
              <a:chOff x="5590218" y="4773226"/>
              <a:chExt cx="1075248" cy="1496900"/>
            </a:xfrm>
          </p:grpSpPr>
          <p:sp>
            <p:nvSpPr>
              <p:cNvPr id="1048638"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639"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grpSp>
        <p:sp>
          <p:nvSpPr>
            <p:cNvPr id="1048640" name="Freeform: Shape 7"/>
            <p:cNvSpPr/>
            <p:nvPr/>
          </p:nvSpPr>
          <p:spPr bwMode="auto">
            <a:xfrm>
              <a:off x="4250758" y="2141963"/>
              <a:ext cx="725923" cy="1120173"/>
            </a:xfrm>
            <a:custGeom>
              <a:avLst/>
              <a:gdLst>
                <a:gd name="connsiteX0" fmla="*/ 148049 w 391493"/>
                <a:gd name="connsiteY0" fmla="*/ 466367 h 604111"/>
                <a:gd name="connsiteX1" fmla="*/ 196111 w 391493"/>
                <a:gd name="connsiteY1" fmla="*/ 466367 h 604111"/>
                <a:gd name="connsiteX2" fmla="*/ 251915 w 391493"/>
                <a:gd name="connsiteY2" fmla="*/ 522109 h 604111"/>
                <a:gd name="connsiteX3" fmla="*/ 251915 w 391493"/>
                <a:gd name="connsiteY3" fmla="*/ 548208 h 604111"/>
                <a:gd name="connsiteX4" fmla="*/ 196111 w 391493"/>
                <a:gd name="connsiteY4" fmla="*/ 604111 h 604111"/>
                <a:gd name="connsiteX5" fmla="*/ 148049 w 391493"/>
                <a:gd name="connsiteY5" fmla="*/ 604111 h 604111"/>
                <a:gd name="connsiteX6" fmla="*/ 92084 w 391493"/>
                <a:gd name="connsiteY6" fmla="*/ 548208 h 604111"/>
                <a:gd name="connsiteX7" fmla="*/ 92084 w 391493"/>
                <a:gd name="connsiteY7" fmla="*/ 522109 h 604111"/>
                <a:gd name="connsiteX8" fmla="*/ 148049 w 391493"/>
                <a:gd name="connsiteY8" fmla="*/ 466367 h 604111"/>
                <a:gd name="connsiteX9" fmla="*/ 188697 w 391493"/>
                <a:gd name="connsiteY9" fmla="*/ 0 h 604111"/>
                <a:gd name="connsiteX10" fmla="*/ 391493 w 391493"/>
                <a:gd name="connsiteY10" fmla="*/ 170104 h 604111"/>
                <a:gd name="connsiteX11" fmla="*/ 391493 w 391493"/>
                <a:gd name="connsiteY11" fmla="*/ 171715 h 604111"/>
                <a:gd name="connsiteX12" fmla="*/ 233387 w 391493"/>
                <a:gd name="connsiteY12" fmla="*/ 367431 h 604111"/>
                <a:gd name="connsiteX13" fmla="*/ 228385 w 391493"/>
                <a:gd name="connsiteY13" fmla="*/ 393365 h 604111"/>
                <a:gd name="connsiteX14" fmla="*/ 174500 w 391493"/>
                <a:gd name="connsiteY14" fmla="*/ 419300 h 604111"/>
                <a:gd name="connsiteX15" fmla="*/ 117065 w 391493"/>
                <a:gd name="connsiteY15" fmla="*/ 364048 h 604111"/>
                <a:gd name="connsiteX16" fmla="*/ 113355 w 391493"/>
                <a:gd name="connsiteY16" fmla="*/ 339241 h 604111"/>
                <a:gd name="connsiteX17" fmla="*/ 108353 w 391493"/>
                <a:gd name="connsiteY17" fmla="*/ 280285 h 604111"/>
                <a:gd name="connsiteX18" fmla="*/ 111580 w 391493"/>
                <a:gd name="connsiteY18" fmla="*/ 276741 h 604111"/>
                <a:gd name="connsiteX19" fmla="*/ 239033 w 391493"/>
                <a:gd name="connsiteY19" fmla="*/ 183957 h 604111"/>
                <a:gd name="connsiteX20" fmla="*/ 239033 w 391493"/>
                <a:gd name="connsiteY20" fmla="*/ 183152 h 604111"/>
                <a:gd name="connsiteX21" fmla="*/ 178211 w 391493"/>
                <a:gd name="connsiteY21" fmla="*/ 138531 h 604111"/>
                <a:gd name="connsiteX22" fmla="*/ 104965 w 391493"/>
                <a:gd name="connsiteY22" fmla="*/ 159472 h 604111"/>
                <a:gd name="connsiteX23" fmla="*/ 25911 w 391493"/>
                <a:gd name="connsiteY23" fmla="*/ 147552 h 604111"/>
                <a:gd name="connsiteX24" fmla="*/ 12198 w 391493"/>
                <a:gd name="connsiteY24" fmla="*/ 129511 h 604111"/>
                <a:gd name="connsiteX25" fmla="*/ 21394 w 391493"/>
                <a:gd name="connsiteY25" fmla="*/ 49291 h 604111"/>
                <a:gd name="connsiteX26" fmla="*/ 188697 w 391493"/>
                <a:gd name="connsiteY26"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93" h="604111">
                  <a:moveTo>
                    <a:pt x="148049" y="466367"/>
                  </a:moveTo>
                  <a:lnTo>
                    <a:pt x="196111" y="466367"/>
                  </a:lnTo>
                  <a:cubicBezTo>
                    <a:pt x="226916" y="466367"/>
                    <a:pt x="251915" y="491338"/>
                    <a:pt x="251915" y="522109"/>
                  </a:cubicBezTo>
                  <a:lnTo>
                    <a:pt x="251915" y="548208"/>
                  </a:lnTo>
                  <a:cubicBezTo>
                    <a:pt x="251915" y="579140"/>
                    <a:pt x="226916" y="604111"/>
                    <a:pt x="196111" y="604111"/>
                  </a:cubicBezTo>
                  <a:lnTo>
                    <a:pt x="148049" y="604111"/>
                  </a:lnTo>
                  <a:cubicBezTo>
                    <a:pt x="117244" y="604111"/>
                    <a:pt x="92084" y="579140"/>
                    <a:pt x="92084" y="548208"/>
                  </a:cubicBezTo>
                  <a:lnTo>
                    <a:pt x="92084" y="522109"/>
                  </a:lnTo>
                  <a:cubicBezTo>
                    <a:pt x="92084" y="491338"/>
                    <a:pt x="117083" y="466367"/>
                    <a:pt x="148049" y="466367"/>
                  </a:cubicBezTo>
                  <a:close/>
                  <a:moveTo>
                    <a:pt x="188697" y="0"/>
                  </a:moveTo>
                  <a:cubicBezTo>
                    <a:pt x="307923" y="0"/>
                    <a:pt x="391493" y="64755"/>
                    <a:pt x="391493" y="170104"/>
                  </a:cubicBezTo>
                  <a:lnTo>
                    <a:pt x="391493" y="171715"/>
                  </a:lnTo>
                  <a:cubicBezTo>
                    <a:pt x="391493" y="273841"/>
                    <a:pt x="323411" y="345524"/>
                    <a:pt x="233387" y="367431"/>
                  </a:cubicBezTo>
                  <a:cubicBezTo>
                    <a:pt x="233387" y="367431"/>
                    <a:pt x="231128" y="379029"/>
                    <a:pt x="228385" y="393365"/>
                  </a:cubicBezTo>
                  <a:cubicBezTo>
                    <a:pt x="225804" y="407702"/>
                    <a:pt x="201604" y="419300"/>
                    <a:pt x="174500" y="419300"/>
                  </a:cubicBezTo>
                  <a:cubicBezTo>
                    <a:pt x="147396" y="419300"/>
                    <a:pt x="121744" y="394493"/>
                    <a:pt x="117065" y="364048"/>
                  </a:cubicBezTo>
                  <a:lnTo>
                    <a:pt x="113355" y="339241"/>
                  </a:lnTo>
                  <a:cubicBezTo>
                    <a:pt x="108837" y="308635"/>
                    <a:pt x="106579" y="282379"/>
                    <a:pt x="108353" y="280285"/>
                  </a:cubicBezTo>
                  <a:lnTo>
                    <a:pt x="111580" y="276741"/>
                  </a:lnTo>
                  <a:cubicBezTo>
                    <a:pt x="205799" y="268526"/>
                    <a:pt x="239033" y="218751"/>
                    <a:pt x="239033" y="183957"/>
                  </a:cubicBezTo>
                  <a:lnTo>
                    <a:pt x="239033" y="183152"/>
                  </a:lnTo>
                  <a:cubicBezTo>
                    <a:pt x="239033" y="155606"/>
                    <a:pt x="217092" y="138531"/>
                    <a:pt x="178211" y="138531"/>
                  </a:cubicBezTo>
                  <a:cubicBezTo>
                    <a:pt x="154656" y="138531"/>
                    <a:pt x="129649" y="145941"/>
                    <a:pt x="104965" y="159472"/>
                  </a:cubicBezTo>
                  <a:cubicBezTo>
                    <a:pt x="78022" y="174453"/>
                    <a:pt x="44465" y="172037"/>
                    <a:pt x="25911" y="147552"/>
                  </a:cubicBezTo>
                  <a:lnTo>
                    <a:pt x="12198" y="129511"/>
                  </a:lnTo>
                  <a:cubicBezTo>
                    <a:pt x="-6355" y="105026"/>
                    <a:pt x="-4097" y="66849"/>
                    <a:pt x="21394" y="49291"/>
                  </a:cubicBezTo>
                  <a:cubicBezTo>
                    <a:pt x="65115" y="19330"/>
                    <a:pt x="119808" y="0"/>
                    <a:pt x="188697" y="0"/>
                  </a:cubicBezTo>
                  <a:close/>
                </a:path>
              </a:pathLst>
            </a:custGeom>
            <a:solidFill>
              <a:schemeClr val="accent1"/>
            </a:solidFill>
            <a:ln>
              <a:noFill/>
            </a:ln>
            <a:effectLst/>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grpSp>
      <p:grpSp>
        <p:nvGrpSpPr>
          <p:cNvPr id="94" name="组合 39"/>
          <p:cNvGrpSpPr/>
          <p:nvPr/>
        </p:nvGrpSpPr>
        <p:grpSpPr>
          <a:xfrm>
            <a:off x="714800" y="2064443"/>
            <a:ext cx="10985364" cy="3640165"/>
            <a:chOff x="322641" y="1760209"/>
            <a:chExt cx="8542116" cy="2830558"/>
          </a:xfrm>
        </p:grpSpPr>
        <p:grpSp>
          <p:nvGrpSpPr>
            <p:cNvPr id="95" name="Group 4"/>
            <p:cNvGrpSpPr/>
            <p:nvPr/>
          </p:nvGrpSpPr>
          <p:grpSpPr>
            <a:xfrm>
              <a:off x="6305516" y="1763733"/>
              <a:ext cx="2559241" cy="1503004"/>
              <a:chOff x="8407355" y="2098250"/>
              <a:chExt cx="3412320" cy="2004004"/>
            </a:xfrm>
          </p:grpSpPr>
          <p:sp>
            <p:nvSpPr>
              <p:cNvPr id="1048641" name="TextBox 41"/>
              <p:cNvSpPr txBox="1"/>
              <p:nvPr/>
            </p:nvSpPr>
            <p:spPr>
              <a:xfrm>
                <a:off x="8407356" y="2098250"/>
                <a:ext cx="3104385" cy="400109"/>
              </a:xfrm>
              <a:prstGeom prst="rect">
                <a:avLst/>
              </a:prstGeom>
              <a:noFill/>
            </p:spPr>
            <p:txBody>
              <a:bodyPr wrap="none" lIns="0" tIns="0" rIns="0" bIns="0" anchor="ctr">
                <a:normAutofit fontScale="96429" lnSpcReduction="10000"/>
              </a:bodyPr>
              <a:lstStyle/>
              <a:p>
                <a:r>
                  <a:rPr lang="zh-CN" altLang="en-US" sz="2800" b="1" dirty="0">
                    <a:solidFill>
                      <a:schemeClr val="accent2"/>
                    </a:solidFill>
                  </a:rPr>
                  <a:t>嵌入需求</a:t>
                </a:r>
              </a:p>
            </p:txBody>
          </p:sp>
          <p:sp>
            <p:nvSpPr>
              <p:cNvPr id="1048642" name="Rectangle 42"/>
              <p:cNvSpPr/>
              <p:nvPr/>
            </p:nvSpPr>
            <p:spPr>
              <a:xfrm>
                <a:off x="8407355" y="2498365"/>
                <a:ext cx="3412320" cy="1603889"/>
              </a:xfrm>
              <a:prstGeom prst="rect">
                <a:avLst/>
              </a:prstGeom>
            </p:spPr>
            <p:txBody>
              <a:bodyPr wrap="square" lIns="0" tIns="0" rIns="0" bIns="0">
                <a:normAutofit/>
              </a:bodyPr>
              <a:lstStyle/>
              <a:p>
                <a:pPr>
                  <a:lnSpc>
                    <a:spcPct val="120000"/>
                  </a:lnSpc>
                </a:pPr>
                <a:r>
                  <a:rPr lang="zh-CN" altLang="en-US" sz="2400" dirty="0"/>
                  <a:t>软件必须扩展，以满足和新一代系统或数据库之间的互操作性</a:t>
                </a:r>
              </a:p>
            </p:txBody>
          </p:sp>
        </p:grpSp>
        <p:grpSp>
          <p:nvGrpSpPr>
            <p:cNvPr id="96" name="Group 40"/>
            <p:cNvGrpSpPr/>
            <p:nvPr/>
          </p:nvGrpSpPr>
          <p:grpSpPr>
            <a:xfrm>
              <a:off x="6305515" y="3266740"/>
              <a:ext cx="2328289" cy="1324027"/>
              <a:chOff x="8407356" y="4102263"/>
              <a:chExt cx="3104385" cy="1765369"/>
            </a:xfrm>
          </p:grpSpPr>
          <p:sp>
            <p:nvSpPr>
              <p:cNvPr id="1048643" name="TextBox 44"/>
              <p:cNvSpPr txBox="1"/>
              <p:nvPr/>
            </p:nvSpPr>
            <p:spPr>
              <a:xfrm>
                <a:off x="8407356" y="4102263"/>
                <a:ext cx="3104385" cy="400109"/>
              </a:xfrm>
              <a:prstGeom prst="rect">
                <a:avLst/>
              </a:prstGeom>
              <a:noFill/>
            </p:spPr>
            <p:txBody>
              <a:bodyPr wrap="none" lIns="0" tIns="0" rIns="0" bIns="0" anchor="ctr">
                <a:normAutofit fontScale="96429" lnSpcReduction="10000"/>
              </a:bodyPr>
              <a:lstStyle/>
              <a:p>
                <a:r>
                  <a:rPr lang="zh-CN" altLang="en-US" sz="2800" b="1" dirty="0">
                    <a:solidFill>
                      <a:schemeClr val="accent3"/>
                    </a:solidFill>
                  </a:rPr>
                  <a:t>架构需求</a:t>
                </a:r>
              </a:p>
            </p:txBody>
          </p:sp>
          <p:sp>
            <p:nvSpPr>
              <p:cNvPr id="1048644" name="Rectangle 45"/>
              <p:cNvSpPr/>
              <p:nvPr/>
            </p:nvSpPr>
            <p:spPr>
              <a:xfrm>
                <a:off x="8407356" y="4502378"/>
                <a:ext cx="3104385" cy="1365254"/>
              </a:xfrm>
              <a:prstGeom prst="rect">
                <a:avLst/>
              </a:prstGeom>
            </p:spPr>
            <p:txBody>
              <a:bodyPr wrap="square" lIns="0" tIns="0" rIns="0" bIns="0">
                <a:noAutofit/>
              </a:bodyPr>
              <a:lstStyle/>
              <a:p>
                <a:pPr>
                  <a:lnSpc>
                    <a:spcPct val="120000"/>
                  </a:lnSpc>
                </a:pPr>
                <a:r>
                  <a:rPr lang="zh-CN" altLang="en-US" sz="2400" dirty="0"/>
                  <a:t>软件必须重新设计，使其在新的网络环境是可用的</a:t>
                </a:r>
              </a:p>
            </p:txBody>
          </p:sp>
        </p:grpSp>
        <p:grpSp>
          <p:nvGrpSpPr>
            <p:cNvPr id="97" name="Group 1"/>
            <p:cNvGrpSpPr/>
            <p:nvPr/>
          </p:nvGrpSpPr>
          <p:grpSpPr>
            <a:xfrm>
              <a:off x="322641" y="1760209"/>
              <a:ext cx="2328289" cy="1025972"/>
              <a:chOff x="430188" y="2093555"/>
              <a:chExt cx="3104385" cy="1367963"/>
            </a:xfrm>
          </p:grpSpPr>
          <p:sp>
            <p:nvSpPr>
              <p:cNvPr id="1048645" name="TextBox 47"/>
              <p:cNvSpPr txBox="1"/>
              <p:nvPr/>
            </p:nvSpPr>
            <p:spPr>
              <a:xfrm>
                <a:off x="430188" y="2093555"/>
                <a:ext cx="3104385" cy="400110"/>
              </a:xfrm>
              <a:prstGeom prst="rect">
                <a:avLst/>
              </a:prstGeom>
              <a:noFill/>
            </p:spPr>
            <p:txBody>
              <a:bodyPr wrap="none" lIns="0" tIns="0" rIns="0" bIns="0" anchor="ctr">
                <a:normAutofit fontScale="96429" lnSpcReduction="10000"/>
              </a:bodyPr>
              <a:lstStyle/>
              <a:p>
                <a:pPr algn="r"/>
                <a:r>
                  <a:rPr lang="zh-CN" altLang="en-US" sz="2800" b="1" dirty="0">
                    <a:solidFill>
                      <a:schemeClr val="accent6"/>
                    </a:solidFill>
                  </a:rPr>
                  <a:t>计算需求</a:t>
                </a:r>
              </a:p>
            </p:txBody>
          </p:sp>
          <p:sp>
            <p:nvSpPr>
              <p:cNvPr id="1048646" name="Rectangle 48"/>
              <p:cNvSpPr/>
              <p:nvPr/>
            </p:nvSpPr>
            <p:spPr>
              <a:xfrm>
                <a:off x="430188" y="2493665"/>
                <a:ext cx="3104385" cy="967853"/>
              </a:xfrm>
              <a:prstGeom prst="rect">
                <a:avLst/>
              </a:prstGeom>
            </p:spPr>
            <p:txBody>
              <a:bodyPr wrap="square" lIns="0" tIns="0" rIns="0" bIns="0">
                <a:normAutofit/>
              </a:bodyPr>
              <a:lstStyle/>
              <a:p>
                <a:pPr algn="r">
                  <a:lnSpc>
                    <a:spcPct val="120000"/>
                  </a:lnSpc>
                </a:pPr>
                <a:r>
                  <a:rPr lang="zh-CN" altLang="en-US" sz="2400" dirty="0"/>
                  <a:t>软件必须适应新的计算环境或技术</a:t>
                </a:r>
              </a:p>
            </p:txBody>
          </p:sp>
        </p:grpSp>
        <p:grpSp>
          <p:nvGrpSpPr>
            <p:cNvPr id="98" name="Group 3"/>
            <p:cNvGrpSpPr/>
            <p:nvPr/>
          </p:nvGrpSpPr>
          <p:grpSpPr>
            <a:xfrm>
              <a:off x="322641" y="3266739"/>
              <a:ext cx="2328289" cy="1025972"/>
              <a:chOff x="430188" y="4102262"/>
              <a:chExt cx="3104385" cy="1367963"/>
            </a:xfrm>
          </p:grpSpPr>
          <p:sp>
            <p:nvSpPr>
              <p:cNvPr id="1048647" name="TextBox 50"/>
              <p:cNvSpPr txBox="1"/>
              <p:nvPr/>
            </p:nvSpPr>
            <p:spPr>
              <a:xfrm>
                <a:off x="430188" y="4102262"/>
                <a:ext cx="3104385" cy="400110"/>
              </a:xfrm>
              <a:prstGeom prst="rect">
                <a:avLst/>
              </a:prstGeom>
              <a:noFill/>
            </p:spPr>
            <p:txBody>
              <a:bodyPr wrap="none" lIns="0" tIns="0" rIns="0" bIns="0" anchor="ctr">
                <a:normAutofit fontScale="96429" lnSpcReduction="10000"/>
              </a:bodyPr>
              <a:lstStyle/>
              <a:p>
                <a:pPr algn="r"/>
                <a:r>
                  <a:rPr lang="zh-CN" altLang="en-US" sz="2800" b="1" dirty="0">
                    <a:solidFill>
                      <a:schemeClr val="accent5"/>
                    </a:solidFill>
                  </a:rPr>
                  <a:t>业务需求</a:t>
                </a:r>
              </a:p>
            </p:txBody>
          </p:sp>
          <p:sp>
            <p:nvSpPr>
              <p:cNvPr id="1048648" name="Rectangle 51"/>
              <p:cNvSpPr/>
              <p:nvPr/>
            </p:nvSpPr>
            <p:spPr>
              <a:xfrm>
                <a:off x="430188" y="4502372"/>
                <a:ext cx="3104384" cy="967853"/>
              </a:xfrm>
              <a:prstGeom prst="rect">
                <a:avLst/>
              </a:prstGeom>
            </p:spPr>
            <p:txBody>
              <a:bodyPr wrap="square" lIns="0" tIns="0" rIns="0" bIns="0">
                <a:normAutofit/>
              </a:bodyPr>
              <a:lstStyle/>
              <a:p>
                <a:pPr algn="r">
                  <a:lnSpc>
                    <a:spcPct val="120000"/>
                  </a:lnSpc>
                </a:pPr>
                <a:r>
                  <a:rPr lang="zh-CN" altLang="en-US" sz="2400" dirty="0"/>
                  <a:t>软件必须改善，以实现新的业务需求</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4"/>
                                        </p:tgtEl>
                                        <p:attrNameLst>
                                          <p:attrName>style.visibility</p:attrName>
                                        </p:attrNameLst>
                                      </p:cBhvr>
                                      <p:to>
                                        <p:strVal val="visible"/>
                                      </p:to>
                                    </p:set>
                                    <p:anim calcmode="lin" valueType="num">
                                      <p:cBhvr>
                                        <p:cTn id="14" dur="500" fill="hold"/>
                                        <p:tgtEl>
                                          <p:spTgt spid="94"/>
                                        </p:tgtEl>
                                        <p:attrNameLst>
                                          <p:attrName>ppt_w</p:attrName>
                                        </p:attrNameLst>
                                      </p:cBhvr>
                                      <p:tavLst>
                                        <p:tav tm="0">
                                          <p:val>
                                            <p:fltVal val="0"/>
                                          </p:val>
                                        </p:tav>
                                        <p:tav tm="100000">
                                          <p:val>
                                            <p:strVal val="#ppt_w"/>
                                          </p:val>
                                        </p:tav>
                                      </p:tavLst>
                                    </p:anim>
                                    <p:anim calcmode="lin" valueType="num">
                                      <p:cBhvr>
                                        <p:cTn id="15" dur="500" fill="hold"/>
                                        <p:tgtEl>
                                          <p:spTgt spid="94"/>
                                        </p:tgtEl>
                                        <p:attrNameLst>
                                          <p:attrName>ppt_h</p:attrName>
                                        </p:attrNameLst>
                                      </p:cBhvr>
                                      <p:tavLst>
                                        <p:tav tm="0">
                                          <p:val>
                                            <p:fltVal val="0"/>
                                          </p:val>
                                        </p:tav>
                                        <p:tav tm="100000">
                                          <p:val>
                                            <p:strVal val="#ppt_h"/>
                                          </p:val>
                                        </p:tav>
                                      </p:tavLst>
                                    </p:anim>
                                    <p:animEffect transition="in" filter="fade">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标题 3"/>
          <p:cNvSpPr>
            <a:spLocks noGrp="1"/>
          </p:cNvSpPr>
          <p:nvPr>
            <p:ph type="title"/>
          </p:nvPr>
        </p:nvSpPr>
        <p:spPr/>
        <p:txBody>
          <a:bodyPr/>
          <a:lstStyle/>
          <a:p>
            <a:r>
              <a:rPr lang="zh-CN" altLang="en-US" dirty="0"/>
              <a:t>第一章：软件工程概述</a:t>
            </a:r>
          </a:p>
        </p:txBody>
      </p:sp>
      <p:sp>
        <p:nvSpPr>
          <p:cNvPr id="1048605" name="内容占位符 5"/>
          <p:cNvSpPr>
            <a:spLocks noGrp="1"/>
          </p:cNvSpPr>
          <p:nvPr>
            <p:ph idx="1"/>
          </p:nvPr>
        </p:nvSpPr>
        <p:spPr/>
        <p:txBody>
          <a:bodyPr/>
          <a:lstStyle/>
          <a:p>
            <a:pPr marL="0" indent="0">
              <a:buNone/>
            </a:pPr>
            <a:r>
              <a:rPr lang="en-US" altLang="zh-CN" dirty="0"/>
              <a:t>1.1 </a:t>
            </a:r>
            <a:r>
              <a:rPr lang="zh-CN" altLang="en-US" dirty="0"/>
              <a:t>软件的概念与特点</a:t>
            </a:r>
            <a:endParaRPr lang="en-US" altLang="zh-CN" dirty="0"/>
          </a:p>
          <a:p>
            <a:pPr marL="0" indent="0">
              <a:buNone/>
            </a:pPr>
            <a:r>
              <a:rPr lang="en-US" altLang="zh-CN" dirty="0">
                <a:solidFill>
                  <a:srgbClr val="FF0000"/>
                </a:solidFill>
              </a:rPr>
              <a:t>1.2 </a:t>
            </a:r>
            <a:r>
              <a:rPr lang="zh-CN" altLang="en-US" dirty="0">
                <a:solidFill>
                  <a:srgbClr val="FF0000"/>
                </a:solidFill>
              </a:rPr>
              <a:t>软件危机</a:t>
            </a:r>
            <a:endParaRPr lang="en-US" altLang="zh-CN" dirty="0">
              <a:solidFill>
                <a:srgbClr val="FF0000"/>
              </a:solidFill>
            </a:endParaRPr>
          </a:p>
          <a:p>
            <a:pPr marL="0" indent="0">
              <a:buNone/>
            </a:pPr>
            <a:r>
              <a:rPr lang="en-US" altLang="zh-CN" dirty="0"/>
              <a:t>1.3 </a:t>
            </a:r>
            <a:r>
              <a:rPr lang="zh-CN" altLang="en-US" dirty="0"/>
              <a:t>软件工程概念与发展过程</a:t>
            </a:r>
            <a:endParaRPr lang="en-US" altLang="zh-CN" dirty="0"/>
          </a:p>
          <a:p>
            <a:pPr marL="0" indent="0">
              <a:buNone/>
            </a:pPr>
            <a:r>
              <a:rPr lang="en-US" altLang="zh-CN" dirty="0"/>
              <a:t>1.4 </a:t>
            </a:r>
            <a:r>
              <a:rPr lang="zh-CN" altLang="en-US" dirty="0"/>
              <a:t>软件工程知识体系</a:t>
            </a:r>
            <a:endParaRPr lang="en-US" altLang="zh-CN" dirty="0"/>
          </a:p>
          <a:p>
            <a:pPr marL="0" indent="0">
              <a:buNone/>
            </a:pPr>
            <a:r>
              <a:rPr lang="en-US" altLang="zh-CN" dirty="0"/>
              <a:t>1.5 </a:t>
            </a:r>
            <a:r>
              <a:rPr lang="zh-CN" altLang="en-US" dirty="0"/>
              <a:t>软件工程师的特质与职业道德</a:t>
            </a:r>
            <a:endParaRPr lang="en-US" altLang="zh-CN" dirty="0"/>
          </a:p>
          <a:p>
            <a:endParaRPr lang="zh-CN" altLang="en-US" dirty="0"/>
          </a:p>
        </p:txBody>
      </p:sp>
      <p:sp>
        <p:nvSpPr>
          <p:cNvPr id="1048606" name="文本占位符 6"/>
          <p:cNvSpPr>
            <a:spLocks noGrp="1"/>
          </p:cNvSpPr>
          <p:nvPr>
            <p:ph type="body" sz="half" idx="2"/>
          </p:nvPr>
        </p:nvSpPr>
        <p:spPr/>
        <p:txBody>
          <a:bodyPr/>
          <a:lstStyle/>
          <a:p>
            <a:r>
              <a:rPr lang="zh-CN" altLang="en-US" dirty="0"/>
              <a:t>介绍软件、软件危机、软件工程的概念，软件工程的知识体系和软件工程师的职业道德。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3"/>
          <p:cNvGrpSpPr/>
          <p:nvPr/>
        </p:nvGrpSpPr>
        <p:grpSpPr bwMode="auto">
          <a:xfrm>
            <a:off x="1602105" y="1480160"/>
            <a:ext cx="10066886" cy="1050925"/>
            <a:chOff x="0" y="0"/>
            <a:chExt cx="3984" cy="912"/>
          </a:xfrm>
        </p:grpSpPr>
        <p:sp>
          <p:nvSpPr>
            <p:cNvPr id="1048578" name="AutoShape 4"/>
            <p:cNvSpPr>
              <a:spLocks noChangeArrowheads="1"/>
            </p:cNvSpPr>
            <p:nvPr/>
          </p:nvSpPr>
          <p:spPr bwMode="auto">
            <a:xfrm>
              <a:off x="0" y="0"/>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b="0">
                <a:effectLst/>
                <a:latin typeface="微软雅黑" pitchFamily="34" charset="-122"/>
                <a:ea typeface="微软雅黑" pitchFamily="34" charset="-122"/>
              </a:endParaRPr>
            </a:p>
          </p:txBody>
        </p:sp>
        <p:grpSp>
          <p:nvGrpSpPr>
            <p:cNvPr id="43" name="Group 5"/>
            <p:cNvGrpSpPr/>
            <p:nvPr/>
          </p:nvGrpSpPr>
          <p:grpSpPr bwMode="auto">
            <a:xfrm>
              <a:off x="87" y="84"/>
              <a:ext cx="768" cy="744"/>
              <a:chOff x="0" y="0"/>
              <a:chExt cx="768" cy="744"/>
            </a:xfrm>
          </p:grpSpPr>
          <p:sp>
            <p:nvSpPr>
              <p:cNvPr id="1048579" name="AutoShape 6"/>
              <p:cNvSpPr>
                <a:spLocks noChangeArrowheads="1"/>
              </p:cNvSpPr>
              <p:nvPr/>
            </p:nvSpPr>
            <p:spPr bwMode="auto">
              <a:xfrm>
                <a:off x="0" y="0"/>
                <a:ext cx="768" cy="744"/>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cmpd="sng">
                <a:solidFill>
                  <a:schemeClr val="bg1"/>
                </a:solidFill>
                <a:round/>
                <a:headEnd/>
                <a:tailEnd/>
              </a:ln>
              <a:effectLst/>
            </p:spPr>
            <p:txBody>
              <a:bodyPr wrap="none" anchor="ctr"/>
              <a:lstStyle/>
              <a:p>
                <a:endParaRPr lang="zh-CN" altLang="en-US">
                  <a:effectLst/>
                  <a:latin typeface="微软雅黑" panose="020B0503020204020204" pitchFamily="34" charset="-122"/>
                  <a:ea typeface="微软雅黑" panose="020B0503020204020204" pitchFamily="34" charset="-122"/>
                </a:endParaRPr>
              </a:p>
            </p:txBody>
          </p:sp>
          <p:sp>
            <p:nvSpPr>
              <p:cNvPr id="1048580" name="未知"/>
              <p:cNvSpPr/>
              <p:nvPr/>
            </p:nvSpPr>
            <p:spPr bwMode="auto">
              <a:xfrm>
                <a:off x="48" y="48"/>
                <a:ext cx="383" cy="37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9525">
                <a:noFill/>
                <a:round/>
                <a:headEnd/>
                <a:tailEnd/>
              </a:ln>
            </p:spPr>
            <p:txBody>
              <a:bodyPr/>
              <a:lstStyle/>
              <a:p>
                <a:endParaRPr lang="zh-CN" altLang="en-US">
                  <a:effectLst/>
                  <a:latin typeface="微软雅黑" panose="020B0503020204020204" pitchFamily="34" charset="-122"/>
                  <a:ea typeface="微软雅黑" panose="020B0503020204020204" pitchFamily="34" charset="-122"/>
                </a:endParaRPr>
              </a:p>
            </p:txBody>
          </p:sp>
          <p:sp>
            <p:nvSpPr>
              <p:cNvPr id="1048581" name="Text Box 8"/>
              <p:cNvSpPr txBox="1">
                <a:spLocks noChangeArrowheads="1"/>
              </p:cNvSpPr>
              <p:nvPr/>
            </p:nvSpPr>
            <p:spPr bwMode="auto">
              <a:xfrm>
                <a:off x="43" y="103"/>
                <a:ext cx="667" cy="388"/>
              </a:xfrm>
              <a:prstGeom prst="rect">
                <a:avLst/>
              </a:prstGeom>
              <a:noFill/>
              <a:ln>
                <a:noFill/>
              </a:ln>
              <a:effectLst>
                <a:outerShdw dist="35921" dir="2700000" algn="ctr" rotWithShape="0">
                  <a:schemeClr val="tx1"/>
                </a:outerShdw>
              </a:effectLst>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a:spcBef>
                    <a:spcPct val="30000"/>
                  </a:spcBef>
                  <a:buFont typeface="Wingdings" pitchFamily="2" charset="2"/>
                  <a:buNone/>
                </a:pPr>
                <a:r>
                  <a:rPr lang="zh-CN" altLang="zh-CN" b="0" dirty="0">
                    <a:solidFill>
                      <a:srgbClr val="FFFFFF"/>
                    </a:solidFill>
                    <a:effectLst/>
                    <a:latin typeface="微软雅黑" pitchFamily="34" charset="-122"/>
                    <a:ea typeface="微软雅黑" pitchFamily="34" charset="-122"/>
                  </a:rPr>
                  <a:t>定义</a:t>
                </a:r>
              </a:p>
            </p:txBody>
          </p:sp>
        </p:grpSp>
        <p:sp>
          <p:nvSpPr>
            <p:cNvPr id="1048582" name="Text Box 9"/>
            <p:cNvSpPr txBox="1">
              <a:spLocks noChangeArrowheads="1"/>
            </p:cNvSpPr>
            <p:nvPr/>
          </p:nvSpPr>
          <p:spPr bwMode="auto">
            <a:xfrm>
              <a:off x="960" y="275"/>
              <a:ext cx="2928" cy="344"/>
            </a:xfrm>
            <a:prstGeom prst="rect">
              <a:avLst/>
            </a:prstGeom>
            <a:noFill/>
            <a:ln>
              <a:noFill/>
            </a:ln>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zh-CN" sz="2000" b="0" dirty="0">
                  <a:effectLst/>
                  <a:latin typeface="微软雅黑" pitchFamily="34" charset="-122"/>
                  <a:ea typeface="微软雅黑" pitchFamily="34" charset="-122"/>
                </a:rPr>
                <a:t>在计算机软件的开发和维护过程中所遇到的一系列严重问题。</a:t>
              </a:r>
              <a:r>
                <a:rPr lang="zh-CN" altLang="zh-CN" sz="2000" dirty="0">
                  <a:effectLst/>
                  <a:latin typeface="微软雅黑" pitchFamily="34" charset="-122"/>
                  <a:ea typeface="微软雅黑" pitchFamily="34" charset="-122"/>
                </a:rPr>
                <a:t> </a:t>
              </a:r>
            </a:p>
          </p:txBody>
        </p:sp>
      </p:grpSp>
      <p:sp>
        <p:nvSpPr>
          <p:cNvPr id="1048583" name="Rectangle 10"/>
          <p:cNvSpPr>
            <a:spLocks noGrp="1" noChangeArrowheads="1"/>
          </p:cNvSpPr>
          <p:nvPr>
            <p:ph type="title"/>
          </p:nvPr>
        </p:nvSpPr>
        <p:spPr/>
        <p:txBody>
          <a:bodyPr/>
          <a:lstStyle/>
          <a:p>
            <a:r>
              <a:rPr lang="zh-CN" altLang="en-US" dirty="0"/>
              <a:t>什么是</a:t>
            </a:r>
            <a:r>
              <a:rPr lang="zh-CN" dirty="0"/>
              <a:t>软件危机</a:t>
            </a:r>
          </a:p>
        </p:txBody>
      </p:sp>
      <p:sp>
        <p:nvSpPr>
          <p:cNvPr id="1048584" name="Oval 11"/>
          <p:cNvSpPr>
            <a:spLocks noChangeArrowheads="1"/>
          </p:cNvSpPr>
          <p:nvPr/>
        </p:nvSpPr>
        <p:spPr bwMode="auto">
          <a:xfrm>
            <a:off x="9469244" y="1686908"/>
            <a:ext cx="1584325" cy="647700"/>
          </a:xfrm>
          <a:prstGeom prst="ellipse">
            <a:avLst/>
          </a:prstGeom>
          <a:noFill/>
          <a:ln w="38100">
            <a:solidFill>
              <a:srgbClr val="FF3300"/>
            </a:solidFill>
            <a:round/>
            <a:headEnd/>
            <a:tailEnd/>
          </a:ln>
        </p:spPr>
        <p:txBody>
          <a:bodyPr wrap="none" anchor="ctr"/>
          <a:lstStyle/>
          <a:p>
            <a:endParaRPr lang="zh-CN" altLang="en-US"/>
          </a:p>
        </p:txBody>
      </p:sp>
      <p:sp>
        <p:nvSpPr>
          <p:cNvPr id="1048585" name="Line 12"/>
          <p:cNvSpPr>
            <a:spLocks noChangeShapeType="1"/>
          </p:cNvSpPr>
          <p:nvPr/>
        </p:nvSpPr>
        <p:spPr bwMode="auto">
          <a:xfrm flipH="1" flipV="1">
            <a:off x="9322687" y="1140060"/>
            <a:ext cx="1211554" cy="597273"/>
          </a:xfrm>
          <a:prstGeom prst="line">
            <a:avLst/>
          </a:prstGeom>
          <a:noFill/>
          <a:ln w="28575">
            <a:solidFill>
              <a:srgbClr val="FF3300"/>
            </a:solidFill>
            <a:round/>
            <a:headEnd/>
            <a:tailEnd type="triangle" w="med" len="med"/>
          </a:ln>
        </p:spPr>
        <p:txBody>
          <a:bodyPr/>
          <a:lstStyle/>
          <a:p>
            <a:endParaRPr lang="zh-CN" altLang="en-US"/>
          </a:p>
        </p:txBody>
      </p:sp>
      <p:sp>
        <p:nvSpPr>
          <p:cNvPr id="1048586" name="Rectangle 3"/>
          <p:cNvSpPr>
            <a:spLocks noChangeArrowheads="1"/>
          </p:cNvSpPr>
          <p:nvPr/>
        </p:nvSpPr>
        <p:spPr bwMode="gray">
          <a:xfrm>
            <a:off x="6484621" y="3077932"/>
            <a:ext cx="4933950" cy="3302086"/>
          </a:xfrm>
          <a:prstGeom prst="rect">
            <a:avLst/>
          </a:prstGeom>
          <a:noFill/>
          <a:ln>
            <a:noFill/>
          </a:ln>
        </p:spPr>
        <p:txBody>
          <a:bodyPr/>
          <a:lstStyle>
            <a:lvl1pPr marL="342900" indent="-342900"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nSpc>
                <a:spcPct val="100000"/>
              </a:lnSpc>
              <a:buClr>
                <a:schemeClr val="accent1"/>
              </a:buClr>
              <a:buFont typeface="Wingdings" pitchFamily="2" charset="2"/>
              <a:buChar char="v"/>
            </a:pPr>
            <a:r>
              <a:rPr kumimoji="0" lang="zh-CN" altLang="en-US" b="0" dirty="0">
                <a:effectLst/>
                <a:latin typeface="微软雅黑" pitchFamily="34" charset="-122"/>
                <a:ea typeface="微软雅黑" pitchFamily="34" charset="-122"/>
              </a:rPr>
              <a:t>项目超出预算</a:t>
            </a:r>
          </a:p>
          <a:p>
            <a:pPr>
              <a:lnSpc>
                <a:spcPct val="100000"/>
              </a:lnSpc>
              <a:buClr>
                <a:schemeClr val="accent1"/>
              </a:buClr>
              <a:buFont typeface="Wingdings" pitchFamily="2" charset="2"/>
              <a:buChar char="v"/>
            </a:pPr>
            <a:r>
              <a:rPr kumimoji="0" lang="zh-CN" altLang="en-US" b="0" dirty="0">
                <a:effectLst/>
                <a:latin typeface="微软雅黑" pitchFamily="34" charset="-122"/>
                <a:ea typeface="微软雅黑" pitchFamily="34" charset="-122"/>
              </a:rPr>
              <a:t>项目超过计划完成时间</a:t>
            </a:r>
          </a:p>
          <a:p>
            <a:pPr>
              <a:lnSpc>
                <a:spcPct val="100000"/>
              </a:lnSpc>
              <a:buClr>
                <a:schemeClr val="accent1"/>
              </a:buClr>
              <a:buFont typeface="Wingdings" pitchFamily="2" charset="2"/>
              <a:buChar char="v"/>
            </a:pPr>
            <a:r>
              <a:rPr kumimoji="0" lang="zh-CN" altLang="en-US" b="0" dirty="0">
                <a:effectLst/>
                <a:latin typeface="微软雅黑" pitchFamily="34" charset="-122"/>
                <a:ea typeface="微软雅黑" pitchFamily="34" charset="-122"/>
              </a:rPr>
              <a:t>软件运行效率很低</a:t>
            </a:r>
          </a:p>
          <a:p>
            <a:pPr>
              <a:lnSpc>
                <a:spcPct val="100000"/>
              </a:lnSpc>
              <a:buClr>
                <a:schemeClr val="accent1"/>
              </a:buClr>
              <a:buFont typeface="Wingdings" pitchFamily="2" charset="2"/>
              <a:buChar char="v"/>
            </a:pPr>
            <a:r>
              <a:rPr kumimoji="0" lang="zh-CN" altLang="en-US" b="0" dirty="0">
                <a:effectLst/>
                <a:latin typeface="微软雅黑" pitchFamily="34" charset="-122"/>
                <a:ea typeface="微软雅黑" pitchFamily="34" charset="-122"/>
              </a:rPr>
              <a:t>软件质量差</a:t>
            </a:r>
          </a:p>
          <a:p>
            <a:pPr>
              <a:lnSpc>
                <a:spcPct val="100000"/>
              </a:lnSpc>
              <a:buClr>
                <a:schemeClr val="accent1"/>
              </a:buClr>
              <a:buFont typeface="Wingdings" pitchFamily="2" charset="2"/>
              <a:buChar char="v"/>
            </a:pPr>
            <a:r>
              <a:rPr kumimoji="0" lang="zh-CN" altLang="en-US" b="0" dirty="0">
                <a:effectLst/>
                <a:latin typeface="微软雅黑" pitchFamily="34" charset="-122"/>
                <a:ea typeface="微软雅黑" pitchFamily="34" charset="-122"/>
              </a:rPr>
              <a:t>软件通常不符合要求</a:t>
            </a:r>
          </a:p>
          <a:p>
            <a:pPr>
              <a:lnSpc>
                <a:spcPct val="100000"/>
              </a:lnSpc>
              <a:buClr>
                <a:schemeClr val="accent1"/>
              </a:buClr>
              <a:buFont typeface="Wingdings" pitchFamily="2" charset="2"/>
              <a:buChar char="v"/>
            </a:pPr>
            <a:r>
              <a:rPr kumimoji="0" lang="zh-CN" altLang="en-US" b="0" dirty="0">
                <a:effectLst/>
                <a:latin typeface="微软雅黑" pitchFamily="34" charset="-122"/>
                <a:ea typeface="微软雅黑" pitchFamily="34" charset="-122"/>
              </a:rPr>
              <a:t>项目难以管理并且代码难以维护</a:t>
            </a:r>
          </a:p>
          <a:p>
            <a:pPr>
              <a:lnSpc>
                <a:spcPct val="100000"/>
              </a:lnSpc>
              <a:buClr>
                <a:schemeClr val="accent1"/>
              </a:buClr>
              <a:buFont typeface="Wingdings" pitchFamily="2" charset="2"/>
              <a:buChar char="v"/>
            </a:pPr>
            <a:r>
              <a:rPr kumimoji="0" lang="zh-CN" altLang="en-US" b="0" dirty="0">
                <a:effectLst/>
                <a:latin typeface="微软雅黑" pitchFamily="34" charset="-122"/>
                <a:ea typeface="微软雅黑" pitchFamily="34" charset="-122"/>
              </a:rPr>
              <a:t>软件不能交付</a:t>
            </a:r>
          </a:p>
        </p:txBody>
      </p:sp>
      <p:sp>
        <p:nvSpPr>
          <p:cNvPr id="1048587" name="矩形 1"/>
          <p:cNvSpPr/>
          <p:nvPr/>
        </p:nvSpPr>
        <p:spPr>
          <a:xfrm>
            <a:off x="1494270" y="3077932"/>
            <a:ext cx="3673475" cy="1158241"/>
          </a:xfrm>
          <a:prstGeom prst="rect">
            <a:avLst/>
          </a:prstGeom>
        </p:spPr>
        <p:txBody>
          <a:bodyPr>
            <a:spAutoFit/>
          </a:bodyPr>
          <a:lstStyle/>
          <a:p>
            <a:r>
              <a:rPr lang="en-US" altLang="zh-CN" sz="2400" dirty="0">
                <a:effectLst/>
                <a:latin typeface="微软雅黑" panose="020B0503020204020204" pitchFamily="34" charset="-122"/>
                <a:ea typeface="微软雅黑" panose="020B0503020204020204" pitchFamily="34" charset="-122"/>
              </a:rPr>
              <a:t>1968</a:t>
            </a:r>
            <a:r>
              <a:rPr lang="zh-CN" altLang="en-US" sz="2400" dirty="0">
                <a:effectLst/>
                <a:latin typeface="微软雅黑" panose="020B0503020204020204" pitchFamily="34" charset="-122"/>
                <a:ea typeface="微软雅黑" panose="020B0503020204020204" pitchFamily="34" charset="-122"/>
              </a:rPr>
              <a:t>年</a:t>
            </a:r>
            <a:r>
              <a:rPr lang="en-US" altLang="zh-CN" sz="2400" dirty="0">
                <a:effectLst/>
                <a:latin typeface="微软雅黑" panose="020B0503020204020204" pitchFamily="34" charset="-122"/>
                <a:ea typeface="微软雅黑" panose="020B0503020204020204" pitchFamily="34" charset="-122"/>
              </a:rPr>
              <a:t>NATO</a:t>
            </a:r>
            <a:r>
              <a:rPr lang="zh-CN" altLang="en-US" sz="2400" dirty="0">
                <a:effectLst/>
                <a:latin typeface="微软雅黑" panose="020B0503020204020204" pitchFamily="34" charset="-122"/>
                <a:ea typeface="微软雅黑" panose="020B0503020204020204" pitchFamily="34" charset="-122"/>
              </a:rPr>
              <a:t>会议（</a:t>
            </a:r>
            <a:r>
              <a:rPr lang="en-US" altLang="zh-CN" sz="2400" dirty="0" err="1">
                <a:effectLst/>
                <a:latin typeface="微软雅黑" panose="020B0503020204020204" pitchFamily="34" charset="-122"/>
                <a:ea typeface="微软雅黑" panose="020B0503020204020204" pitchFamily="34" charset="-122"/>
              </a:rPr>
              <a:t>Garmisch</a:t>
            </a:r>
            <a:r>
              <a:rPr lang="zh-CN" altLang="en-US" sz="2400" dirty="0">
                <a:effectLst/>
                <a:latin typeface="微软雅黑" panose="020B0503020204020204" pitchFamily="34" charset="-122"/>
                <a:ea typeface="微软雅黑" panose="020B0503020204020204" pitchFamily="34" charset="-122"/>
              </a:rPr>
              <a:t>，</a:t>
            </a:r>
            <a:r>
              <a:rPr lang="en-US" altLang="zh-CN" sz="2400" dirty="0">
                <a:effectLst/>
                <a:latin typeface="微软雅黑" panose="020B0503020204020204" pitchFamily="34" charset="-122"/>
                <a:ea typeface="微软雅黑" panose="020B0503020204020204" pitchFamily="34" charset="-122"/>
              </a:rPr>
              <a:t>Germany</a:t>
            </a:r>
            <a:r>
              <a:rPr lang="zh-CN" altLang="en-US" sz="2400" dirty="0">
                <a:effectLst/>
                <a:latin typeface="微软雅黑" panose="020B0503020204020204" pitchFamily="34" charset="-122"/>
                <a:ea typeface="微软雅黑" panose="020B0503020204020204" pitchFamily="34" charset="-122"/>
              </a:rPr>
              <a:t>）提出“软件危机”</a:t>
            </a:r>
            <a:endParaRPr lang="zh-CN" altLang="en-US" sz="2400" dirty="0">
              <a:latin typeface="微软雅黑" panose="020B0503020204020204" pitchFamily="34" charset="-122"/>
              <a:ea typeface="微软雅黑" panose="020B0503020204020204" pitchFamily="34" charset="-122"/>
            </a:endParaRPr>
          </a:p>
        </p:txBody>
      </p:sp>
      <p:sp>
        <p:nvSpPr>
          <p:cNvPr id="1048588" name="文本框 4"/>
          <p:cNvSpPr txBox="1"/>
          <p:nvPr/>
        </p:nvSpPr>
        <p:spPr>
          <a:xfrm>
            <a:off x="8485888" y="714258"/>
            <a:ext cx="2445348" cy="4001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zh-CN" altLang="en-US" sz="2000" dirty="0"/>
              <a:t>效率和质量下降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587"/>
                                        </p:tgtEl>
                                        <p:attrNameLst>
                                          <p:attrName>style.visibility</p:attrName>
                                        </p:attrNameLst>
                                      </p:cBhvr>
                                      <p:to>
                                        <p:strVal val="visible"/>
                                      </p:to>
                                    </p:set>
                                    <p:animEffect transition="in" filter="fade">
                                      <p:cBhvr>
                                        <p:cTn id="7" dur="500"/>
                                        <p:tgtEl>
                                          <p:spTgt spid="10485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048584"/>
                                        </p:tgtEl>
                                        <p:attrNameLst>
                                          <p:attrName>style.visibility</p:attrName>
                                        </p:attrNameLst>
                                      </p:cBhvr>
                                      <p:to>
                                        <p:strVal val="visible"/>
                                      </p:to>
                                    </p:set>
                                    <p:animEffect transition="in" filter="box(out)">
                                      <p:cBhvr>
                                        <p:cTn id="16" dur="500"/>
                                        <p:tgtEl>
                                          <p:spTgt spid="1048584"/>
                                        </p:tgtEl>
                                      </p:cBhvr>
                                    </p:animEffect>
                                  </p:child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1048585"/>
                                        </p:tgtEl>
                                        <p:attrNameLst>
                                          <p:attrName>style.visibility</p:attrName>
                                        </p:attrNameLst>
                                      </p:cBhvr>
                                      <p:to>
                                        <p:strVal val="visible"/>
                                      </p:to>
                                    </p:set>
                                    <p:animEffect transition="in" filter="box(out)">
                                      <p:cBhvr>
                                        <p:cTn id="20" dur="500"/>
                                        <p:tgtEl>
                                          <p:spTgt spid="1048585"/>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048588"/>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048586"/>
                                        </p:tgtEl>
                                        <p:attrNameLst>
                                          <p:attrName>style.visibility</p:attrName>
                                        </p:attrNameLst>
                                      </p:cBhvr>
                                      <p:to>
                                        <p:strVal val="visible"/>
                                      </p:to>
                                    </p:set>
                                    <p:animEffect transition="in" filter="fade">
                                      <p:cBhvr>
                                        <p:cTn id="25" dur="500"/>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4" grpId="0" animBg="1"/>
      <p:bldP spid="1048586" grpId="0"/>
      <p:bldP spid="1048587" grpId="0"/>
      <p:bldP spid="104858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标题 1"/>
          <p:cNvSpPr>
            <a:spLocks noGrp="1"/>
          </p:cNvSpPr>
          <p:nvPr>
            <p:ph type="title"/>
          </p:nvPr>
        </p:nvSpPr>
        <p:spPr/>
        <p:txBody>
          <a:bodyPr/>
          <a:lstStyle/>
          <a:p>
            <a:r>
              <a:rPr lang="zh-CN" altLang="en-US" dirty="0"/>
              <a:t>软件危机案例：</a:t>
            </a:r>
            <a:r>
              <a:rPr lang="en-US" altLang="zh-CN" dirty="0"/>
              <a:t>OS/360</a:t>
            </a:r>
            <a:endParaRPr lang="zh-CN" altLang="en-US" dirty="0"/>
          </a:p>
        </p:txBody>
      </p:sp>
      <p:sp>
        <p:nvSpPr>
          <p:cNvPr id="1048593" name="内容占位符 2"/>
          <p:cNvSpPr>
            <a:spLocks noGrp="1"/>
          </p:cNvSpPr>
          <p:nvPr>
            <p:ph sz="half" idx="4294967295"/>
          </p:nvPr>
        </p:nvSpPr>
        <p:spPr>
          <a:xfrm>
            <a:off x="762193" y="1159740"/>
            <a:ext cx="4572000" cy="3810000"/>
          </a:xfrm>
        </p:spPr>
        <p:txBody>
          <a:bodyPr/>
          <a:lstStyle/>
          <a:p>
            <a:pPr>
              <a:lnSpc>
                <a:spcPct val="100000"/>
              </a:lnSpc>
            </a:pPr>
            <a:r>
              <a:rPr lang="en-US" altLang="zh-CN" sz="2400" b="1" dirty="0"/>
              <a:t>1961-1964</a:t>
            </a:r>
            <a:r>
              <a:rPr lang="zh-CN" altLang="en-US" sz="2400" b="1" dirty="0"/>
              <a:t>年，</a:t>
            </a:r>
            <a:r>
              <a:rPr lang="en-US" altLang="zh-CN" sz="2400" b="1" dirty="0"/>
              <a:t>IBM</a:t>
            </a:r>
            <a:r>
              <a:rPr lang="zh-CN" altLang="en-US" sz="2400" b="1" dirty="0"/>
              <a:t>公司的 </a:t>
            </a:r>
            <a:r>
              <a:rPr lang="en-US" altLang="zh-CN" sz="2400" b="1" dirty="0"/>
              <a:t>OS/360</a:t>
            </a:r>
            <a:r>
              <a:rPr lang="zh-CN" altLang="en-US" sz="2400" b="1" dirty="0"/>
              <a:t>，共约</a:t>
            </a:r>
            <a:r>
              <a:rPr lang="en-US" altLang="zh-CN" sz="2400" b="1" dirty="0"/>
              <a:t>100</a:t>
            </a:r>
            <a:r>
              <a:rPr lang="zh-CN" altLang="en-US" sz="2400" b="1" dirty="0"/>
              <a:t>万条指令，花费了</a:t>
            </a:r>
            <a:r>
              <a:rPr lang="en-US" altLang="zh-CN" sz="2400" b="1" dirty="0"/>
              <a:t>5000</a:t>
            </a:r>
            <a:r>
              <a:rPr lang="zh-CN" altLang="en-US" sz="2400" b="1" dirty="0"/>
              <a:t>个人年，开发总投资</a:t>
            </a:r>
            <a:r>
              <a:rPr lang="en-US" altLang="zh-CN" sz="2400" b="1" dirty="0"/>
              <a:t>5</a:t>
            </a:r>
            <a:r>
              <a:rPr lang="zh-CN" altLang="en-US" sz="2400" b="1" dirty="0"/>
              <a:t>亿美元，达到当时美国研究原子弹的曼哈顿计划投资</a:t>
            </a:r>
            <a:r>
              <a:rPr lang="en-US" altLang="zh-CN" sz="2400" b="1" dirty="0"/>
              <a:t>20</a:t>
            </a:r>
            <a:r>
              <a:rPr lang="zh-CN" altLang="en-US" sz="2400" b="1" dirty="0"/>
              <a:t>亿美元的</a:t>
            </a:r>
            <a:r>
              <a:rPr lang="en-US" altLang="zh-CN" sz="2400" b="1" dirty="0"/>
              <a:t>1/4</a:t>
            </a:r>
            <a:r>
              <a:rPr lang="zh-CN" altLang="en-US" sz="2400" b="1" dirty="0"/>
              <a:t>，而结果却令人沮丧，错误多达</a:t>
            </a:r>
            <a:r>
              <a:rPr lang="en-US" altLang="zh-CN" sz="2400" b="1" dirty="0"/>
              <a:t>2000</a:t>
            </a:r>
            <a:r>
              <a:rPr lang="zh-CN" altLang="en-US" sz="2400" b="1" dirty="0"/>
              <a:t>个以上，系统根本无法正常运行。</a:t>
            </a:r>
          </a:p>
        </p:txBody>
      </p:sp>
      <p:pic>
        <p:nvPicPr>
          <p:cNvPr id="2097152" name="内容占位符 5"/>
          <p:cNvPicPr>
            <a:picLocks noGrp="1" noChangeAspect="1"/>
          </p:cNvPicPr>
          <p:nvPr>
            <p:ph sz="half" idx="4294967295"/>
          </p:nvPr>
        </p:nvPicPr>
        <p:blipFill>
          <a:blip r:embed="rId3"/>
          <a:stretch>
            <a:fillRect/>
          </a:stretch>
        </p:blipFill>
        <p:spPr>
          <a:xfrm>
            <a:off x="6177280" y="1377950"/>
            <a:ext cx="4846320" cy="39174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标题 1"/>
          <p:cNvSpPr>
            <a:spLocks noGrp="1"/>
          </p:cNvSpPr>
          <p:nvPr>
            <p:ph type="title"/>
          </p:nvPr>
        </p:nvSpPr>
        <p:spPr>
          <a:xfrm>
            <a:off x="571501" y="0"/>
            <a:ext cx="6235699" cy="668780"/>
          </a:xfrm>
        </p:spPr>
        <p:txBody>
          <a:bodyPr/>
          <a:lstStyle/>
          <a:p>
            <a:r>
              <a:rPr lang="zh-CN" altLang="en-US" dirty="0"/>
              <a:t>软件危机案例：美国火箭爆炸</a:t>
            </a:r>
          </a:p>
        </p:txBody>
      </p:sp>
      <p:sp>
        <p:nvSpPr>
          <p:cNvPr id="1048608" name="内容占位符 2"/>
          <p:cNvSpPr>
            <a:spLocks noGrp="1"/>
          </p:cNvSpPr>
          <p:nvPr>
            <p:ph sz="half" idx="4294967295"/>
          </p:nvPr>
        </p:nvSpPr>
        <p:spPr>
          <a:xfrm>
            <a:off x="571501" y="1169208"/>
            <a:ext cx="6120244" cy="3810000"/>
          </a:xfrm>
        </p:spPr>
        <p:txBody>
          <a:bodyPr/>
          <a:lstStyle/>
          <a:p>
            <a:r>
              <a:rPr lang="zh-CN" altLang="en-US" sz="2400" dirty="0"/>
              <a:t>谣言：</a:t>
            </a:r>
            <a:r>
              <a:rPr lang="en-US" altLang="zh-CN" sz="2400" dirty="0"/>
              <a:t>1963</a:t>
            </a:r>
            <a:r>
              <a:rPr lang="zh-CN" altLang="en-US" sz="2400" dirty="0"/>
              <a:t>年在美国，由于一个</a:t>
            </a:r>
            <a:r>
              <a:rPr lang="en-US" altLang="zh-CN" sz="2400" dirty="0"/>
              <a:t>FORTRAN</a:t>
            </a:r>
            <a:r>
              <a:rPr lang="zh-CN" altLang="en-US" sz="2400" dirty="0"/>
              <a:t>程序的循环语句“</a:t>
            </a:r>
            <a:r>
              <a:rPr lang="en-US" altLang="zh-CN" sz="2400" dirty="0"/>
              <a:t>DO 5 I=1,3”</a:t>
            </a:r>
            <a:r>
              <a:rPr lang="zh-CN" altLang="en-US" sz="2400" dirty="0"/>
              <a:t>误写为“</a:t>
            </a:r>
            <a:r>
              <a:rPr lang="en-US" altLang="zh-CN" sz="2400" dirty="0"/>
              <a:t>DO 5 I=1.3”</a:t>
            </a:r>
            <a:r>
              <a:rPr lang="zh-CN" altLang="en-US" sz="2400" dirty="0"/>
              <a:t>，“</a:t>
            </a:r>
            <a:r>
              <a:rPr lang="en-US" altLang="zh-CN" sz="2400" dirty="0"/>
              <a:t>,”</a:t>
            </a:r>
            <a:r>
              <a:rPr lang="zh-CN" altLang="en-US" sz="2400" dirty="0"/>
              <a:t>被误写为“</a:t>
            </a:r>
            <a:r>
              <a:rPr lang="en-US" altLang="zh-CN" sz="2400" dirty="0"/>
              <a:t>.”</a:t>
            </a:r>
            <a:r>
              <a:rPr lang="zh-CN" altLang="en-US" sz="2400" dirty="0"/>
              <a:t>，</a:t>
            </a:r>
            <a:r>
              <a:rPr lang="zh-CN" altLang="en-US" sz="2400" dirty="0">
                <a:solidFill>
                  <a:srgbClr val="FF0000"/>
                </a:solidFill>
              </a:rPr>
              <a:t>一点之差</a:t>
            </a:r>
            <a:r>
              <a:rPr lang="zh-CN" altLang="en-US" sz="2400" dirty="0"/>
              <a:t>导致飞往火星的火箭爆炸，造成了</a:t>
            </a:r>
            <a:r>
              <a:rPr lang="en-US" altLang="zh-CN" sz="2400" dirty="0"/>
              <a:t>1000</a:t>
            </a:r>
            <a:r>
              <a:rPr lang="zh-CN" altLang="en-US" sz="2400" dirty="0"/>
              <a:t>万美元的损失。</a:t>
            </a:r>
            <a:endParaRPr lang="en-US" altLang="zh-CN" sz="2400" dirty="0"/>
          </a:p>
          <a:p>
            <a:r>
              <a:rPr lang="zh-CN" altLang="en-US" sz="2400" dirty="0"/>
              <a:t>实际情况：根据</a:t>
            </a:r>
            <a:r>
              <a:rPr lang="en-US" altLang="zh-CN" sz="2400" dirty="0"/>
              <a:t>NASA</a:t>
            </a:r>
            <a:r>
              <a:rPr lang="zh-CN" altLang="en-US" sz="2400" dirty="0"/>
              <a:t>的报告</a:t>
            </a:r>
            <a:r>
              <a:rPr lang="en-US" altLang="zh-CN" sz="2400" dirty="0"/>
              <a:t>, </a:t>
            </a:r>
            <a:r>
              <a:rPr lang="zh-CN" altLang="en-US" sz="2400" dirty="0"/>
              <a:t>是</a:t>
            </a:r>
            <a:r>
              <a:rPr lang="en-US" altLang="zh-CN" sz="2400" dirty="0"/>
              <a:t>1962</a:t>
            </a:r>
            <a:r>
              <a:rPr lang="zh-CN" altLang="en-US" sz="2400" dirty="0"/>
              <a:t>年的飞往金星的宇宙飞船天线发生故障</a:t>
            </a:r>
            <a:r>
              <a:rPr lang="en-US" altLang="zh-CN" sz="2400" dirty="0"/>
              <a:t>,  </a:t>
            </a:r>
            <a:r>
              <a:rPr lang="zh-CN" altLang="en-US" sz="2400" dirty="0"/>
              <a:t>致使地面无法控制火箭</a:t>
            </a:r>
            <a:r>
              <a:rPr lang="en-US" altLang="zh-CN" sz="2400" dirty="0"/>
              <a:t>, </a:t>
            </a:r>
            <a:r>
              <a:rPr lang="zh-CN" altLang="en-US" sz="2400" dirty="0"/>
              <a:t>于是火箭上的计算机开始控制火箭，然而在</a:t>
            </a:r>
            <a:r>
              <a:rPr lang="zh-CN" altLang="en-US" sz="2400" dirty="0">
                <a:solidFill>
                  <a:srgbClr val="FF0000"/>
                </a:solidFill>
              </a:rPr>
              <a:t>导航系统软件中又存在一个</a:t>
            </a:r>
            <a:r>
              <a:rPr lang="en-US" altLang="zh-CN" sz="2400" dirty="0">
                <a:solidFill>
                  <a:srgbClr val="FF0000"/>
                </a:solidFill>
              </a:rPr>
              <a:t>bug</a:t>
            </a:r>
            <a:r>
              <a:rPr lang="zh-CN" altLang="en-US" sz="2400" dirty="0"/>
              <a:t>（打印错误</a:t>
            </a:r>
            <a:r>
              <a:rPr lang="en-US" altLang="zh-CN" sz="2400" dirty="0"/>
              <a:t>, </a:t>
            </a:r>
            <a:r>
              <a:rPr lang="zh-CN" altLang="en-US" sz="2400" dirty="0"/>
              <a:t>在平滑半径导数表达式</a:t>
            </a:r>
            <a:r>
              <a:rPr lang="en-US" altLang="zh-CN" sz="2400" dirty="0"/>
              <a:t>"R-dot-bar sub n"</a:t>
            </a:r>
            <a:r>
              <a:rPr lang="zh-CN" altLang="en-US" sz="2400" dirty="0"/>
              <a:t>中漏掉了代表平滑的“</a:t>
            </a:r>
            <a:r>
              <a:rPr lang="en-US" altLang="zh-CN" sz="2400" dirty="0"/>
              <a:t>bar”</a:t>
            </a:r>
            <a:r>
              <a:rPr lang="zh-CN" altLang="en-US" sz="2400" dirty="0"/>
              <a:t>），致使火箭迅速偏离航道。于是发射场的安全官员下令摧毁飞船。</a:t>
            </a:r>
          </a:p>
        </p:txBody>
      </p:sp>
      <p:pic>
        <p:nvPicPr>
          <p:cNvPr id="2097153" name="内容占位符 7"/>
          <p:cNvPicPr>
            <a:picLocks noGrp="1" noChangeAspect="1"/>
          </p:cNvPicPr>
          <p:nvPr>
            <p:ph sz="half" idx="4294967295"/>
          </p:nvPr>
        </p:nvPicPr>
        <p:blipFill>
          <a:blip r:embed="rId3"/>
          <a:stretch>
            <a:fillRect/>
          </a:stretch>
        </p:blipFill>
        <p:spPr>
          <a:xfrm>
            <a:off x="6928486" y="1634952"/>
            <a:ext cx="4817022" cy="32372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标题 1"/>
          <p:cNvSpPr>
            <a:spLocks noGrp="1"/>
          </p:cNvSpPr>
          <p:nvPr>
            <p:ph type="title"/>
          </p:nvPr>
        </p:nvSpPr>
        <p:spPr>
          <a:xfrm>
            <a:off x="571501" y="0"/>
            <a:ext cx="7251699" cy="668780"/>
          </a:xfrm>
          <a:prstGeom prst="rect">
            <a:avLst/>
          </a:prstGeom>
        </p:spPr>
        <p:txBody>
          <a:bodyPr/>
          <a:lstStyle/>
          <a:p>
            <a:r>
              <a:rPr lang="zh-CN" altLang="en-US" dirty="0"/>
              <a:t>软件危机案例：美国银行信托软件系统</a:t>
            </a:r>
          </a:p>
        </p:txBody>
      </p:sp>
      <p:sp>
        <p:nvSpPr>
          <p:cNvPr id="1048653" name="矩形 2"/>
          <p:cNvSpPr/>
          <p:nvPr/>
        </p:nvSpPr>
        <p:spPr>
          <a:xfrm>
            <a:off x="0" y="1190189"/>
            <a:ext cx="5505028" cy="4003041"/>
          </a:xfrm>
          <a:prstGeom prst="rect">
            <a:avLst/>
          </a:prstGeom>
        </p:spPr>
        <p:txBody>
          <a:bodyPr wrap="square">
            <a:spAutoFit/>
          </a:bodyPr>
          <a:lstStyle/>
          <a:p>
            <a:pPr marL="800100" lvl="1" indent="-342900">
              <a:buFont typeface="Arial" panose="020B0604020202020204" pitchFamily="34" charset="0"/>
              <a:buChar char="•"/>
            </a:pPr>
            <a:r>
              <a:rPr lang="zh-CN" altLang="en-US" sz="2400" dirty="0"/>
              <a:t>美国银行</a:t>
            </a:r>
            <a:r>
              <a:rPr lang="en-US" altLang="zh-CN" sz="2400" dirty="0"/>
              <a:t>1982</a:t>
            </a:r>
            <a:r>
              <a:rPr lang="zh-CN" altLang="en-US" sz="2400" dirty="0"/>
              <a:t>年进入信托商业领域，并规划发展信托软件系统。</a:t>
            </a:r>
            <a:endParaRPr lang="en-US" altLang="zh-CN" sz="2400" dirty="0"/>
          </a:p>
          <a:p>
            <a:pPr marL="800100" lvl="1" indent="-342900">
              <a:buFont typeface="Arial" panose="020B0604020202020204" pitchFamily="34" charset="0"/>
              <a:buChar char="•"/>
            </a:pPr>
            <a:r>
              <a:rPr lang="zh-CN" altLang="en-US" sz="2400" dirty="0"/>
              <a:t>项目原订预算</a:t>
            </a:r>
            <a:r>
              <a:rPr lang="en-US" altLang="zh-CN" sz="2400" dirty="0"/>
              <a:t>2</a:t>
            </a:r>
            <a:r>
              <a:rPr lang="zh-CN" altLang="en-US" sz="2400" dirty="0"/>
              <a:t>千万美元，开发时程</a:t>
            </a:r>
            <a:r>
              <a:rPr lang="en-US" altLang="zh-CN" sz="2400" dirty="0"/>
              <a:t>9</a:t>
            </a:r>
            <a:r>
              <a:rPr lang="zh-CN" altLang="en-US" sz="2400" dirty="0"/>
              <a:t>个月，预计于</a:t>
            </a:r>
            <a:r>
              <a:rPr lang="en-US" altLang="zh-CN" sz="2400" dirty="0"/>
              <a:t>1984</a:t>
            </a:r>
            <a:r>
              <a:rPr lang="zh-CN" altLang="en-US" sz="2400" dirty="0"/>
              <a:t>年</a:t>
            </a:r>
            <a:r>
              <a:rPr lang="en-US" altLang="zh-CN" sz="2400" dirty="0"/>
              <a:t>12</a:t>
            </a:r>
            <a:r>
              <a:rPr lang="zh-CN" altLang="en-US" sz="2400" dirty="0"/>
              <a:t>月</a:t>
            </a:r>
            <a:r>
              <a:rPr lang="en-US" altLang="zh-CN" sz="2400" dirty="0"/>
              <a:t>31</a:t>
            </a:r>
            <a:r>
              <a:rPr lang="zh-CN" altLang="en-US" sz="2400" dirty="0"/>
              <a:t>日以前完成，后来至</a:t>
            </a:r>
            <a:r>
              <a:rPr lang="en-US" altLang="zh-CN" sz="2400" dirty="0"/>
              <a:t>1987</a:t>
            </a:r>
            <a:r>
              <a:rPr lang="zh-CN" altLang="en-US" sz="2400" dirty="0"/>
              <a:t>年</a:t>
            </a:r>
            <a:r>
              <a:rPr lang="en-US" altLang="zh-CN" sz="2400" dirty="0"/>
              <a:t>3</a:t>
            </a:r>
            <a:r>
              <a:rPr lang="zh-CN" altLang="en-US" sz="2400" dirty="0"/>
              <a:t>月都未能完成该系统，期间已投入</a:t>
            </a:r>
            <a:r>
              <a:rPr lang="en-US" altLang="zh-CN" sz="2400" dirty="0"/>
              <a:t>6</a:t>
            </a:r>
            <a:r>
              <a:rPr lang="zh-CN" altLang="en-US" sz="2400" dirty="0"/>
              <a:t>千万美元。</a:t>
            </a:r>
            <a:endParaRPr lang="en-US" altLang="zh-CN" sz="2400" dirty="0"/>
          </a:p>
          <a:p>
            <a:pPr marL="800100" lvl="1" indent="-342900">
              <a:buFont typeface="Arial" panose="020B0604020202020204" pitchFamily="34" charset="0"/>
              <a:buChar char="•"/>
            </a:pPr>
            <a:r>
              <a:rPr lang="zh-CN" altLang="en-US" sz="2400" dirty="0"/>
              <a:t>美国银行最终因为此系统不稳定而不得不放弃，并将</a:t>
            </a:r>
            <a:r>
              <a:rPr lang="en-US" altLang="zh-CN" sz="2400" dirty="0"/>
              <a:t>340</a:t>
            </a:r>
            <a:r>
              <a:rPr lang="zh-CN" altLang="en-US" sz="2400" dirty="0"/>
              <a:t>亿美元的信托账户转移出去，并失去了</a:t>
            </a:r>
            <a:r>
              <a:rPr lang="en-US" altLang="zh-CN" sz="2400" dirty="0"/>
              <a:t>6</a:t>
            </a:r>
            <a:r>
              <a:rPr lang="zh-CN" altLang="en-US" sz="2400" dirty="0"/>
              <a:t>亿美元的信托生意商机。</a:t>
            </a:r>
          </a:p>
        </p:txBody>
      </p:sp>
      <p:pic>
        <p:nvPicPr>
          <p:cNvPr id="2097154" name="图片 4"/>
          <p:cNvPicPr>
            <a:picLocks noChangeAspect="1"/>
          </p:cNvPicPr>
          <p:nvPr/>
        </p:nvPicPr>
        <p:blipFill>
          <a:blip r:embed="rId3"/>
          <a:stretch>
            <a:fillRect/>
          </a:stretch>
        </p:blipFill>
        <p:spPr>
          <a:xfrm>
            <a:off x="6227743" y="1647389"/>
            <a:ext cx="4988897" cy="3325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标题 1"/>
          <p:cNvSpPr>
            <a:spLocks noGrp="1"/>
          </p:cNvSpPr>
          <p:nvPr>
            <p:ph type="title"/>
          </p:nvPr>
        </p:nvSpPr>
        <p:spPr/>
        <p:txBody>
          <a:bodyPr/>
          <a:lstStyle/>
          <a:p>
            <a:r>
              <a:rPr lang="zh-CN" altLang="en-US" dirty="0"/>
              <a:t>现在的软件危机</a:t>
            </a:r>
          </a:p>
        </p:txBody>
      </p:sp>
      <p:sp>
        <p:nvSpPr>
          <p:cNvPr id="1048793" name="内容占位符 2"/>
          <p:cNvSpPr>
            <a:spLocks noGrp="1"/>
          </p:cNvSpPr>
          <p:nvPr>
            <p:ph sz="quarter" idx="10"/>
          </p:nvPr>
        </p:nvSpPr>
        <p:spPr/>
        <p:txBody>
          <a:bodyPr/>
          <a:lstStyle/>
          <a:p>
            <a:r>
              <a:rPr lang="en-US" altLang="zh-CN" dirty="0"/>
              <a:t>Standish Group Report: CHAOS Report 2015</a:t>
            </a:r>
          </a:p>
          <a:p>
            <a:pPr marL="0" indent="0">
              <a:buNone/>
            </a:pPr>
            <a:endParaRPr lang="zh-CN" altLang="en-US" dirty="0"/>
          </a:p>
        </p:txBody>
      </p:sp>
      <p:pic>
        <p:nvPicPr>
          <p:cNvPr id="2097160" name="图片 3"/>
          <p:cNvPicPr>
            <a:picLocks noChangeAspect="1"/>
          </p:cNvPicPr>
          <p:nvPr/>
        </p:nvPicPr>
        <p:blipFill>
          <a:blip r:embed="rId2"/>
          <a:stretch>
            <a:fillRect/>
          </a:stretch>
        </p:blipFill>
        <p:spPr>
          <a:xfrm>
            <a:off x="659423" y="1663656"/>
            <a:ext cx="10871822" cy="48560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4" name="Rectangle 1026"/>
          <p:cNvSpPr>
            <a:spLocks noGrp="1" noChangeArrowheads="1"/>
          </p:cNvSpPr>
          <p:nvPr>
            <p:ph type="title"/>
          </p:nvPr>
        </p:nvSpPr>
        <p:spPr/>
        <p:txBody>
          <a:bodyPr/>
          <a:lstStyle/>
          <a:p>
            <a:r>
              <a:rPr lang="zh-CN" altLang="en-US"/>
              <a:t>软件成本日益增加</a:t>
            </a:r>
            <a:endParaRPr lang="zh-CN" altLang="en-US" dirty="0"/>
          </a:p>
        </p:txBody>
      </p:sp>
      <p:pic>
        <p:nvPicPr>
          <p:cNvPr id="2097161" name="Picture 35"/>
          <p:cNvPicPr>
            <a:picLocks noChangeAspect="1" noChangeArrowheads="1"/>
          </p:cNvPicPr>
          <p:nvPr/>
        </p:nvPicPr>
        <p:blipFill>
          <a:blip r:embed="rId3">
            <a:clrChange>
              <a:clrFrom>
                <a:srgbClr val="FFFFFF"/>
              </a:clrFrom>
              <a:clrTo>
                <a:srgbClr val="FFFFFF">
                  <a:alpha val="0"/>
                </a:srgbClr>
              </a:clrTo>
            </a:clrChange>
          </a:blip>
          <a:srcRect l="45000"/>
          <a:stretch>
            <a:fillRect/>
          </a:stretch>
        </p:blipFill>
        <p:spPr bwMode="auto">
          <a:xfrm>
            <a:off x="1602393" y="1007774"/>
            <a:ext cx="9204152" cy="53812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标题 3"/>
          <p:cNvSpPr>
            <a:spLocks noGrp="1"/>
          </p:cNvSpPr>
          <p:nvPr>
            <p:ph type="title"/>
          </p:nvPr>
        </p:nvSpPr>
        <p:spPr/>
        <p:txBody>
          <a:bodyPr/>
          <a:lstStyle/>
          <a:p>
            <a:r>
              <a:rPr lang="zh-CN" altLang="en-US" dirty="0"/>
              <a:t>第一章：软件工程概述</a:t>
            </a:r>
          </a:p>
        </p:txBody>
      </p:sp>
      <p:sp>
        <p:nvSpPr>
          <p:cNvPr id="1048699" name="内容占位符 5"/>
          <p:cNvSpPr>
            <a:spLocks noGrp="1"/>
          </p:cNvSpPr>
          <p:nvPr>
            <p:ph idx="1"/>
          </p:nvPr>
        </p:nvSpPr>
        <p:spPr/>
        <p:txBody>
          <a:bodyPr/>
          <a:lstStyle/>
          <a:p>
            <a:pPr marL="0" indent="0">
              <a:buNone/>
            </a:pPr>
            <a:r>
              <a:rPr lang="en-US" altLang="zh-CN" dirty="0">
                <a:solidFill>
                  <a:srgbClr val="FF0000"/>
                </a:solidFill>
              </a:rPr>
              <a:t>1.1 </a:t>
            </a:r>
            <a:r>
              <a:rPr lang="zh-CN" altLang="en-US" dirty="0">
                <a:solidFill>
                  <a:srgbClr val="FF0000"/>
                </a:solidFill>
              </a:rPr>
              <a:t>软件的概念与特点</a:t>
            </a:r>
            <a:endParaRPr lang="en-US" altLang="zh-CN" dirty="0">
              <a:solidFill>
                <a:srgbClr val="FF0000"/>
              </a:solidFill>
            </a:endParaRPr>
          </a:p>
          <a:p>
            <a:pPr marL="0" indent="0">
              <a:buNone/>
            </a:pPr>
            <a:r>
              <a:rPr lang="en-US" altLang="zh-CN" dirty="0"/>
              <a:t>1.2 </a:t>
            </a:r>
            <a:r>
              <a:rPr lang="zh-CN" altLang="en-US" dirty="0"/>
              <a:t>软件危机</a:t>
            </a:r>
            <a:endParaRPr lang="en-US" altLang="zh-CN" dirty="0"/>
          </a:p>
          <a:p>
            <a:pPr marL="0" indent="0">
              <a:buNone/>
            </a:pPr>
            <a:r>
              <a:rPr lang="en-US" altLang="zh-CN" dirty="0"/>
              <a:t>1.3 </a:t>
            </a:r>
            <a:r>
              <a:rPr lang="zh-CN" altLang="en-US" dirty="0"/>
              <a:t>软件工程概念与发展过程</a:t>
            </a:r>
            <a:endParaRPr lang="en-US" altLang="zh-CN" dirty="0"/>
          </a:p>
          <a:p>
            <a:pPr marL="0" indent="0">
              <a:buNone/>
            </a:pPr>
            <a:r>
              <a:rPr lang="en-US" altLang="zh-CN" dirty="0"/>
              <a:t>1.4 </a:t>
            </a:r>
            <a:r>
              <a:rPr lang="zh-CN" altLang="en-US" dirty="0"/>
              <a:t>软件工程知识体系</a:t>
            </a:r>
            <a:endParaRPr lang="en-US" altLang="zh-CN" dirty="0"/>
          </a:p>
          <a:p>
            <a:pPr marL="0" indent="0">
              <a:buNone/>
            </a:pPr>
            <a:r>
              <a:rPr lang="en-US" altLang="zh-CN" dirty="0"/>
              <a:t>1.5 </a:t>
            </a:r>
            <a:r>
              <a:rPr lang="zh-CN" altLang="en-US" dirty="0"/>
              <a:t>软件工程师的特质与职业道德</a:t>
            </a:r>
            <a:endParaRPr lang="en-US" altLang="zh-CN" dirty="0"/>
          </a:p>
          <a:p>
            <a:endParaRPr lang="zh-CN" altLang="en-US" dirty="0"/>
          </a:p>
        </p:txBody>
      </p:sp>
      <p:sp>
        <p:nvSpPr>
          <p:cNvPr id="1048700" name="文本占位符 6"/>
          <p:cNvSpPr>
            <a:spLocks noGrp="1"/>
          </p:cNvSpPr>
          <p:nvPr>
            <p:ph type="body" sz="half" idx="2"/>
          </p:nvPr>
        </p:nvSpPr>
        <p:spPr/>
        <p:txBody>
          <a:bodyPr/>
          <a:lstStyle/>
          <a:p>
            <a:r>
              <a:rPr lang="zh-CN" altLang="en-US" dirty="0"/>
              <a:t>介绍软件、软件危机、软件工程的概念，软件工程的知识体系和软件工程师的职业道德。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Rectangle 1026"/>
          <p:cNvSpPr>
            <a:spLocks noGrp="1" noChangeArrowheads="1"/>
          </p:cNvSpPr>
          <p:nvPr>
            <p:ph type="title"/>
          </p:nvPr>
        </p:nvSpPr>
        <p:spPr/>
        <p:txBody>
          <a:bodyPr/>
          <a:lstStyle/>
          <a:p>
            <a:r>
              <a:rPr lang="zh-CN" altLang="en-US"/>
              <a:t>软件技术进步 </a:t>
            </a:r>
            <a:r>
              <a:rPr lang="en-US" altLang="zh-CN"/>
              <a:t>&lt; </a:t>
            </a:r>
            <a:r>
              <a:rPr lang="zh-CN" altLang="en-US"/>
              <a:t>需求增长</a:t>
            </a:r>
            <a:endParaRPr lang="zh-CN" altLang="en-US" dirty="0"/>
          </a:p>
        </p:txBody>
      </p:sp>
      <p:graphicFrame>
        <p:nvGraphicFramePr>
          <p:cNvPr id="4194304" name="Object 2"/>
          <p:cNvGraphicFramePr>
            <a:graphicFrameLocks noChangeAspect="1"/>
          </p:cNvGraphicFramePr>
          <p:nvPr/>
        </p:nvGraphicFramePr>
        <p:xfrm>
          <a:off x="1541952" y="948430"/>
          <a:ext cx="8391757" cy="5147500"/>
        </p:xfrm>
        <a:graphic>
          <a:graphicData uri="http://schemas.openxmlformats.org/presentationml/2006/ole">
            <mc:AlternateContent xmlns:mc="http://schemas.openxmlformats.org/markup-compatibility/2006">
              <mc:Choice xmlns:v="urn:schemas-microsoft-com:vml" Requires="v">
                <p:oleObj spid="_x0000_s1085" name="BMP 图像" r:id="rId4" imgW="0" imgH="0" progId="Paint.Picture">
                  <p:embed/>
                </p:oleObj>
              </mc:Choice>
              <mc:Fallback>
                <p:oleObj name="BMP 图像" r:id="rId4" imgW="0" imgH="0" progId="Paint.Picture">
                  <p:embed/>
                  <p:pic>
                    <p:nvPicPr>
                      <p:cNvPr id="2097162" name="Object 2"/>
                      <p:cNvPicPr>
                        <a:picLocks noChangeAspect="1" noChangeArrowheads="1"/>
                      </p:cNvPicPr>
                      <p:nvPr/>
                    </p:nvPicPr>
                    <p:blipFill>
                      <a:blip r:embed="rId5"/>
                      <a:srcRect/>
                      <a:stretch>
                        <a:fillRect/>
                      </a:stretch>
                    </p:blipFill>
                    <p:spPr bwMode="auto">
                      <a:xfrm>
                        <a:off x="1541952" y="948430"/>
                        <a:ext cx="8391757" cy="5147500"/>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Rectangle 2"/>
          <p:cNvSpPr>
            <a:spLocks noGrp="1" noChangeArrowheads="1"/>
          </p:cNvSpPr>
          <p:nvPr>
            <p:ph type="title"/>
          </p:nvPr>
        </p:nvSpPr>
        <p:spPr>
          <a:prstGeom prst="rect">
            <a:avLst/>
          </a:prstGeom>
        </p:spPr>
        <p:txBody>
          <a:bodyPr/>
          <a:lstStyle/>
          <a:p>
            <a:r>
              <a:rPr lang="zh-CN" altLang="en-US" dirty="0"/>
              <a:t>产生软件危机的原因</a:t>
            </a:r>
          </a:p>
        </p:txBody>
      </p:sp>
      <p:grpSp>
        <p:nvGrpSpPr>
          <p:cNvPr id="159" name="组合 7"/>
          <p:cNvGrpSpPr/>
          <p:nvPr/>
        </p:nvGrpSpPr>
        <p:grpSpPr>
          <a:xfrm>
            <a:off x="1971078" y="1180024"/>
            <a:ext cx="3726879" cy="4722012"/>
            <a:chOff x="1971078" y="1180024"/>
            <a:chExt cx="3726879" cy="4345551"/>
          </a:xfrm>
        </p:grpSpPr>
        <p:sp>
          <p:nvSpPr>
            <p:cNvPr id="1048803" name="任意多边形: 形状 3"/>
            <p:cNvSpPr/>
            <p:nvPr/>
          </p:nvSpPr>
          <p:spPr>
            <a:xfrm>
              <a:off x="1971078" y="1180024"/>
              <a:ext cx="3726879" cy="1490751"/>
            </a:xfrm>
            <a:custGeom>
              <a:avLst/>
              <a:gdLst>
                <a:gd name="connsiteX0" fmla="*/ 0 w 3726879"/>
                <a:gd name="connsiteY0" fmla="*/ 0 h 1490751"/>
                <a:gd name="connsiteX1" fmla="*/ 3726879 w 3726879"/>
                <a:gd name="connsiteY1" fmla="*/ 0 h 1490751"/>
                <a:gd name="connsiteX2" fmla="*/ 3726879 w 3726879"/>
                <a:gd name="connsiteY2" fmla="*/ 1490751 h 1490751"/>
                <a:gd name="connsiteX3" fmla="*/ 0 w 3726879"/>
                <a:gd name="connsiteY3" fmla="*/ 1490751 h 1490751"/>
                <a:gd name="connsiteX4" fmla="*/ 0 w 3726879"/>
                <a:gd name="connsiteY4" fmla="*/ 0 h 149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6879" h="1490751">
                  <a:moveTo>
                    <a:pt x="0" y="0"/>
                  </a:moveTo>
                  <a:lnTo>
                    <a:pt x="3726879" y="0"/>
                  </a:lnTo>
                  <a:lnTo>
                    <a:pt x="3726879" y="1490751"/>
                  </a:lnTo>
                  <a:lnTo>
                    <a:pt x="0" y="1490751"/>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客观：软件本身特点</a:t>
              </a:r>
            </a:p>
          </p:txBody>
        </p:sp>
        <p:sp>
          <p:nvSpPr>
            <p:cNvPr id="1048804" name="任意多边形: 形状 4"/>
            <p:cNvSpPr/>
            <p:nvPr/>
          </p:nvSpPr>
          <p:spPr>
            <a:xfrm>
              <a:off x="1971078" y="2670775"/>
              <a:ext cx="3726879" cy="2854800"/>
            </a:xfrm>
            <a:custGeom>
              <a:avLst/>
              <a:gdLst>
                <a:gd name="connsiteX0" fmla="*/ 0 w 3726879"/>
                <a:gd name="connsiteY0" fmla="*/ 0 h 2854800"/>
                <a:gd name="connsiteX1" fmla="*/ 3726879 w 3726879"/>
                <a:gd name="connsiteY1" fmla="*/ 0 h 2854800"/>
                <a:gd name="connsiteX2" fmla="*/ 3726879 w 3726879"/>
                <a:gd name="connsiteY2" fmla="*/ 2854800 h 2854800"/>
                <a:gd name="connsiteX3" fmla="*/ 0 w 3726879"/>
                <a:gd name="connsiteY3" fmla="*/ 2854800 h 2854800"/>
                <a:gd name="connsiteX4" fmla="*/ 0 w 3726879"/>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6879" h="2854800">
                  <a:moveTo>
                    <a:pt x="0" y="0"/>
                  </a:moveTo>
                  <a:lnTo>
                    <a:pt x="3726879" y="0"/>
                  </a:lnTo>
                  <a:lnTo>
                    <a:pt x="3726879"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dirty="0"/>
                <a:t>逻辑部件</a:t>
              </a:r>
            </a:p>
            <a:p>
              <a:pPr marL="228600" lvl="1" indent="-228600" algn="l" defTabSz="1066800" rtl="0">
                <a:lnSpc>
                  <a:spcPct val="90000"/>
                </a:lnSpc>
                <a:spcBef>
                  <a:spcPct val="0"/>
                </a:spcBef>
                <a:spcAft>
                  <a:spcPct val="15000"/>
                </a:spcAft>
                <a:buChar char="•"/>
              </a:pPr>
              <a:r>
                <a:rPr lang="zh-CN" altLang="en-US" sz="2400" kern="1200"/>
                <a:t>规模庞大</a:t>
              </a:r>
            </a:p>
          </p:txBody>
        </p:sp>
      </p:grpSp>
      <p:grpSp>
        <p:nvGrpSpPr>
          <p:cNvPr id="160" name="组合 8"/>
          <p:cNvGrpSpPr/>
          <p:nvPr/>
        </p:nvGrpSpPr>
        <p:grpSpPr>
          <a:xfrm>
            <a:off x="6219721" y="1180024"/>
            <a:ext cx="3726879" cy="4722012"/>
            <a:chOff x="6219721" y="1180024"/>
            <a:chExt cx="3726879" cy="4345551"/>
          </a:xfrm>
        </p:grpSpPr>
        <p:sp>
          <p:nvSpPr>
            <p:cNvPr id="1048805" name="任意多边形: 形状 5"/>
            <p:cNvSpPr/>
            <p:nvPr/>
          </p:nvSpPr>
          <p:spPr>
            <a:xfrm>
              <a:off x="6219721" y="1180024"/>
              <a:ext cx="3726879" cy="1490751"/>
            </a:xfrm>
            <a:custGeom>
              <a:avLst/>
              <a:gdLst>
                <a:gd name="connsiteX0" fmla="*/ 0 w 3726879"/>
                <a:gd name="connsiteY0" fmla="*/ 0 h 1490751"/>
                <a:gd name="connsiteX1" fmla="*/ 3726879 w 3726879"/>
                <a:gd name="connsiteY1" fmla="*/ 0 h 1490751"/>
                <a:gd name="connsiteX2" fmla="*/ 3726879 w 3726879"/>
                <a:gd name="connsiteY2" fmla="*/ 1490751 h 1490751"/>
                <a:gd name="connsiteX3" fmla="*/ 0 w 3726879"/>
                <a:gd name="connsiteY3" fmla="*/ 1490751 h 1490751"/>
                <a:gd name="connsiteX4" fmla="*/ 0 w 3726879"/>
                <a:gd name="connsiteY4" fmla="*/ 0 h 149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6879" h="1490751">
                  <a:moveTo>
                    <a:pt x="0" y="0"/>
                  </a:moveTo>
                  <a:lnTo>
                    <a:pt x="3726879" y="0"/>
                  </a:lnTo>
                  <a:lnTo>
                    <a:pt x="3726879" y="1490751"/>
                  </a:lnTo>
                  <a:lnTo>
                    <a:pt x="0" y="1490751"/>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主观：不正确的开发方法</a:t>
              </a:r>
            </a:p>
          </p:txBody>
        </p:sp>
        <p:sp>
          <p:nvSpPr>
            <p:cNvPr id="1048806" name="任意多边形: 形状 6"/>
            <p:cNvSpPr/>
            <p:nvPr/>
          </p:nvSpPr>
          <p:spPr>
            <a:xfrm>
              <a:off x="6219721" y="2670775"/>
              <a:ext cx="3726879" cy="2854800"/>
            </a:xfrm>
            <a:custGeom>
              <a:avLst/>
              <a:gdLst>
                <a:gd name="connsiteX0" fmla="*/ 0 w 3726879"/>
                <a:gd name="connsiteY0" fmla="*/ 0 h 2854800"/>
                <a:gd name="connsiteX1" fmla="*/ 3726879 w 3726879"/>
                <a:gd name="connsiteY1" fmla="*/ 0 h 2854800"/>
                <a:gd name="connsiteX2" fmla="*/ 3726879 w 3726879"/>
                <a:gd name="connsiteY2" fmla="*/ 2854800 h 2854800"/>
                <a:gd name="connsiteX3" fmla="*/ 0 w 3726879"/>
                <a:gd name="connsiteY3" fmla="*/ 2854800 h 2854800"/>
                <a:gd name="connsiteX4" fmla="*/ 0 w 3726879"/>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6879" h="2854800">
                  <a:moveTo>
                    <a:pt x="0" y="0"/>
                  </a:moveTo>
                  <a:lnTo>
                    <a:pt x="3726879" y="0"/>
                  </a:lnTo>
                  <a:lnTo>
                    <a:pt x="3726879"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dirty="0"/>
                <a:t>忽视需求分析</a:t>
              </a:r>
            </a:p>
            <a:p>
              <a:pPr marL="228600" lvl="1" indent="-228600" algn="l" defTabSz="1066800" rtl="0">
                <a:lnSpc>
                  <a:spcPct val="90000"/>
                </a:lnSpc>
                <a:spcBef>
                  <a:spcPct val="0"/>
                </a:spcBef>
                <a:spcAft>
                  <a:spcPct val="15000"/>
                </a:spcAft>
                <a:buChar char="•"/>
              </a:pPr>
              <a:r>
                <a:rPr lang="zh-CN" sz="2400" kern="1200" dirty="0"/>
                <a:t>错误认为：软件开发</a:t>
              </a:r>
              <a:r>
                <a:rPr lang="en-US" sz="2400" kern="1200" dirty="0"/>
                <a:t>=</a:t>
              </a:r>
              <a:r>
                <a:rPr lang="zh-CN" sz="2400" kern="1200" dirty="0"/>
                <a:t>程序编写</a:t>
              </a:r>
            </a:p>
            <a:p>
              <a:pPr marL="228600" lvl="1" indent="-228600" algn="l" defTabSz="1066800" rtl="0">
                <a:lnSpc>
                  <a:spcPct val="90000"/>
                </a:lnSpc>
                <a:spcBef>
                  <a:spcPct val="0"/>
                </a:spcBef>
                <a:spcAft>
                  <a:spcPct val="15000"/>
                </a:spcAft>
                <a:buChar char="•"/>
              </a:pPr>
              <a:r>
                <a:rPr lang="zh-CN" altLang="en-US" sz="2400" kern="1200" dirty="0"/>
                <a:t>轻视软件维护</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Rectangle 2"/>
          <p:cNvSpPr>
            <a:spLocks noGrp="1" noRot="1" noChangeArrowheads="1"/>
          </p:cNvSpPr>
          <p:nvPr>
            <p:ph type="title"/>
          </p:nvPr>
        </p:nvSpPr>
        <p:spPr>
          <a:xfrm>
            <a:off x="571501" y="0"/>
            <a:ext cx="6510019" cy="668780"/>
          </a:xfrm>
          <a:prstGeom prst="rect">
            <a:avLst/>
          </a:prstGeom>
        </p:spPr>
        <p:txBody>
          <a:bodyPr/>
          <a:lstStyle/>
          <a:p>
            <a:r>
              <a:rPr lang="zh-CN" dirty="0"/>
              <a:t>消除软件危机的途径</a:t>
            </a:r>
            <a:r>
              <a:rPr lang="zh-CN" altLang="en-US" dirty="0"/>
              <a:t>：软件工程！</a:t>
            </a:r>
            <a:endParaRPr lang="zh-CN" dirty="0"/>
          </a:p>
        </p:txBody>
      </p:sp>
      <p:sp>
        <p:nvSpPr>
          <p:cNvPr id="1048811" name="任意多边形: 形状 3"/>
          <p:cNvSpPr/>
          <p:nvPr/>
        </p:nvSpPr>
        <p:spPr>
          <a:xfrm>
            <a:off x="625123" y="2034943"/>
            <a:ext cx="2449961" cy="2779174"/>
          </a:xfrm>
          <a:custGeom>
            <a:avLst/>
            <a:gdLst>
              <a:gd name="connsiteX0" fmla="*/ 0 w 2449961"/>
              <a:gd name="connsiteY0" fmla="*/ 244996 h 2779174"/>
              <a:gd name="connsiteX1" fmla="*/ 244996 w 2449961"/>
              <a:gd name="connsiteY1" fmla="*/ 0 h 2779174"/>
              <a:gd name="connsiteX2" fmla="*/ 2204965 w 2449961"/>
              <a:gd name="connsiteY2" fmla="*/ 0 h 2779174"/>
              <a:gd name="connsiteX3" fmla="*/ 2449961 w 2449961"/>
              <a:gd name="connsiteY3" fmla="*/ 244996 h 2779174"/>
              <a:gd name="connsiteX4" fmla="*/ 2449961 w 2449961"/>
              <a:gd name="connsiteY4" fmla="*/ 2534178 h 2779174"/>
              <a:gd name="connsiteX5" fmla="*/ 2204965 w 2449961"/>
              <a:gd name="connsiteY5" fmla="*/ 2779174 h 2779174"/>
              <a:gd name="connsiteX6" fmla="*/ 244996 w 2449961"/>
              <a:gd name="connsiteY6" fmla="*/ 2779174 h 2779174"/>
              <a:gd name="connsiteX7" fmla="*/ 0 w 2449961"/>
              <a:gd name="connsiteY7" fmla="*/ 2534178 h 2779174"/>
              <a:gd name="connsiteX8" fmla="*/ 0 w 2449961"/>
              <a:gd name="connsiteY8" fmla="*/ 244996 h 277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961" h="2779174">
                <a:moveTo>
                  <a:pt x="0" y="244996"/>
                </a:moveTo>
                <a:cubicBezTo>
                  <a:pt x="0" y="109688"/>
                  <a:pt x="109688" y="0"/>
                  <a:pt x="244996" y="0"/>
                </a:cubicBezTo>
                <a:lnTo>
                  <a:pt x="2204965" y="0"/>
                </a:lnTo>
                <a:cubicBezTo>
                  <a:pt x="2340273" y="0"/>
                  <a:pt x="2449961" y="109688"/>
                  <a:pt x="2449961" y="244996"/>
                </a:cubicBezTo>
                <a:lnTo>
                  <a:pt x="2449961" y="2534178"/>
                </a:lnTo>
                <a:cubicBezTo>
                  <a:pt x="2449961" y="2669486"/>
                  <a:pt x="2340273" y="2779174"/>
                  <a:pt x="2204965" y="2779174"/>
                </a:cubicBezTo>
                <a:lnTo>
                  <a:pt x="244996" y="2779174"/>
                </a:lnTo>
                <a:cubicBezTo>
                  <a:pt x="109688" y="2779174"/>
                  <a:pt x="0" y="2669486"/>
                  <a:pt x="0" y="2534178"/>
                </a:cubicBezTo>
                <a:lnTo>
                  <a:pt x="0" y="2449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337" tIns="140337" rIns="140337" bIns="140337" numCol="1" spcCol="1270" anchor="ctr" anchorCtr="0">
            <a:noAutofit/>
          </a:bodyPr>
          <a:lstStyle/>
          <a:p>
            <a:pPr marL="0" lvl="0" indent="0" algn="ctr" defTabSz="800100" rtl="0">
              <a:lnSpc>
                <a:spcPct val="90000"/>
              </a:lnSpc>
              <a:spcBef>
                <a:spcPct val="0"/>
              </a:spcBef>
              <a:spcAft>
                <a:spcPct val="35000"/>
              </a:spcAft>
              <a:buNone/>
            </a:pPr>
            <a:r>
              <a:rPr lang="zh-CN" sz="2400" kern="1200" dirty="0"/>
              <a:t>对计算机软件有一个正确的认识：      </a:t>
            </a:r>
            <a:endParaRPr lang="en-US" altLang="zh-CN" sz="2400" kern="1200" dirty="0"/>
          </a:p>
          <a:p>
            <a:pPr marL="0" lvl="0" indent="0" algn="ctr" defTabSz="800100" rtl="0">
              <a:lnSpc>
                <a:spcPct val="90000"/>
              </a:lnSpc>
              <a:spcBef>
                <a:spcPct val="0"/>
              </a:spcBef>
              <a:spcAft>
                <a:spcPct val="35000"/>
              </a:spcAft>
              <a:buNone/>
            </a:pPr>
            <a:r>
              <a:rPr lang="zh-CN" sz="2400" kern="1200" dirty="0"/>
              <a:t>软件≠程序</a:t>
            </a:r>
          </a:p>
        </p:txBody>
      </p:sp>
      <p:sp>
        <p:nvSpPr>
          <p:cNvPr id="1048812" name="任意多边形: 形状 4"/>
          <p:cNvSpPr/>
          <p:nvPr/>
        </p:nvSpPr>
        <p:spPr>
          <a:xfrm>
            <a:off x="3320080" y="3120735"/>
            <a:ext cx="519391" cy="607590"/>
          </a:xfrm>
          <a:custGeom>
            <a:avLst/>
            <a:gdLst>
              <a:gd name="connsiteX0" fmla="*/ 0 w 519391"/>
              <a:gd name="connsiteY0" fmla="*/ 121518 h 607590"/>
              <a:gd name="connsiteX1" fmla="*/ 259696 w 519391"/>
              <a:gd name="connsiteY1" fmla="*/ 121518 h 607590"/>
              <a:gd name="connsiteX2" fmla="*/ 259696 w 519391"/>
              <a:gd name="connsiteY2" fmla="*/ 0 h 607590"/>
              <a:gd name="connsiteX3" fmla="*/ 519391 w 519391"/>
              <a:gd name="connsiteY3" fmla="*/ 303795 h 607590"/>
              <a:gd name="connsiteX4" fmla="*/ 259696 w 519391"/>
              <a:gd name="connsiteY4" fmla="*/ 607590 h 607590"/>
              <a:gd name="connsiteX5" fmla="*/ 259696 w 519391"/>
              <a:gd name="connsiteY5" fmla="*/ 486072 h 607590"/>
              <a:gd name="connsiteX6" fmla="*/ 0 w 519391"/>
              <a:gd name="connsiteY6" fmla="*/ 486072 h 607590"/>
              <a:gd name="connsiteX7" fmla="*/ 0 w 519391"/>
              <a:gd name="connsiteY7" fmla="*/ 121518 h 60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391" h="607590">
                <a:moveTo>
                  <a:pt x="0" y="121518"/>
                </a:moveTo>
                <a:lnTo>
                  <a:pt x="259696" y="121518"/>
                </a:lnTo>
                <a:lnTo>
                  <a:pt x="259696" y="0"/>
                </a:lnTo>
                <a:lnTo>
                  <a:pt x="519391" y="303795"/>
                </a:lnTo>
                <a:lnTo>
                  <a:pt x="259696" y="607590"/>
                </a:lnTo>
                <a:lnTo>
                  <a:pt x="259696" y="486072"/>
                </a:lnTo>
                <a:lnTo>
                  <a:pt x="0" y="486072"/>
                </a:lnTo>
                <a:lnTo>
                  <a:pt x="0" y="12151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1518" rIns="155817" bIns="121518"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1048813" name="任意多边形: 形状 5"/>
          <p:cNvSpPr/>
          <p:nvPr/>
        </p:nvSpPr>
        <p:spPr>
          <a:xfrm>
            <a:off x="3972000" y="2034943"/>
            <a:ext cx="3109520" cy="2779174"/>
          </a:xfrm>
          <a:custGeom>
            <a:avLst/>
            <a:gdLst>
              <a:gd name="connsiteX0" fmla="*/ 0 w 2449961"/>
              <a:gd name="connsiteY0" fmla="*/ 244996 h 2779174"/>
              <a:gd name="connsiteX1" fmla="*/ 244996 w 2449961"/>
              <a:gd name="connsiteY1" fmla="*/ 0 h 2779174"/>
              <a:gd name="connsiteX2" fmla="*/ 2204965 w 2449961"/>
              <a:gd name="connsiteY2" fmla="*/ 0 h 2779174"/>
              <a:gd name="connsiteX3" fmla="*/ 2449961 w 2449961"/>
              <a:gd name="connsiteY3" fmla="*/ 244996 h 2779174"/>
              <a:gd name="connsiteX4" fmla="*/ 2449961 w 2449961"/>
              <a:gd name="connsiteY4" fmla="*/ 2534178 h 2779174"/>
              <a:gd name="connsiteX5" fmla="*/ 2204965 w 2449961"/>
              <a:gd name="connsiteY5" fmla="*/ 2779174 h 2779174"/>
              <a:gd name="connsiteX6" fmla="*/ 244996 w 2449961"/>
              <a:gd name="connsiteY6" fmla="*/ 2779174 h 2779174"/>
              <a:gd name="connsiteX7" fmla="*/ 0 w 2449961"/>
              <a:gd name="connsiteY7" fmla="*/ 2534178 h 2779174"/>
              <a:gd name="connsiteX8" fmla="*/ 0 w 2449961"/>
              <a:gd name="connsiteY8" fmla="*/ 244996 h 277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961" h="2779174">
                <a:moveTo>
                  <a:pt x="0" y="244996"/>
                </a:moveTo>
                <a:cubicBezTo>
                  <a:pt x="0" y="109688"/>
                  <a:pt x="109688" y="0"/>
                  <a:pt x="244996" y="0"/>
                </a:cubicBezTo>
                <a:lnTo>
                  <a:pt x="2204965" y="0"/>
                </a:lnTo>
                <a:cubicBezTo>
                  <a:pt x="2340273" y="0"/>
                  <a:pt x="2449961" y="109688"/>
                  <a:pt x="2449961" y="244996"/>
                </a:cubicBezTo>
                <a:lnTo>
                  <a:pt x="2449961" y="2534178"/>
                </a:lnTo>
                <a:cubicBezTo>
                  <a:pt x="2449961" y="2669486"/>
                  <a:pt x="2340273" y="2779174"/>
                  <a:pt x="2204965" y="2779174"/>
                </a:cubicBezTo>
                <a:lnTo>
                  <a:pt x="244996" y="2779174"/>
                </a:lnTo>
                <a:cubicBezTo>
                  <a:pt x="109688" y="2779174"/>
                  <a:pt x="0" y="2669486"/>
                  <a:pt x="0" y="2534178"/>
                </a:cubicBezTo>
                <a:lnTo>
                  <a:pt x="0" y="2449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337" tIns="140337" rIns="140337" bIns="140337" numCol="1" spcCol="1270" anchor="ctr" anchorCtr="0">
            <a:noAutofit/>
          </a:bodyPr>
          <a:lstStyle/>
          <a:p>
            <a:pPr marL="0" lvl="0" indent="0" algn="ctr" defTabSz="800100" rtl="0">
              <a:lnSpc>
                <a:spcPct val="90000"/>
              </a:lnSpc>
              <a:spcBef>
                <a:spcPct val="0"/>
              </a:spcBef>
              <a:spcAft>
                <a:spcPct val="35000"/>
              </a:spcAft>
              <a:buNone/>
            </a:pPr>
            <a:r>
              <a:rPr lang="zh-CN" sz="2400" kern="1200" dirty="0"/>
              <a:t>必须充分认识到软件开发不是某种个体劳动的神秘技巧，而应该是一种组织良好、管理严密、各类人员协同配合、共同完成的工程项目。</a:t>
            </a:r>
          </a:p>
        </p:txBody>
      </p:sp>
      <p:sp>
        <p:nvSpPr>
          <p:cNvPr id="1048814" name="任意多边形: 形状 6"/>
          <p:cNvSpPr/>
          <p:nvPr/>
        </p:nvSpPr>
        <p:spPr>
          <a:xfrm>
            <a:off x="7485013" y="3120735"/>
            <a:ext cx="519391" cy="607590"/>
          </a:xfrm>
          <a:custGeom>
            <a:avLst/>
            <a:gdLst>
              <a:gd name="connsiteX0" fmla="*/ 0 w 519391"/>
              <a:gd name="connsiteY0" fmla="*/ 121518 h 607590"/>
              <a:gd name="connsiteX1" fmla="*/ 259696 w 519391"/>
              <a:gd name="connsiteY1" fmla="*/ 121518 h 607590"/>
              <a:gd name="connsiteX2" fmla="*/ 259696 w 519391"/>
              <a:gd name="connsiteY2" fmla="*/ 0 h 607590"/>
              <a:gd name="connsiteX3" fmla="*/ 519391 w 519391"/>
              <a:gd name="connsiteY3" fmla="*/ 303795 h 607590"/>
              <a:gd name="connsiteX4" fmla="*/ 259696 w 519391"/>
              <a:gd name="connsiteY4" fmla="*/ 607590 h 607590"/>
              <a:gd name="connsiteX5" fmla="*/ 259696 w 519391"/>
              <a:gd name="connsiteY5" fmla="*/ 486072 h 607590"/>
              <a:gd name="connsiteX6" fmla="*/ 0 w 519391"/>
              <a:gd name="connsiteY6" fmla="*/ 486072 h 607590"/>
              <a:gd name="connsiteX7" fmla="*/ 0 w 519391"/>
              <a:gd name="connsiteY7" fmla="*/ 121518 h 60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391" h="607590">
                <a:moveTo>
                  <a:pt x="0" y="121518"/>
                </a:moveTo>
                <a:lnTo>
                  <a:pt x="259696" y="121518"/>
                </a:lnTo>
                <a:lnTo>
                  <a:pt x="259696" y="0"/>
                </a:lnTo>
                <a:lnTo>
                  <a:pt x="519391" y="303795"/>
                </a:lnTo>
                <a:lnTo>
                  <a:pt x="259696" y="607590"/>
                </a:lnTo>
                <a:lnTo>
                  <a:pt x="259696" y="486072"/>
                </a:lnTo>
                <a:lnTo>
                  <a:pt x="0" y="486072"/>
                </a:lnTo>
                <a:lnTo>
                  <a:pt x="0" y="12151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1518" rIns="155817" bIns="121518"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1048815" name="任意多边形: 形状 7"/>
          <p:cNvSpPr/>
          <p:nvPr/>
        </p:nvSpPr>
        <p:spPr>
          <a:xfrm>
            <a:off x="8220001" y="2034943"/>
            <a:ext cx="3109520" cy="2911130"/>
          </a:xfrm>
          <a:custGeom>
            <a:avLst/>
            <a:gdLst>
              <a:gd name="connsiteX0" fmla="*/ 0 w 2449961"/>
              <a:gd name="connsiteY0" fmla="*/ 244996 h 2779174"/>
              <a:gd name="connsiteX1" fmla="*/ 244996 w 2449961"/>
              <a:gd name="connsiteY1" fmla="*/ 0 h 2779174"/>
              <a:gd name="connsiteX2" fmla="*/ 2204965 w 2449961"/>
              <a:gd name="connsiteY2" fmla="*/ 0 h 2779174"/>
              <a:gd name="connsiteX3" fmla="*/ 2449961 w 2449961"/>
              <a:gd name="connsiteY3" fmla="*/ 244996 h 2779174"/>
              <a:gd name="connsiteX4" fmla="*/ 2449961 w 2449961"/>
              <a:gd name="connsiteY4" fmla="*/ 2534178 h 2779174"/>
              <a:gd name="connsiteX5" fmla="*/ 2204965 w 2449961"/>
              <a:gd name="connsiteY5" fmla="*/ 2779174 h 2779174"/>
              <a:gd name="connsiteX6" fmla="*/ 244996 w 2449961"/>
              <a:gd name="connsiteY6" fmla="*/ 2779174 h 2779174"/>
              <a:gd name="connsiteX7" fmla="*/ 0 w 2449961"/>
              <a:gd name="connsiteY7" fmla="*/ 2534178 h 2779174"/>
              <a:gd name="connsiteX8" fmla="*/ 0 w 2449961"/>
              <a:gd name="connsiteY8" fmla="*/ 244996 h 277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961" h="2779174">
                <a:moveTo>
                  <a:pt x="0" y="244996"/>
                </a:moveTo>
                <a:cubicBezTo>
                  <a:pt x="0" y="109688"/>
                  <a:pt x="109688" y="0"/>
                  <a:pt x="244996" y="0"/>
                </a:cubicBezTo>
                <a:lnTo>
                  <a:pt x="2204965" y="0"/>
                </a:lnTo>
                <a:cubicBezTo>
                  <a:pt x="2340273" y="0"/>
                  <a:pt x="2449961" y="109688"/>
                  <a:pt x="2449961" y="244996"/>
                </a:cubicBezTo>
                <a:lnTo>
                  <a:pt x="2449961" y="2534178"/>
                </a:lnTo>
                <a:cubicBezTo>
                  <a:pt x="2449961" y="2669486"/>
                  <a:pt x="2340273" y="2779174"/>
                  <a:pt x="2204965" y="2779174"/>
                </a:cubicBezTo>
                <a:lnTo>
                  <a:pt x="244996" y="2779174"/>
                </a:lnTo>
                <a:cubicBezTo>
                  <a:pt x="109688" y="2779174"/>
                  <a:pt x="0" y="2669486"/>
                  <a:pt x="0" y="2534178"/>
                </a:cubicBezTo>
                <a:lnTo>
                  <a:pt x="0" y="2449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337" tIns="140337" rIns="140337" bIns="140337" numCol="1" spcCol="1270" anchor="ctr" anchorCtr="0">
            <a:noAutofit/>
          </a:bodyPr>
          <a:lstStyle/>
          <a:p>
            <a:pPr marL="0" lvl="0" indent="0" algn="ctr" defTabSz="800100" rtl="0">
              <a:lnSpc>
                <a:spcPct val="90000"/>
              </a:lnSpc>
              <a:spcBef>
                <a:spcPct val="0"/>
              </a:spcBef>
              <a:spcAft>
                <a:spcPct val="35000"/>
              </a:spcAft>
              <a:buNone/>
            </a:pPr>
            <a:r>
              <a:rPr lang="zh-CN" sz="2400" kern="1200" dirty="0"/>
              <a:t>推广使用在实践中总结出来的开发软件的成功技术和方法。</a:t>
            </a:r>
            <a:endParaRPr lang="en-US" altLang="zh-CN" sz="2400" kern="1200" dirty="0"/>
          </a:p>
          <a:p>
            <a:pPr marL="0" lvl="0" indent="0" algn="ctr" defTabSz="800100" rtl="0">
              <a:lnSpc>
                <a:spcPct val="90000"/>
              </a:lnSpc>
              <a:spcBef>
                <a:spcPct val="0"/>
              </a:spcBef>
              <a:spcAft>
                <a:spcPct val="35000"/>
              </a:spcAft>
              <a:buNone/>
            </a:pPr>
            <a:r>
              <a:rPr lang="zh-CN" sz="2400" kern="1200" dirty="0"/>
              <a:t>开发和使用更好的软件工具。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812"/>
                                        </p:tgtEl>
                                        <p:attrNameLst>
                                          <p:attrName>style.visibility</p:attrName>
                                        </p:attrNameLst>
                                      </p:cBhvr>
                                      <p:to>
                                        <p:strVal val="visible"/>
                                      </p:to>
                                    </p:set>
                                    <p:animEffect transition="in" filter="fade">
                                      <p:cBhvr>
                                        <p:cTn id="7" dur="500"/>
                                        <p:tgtEl>
                                          <p:spTgt spid="10488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813"/>
                                        </p:tgtEl>
                                        <p:attrNameLst>
                                          <p:attrName>style.visibility</p:attrName>
                                        </p:attrNameLst>
                                      </p:cBhvr>
                                      <p:to>
                                        <p:strVal val="visible"/>
                                      </p:to>
                                    </p:set>
                                    <p:animEffect transition="in" filter="fade">
                                      <p:cBhvr>
                                        <p:cTn id="10" dur="500"/>
                                        <p:tgtEl>
                                          <p:spTgt spid="10488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48814"/>
                                        </p:tgtEl>
                                        <p:attrNameLst>
                                          <p:attrName>style.visibility</p:attrName>
                                        </p:attrNameLst>
                                      </p:cBhvr>
                                      <p:to>
                                        <p:strVal val="visible"/>
                                      </p:to>
                                    </p:set>
                                    <p:animEffect transition="in" filter="fade">
                                      <p:cBhvr>
                                        <p:cTn id="15" dur="500"/>
                                        <p:tgtEl>
                                          <p:spTgt spid="10488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48815"/>
                                        </p:tgtEl>
                                        <p:attrNameLst>
                                          <p:attrName>style.visibility</p:attrName>
                                        </p:attrNameLst>
                                      </p:cBhvr>
                                      <p:to>
                                        <p:strVal val="visible"/>
                                      </p:to>
                                    </p:set>
                                    <p:animEffect transition="in" filter="fade">
                                      <p:cBhvr>
                                        <p:cTn id="18" dur="500"/>
                                        <p:tgtEl>
                                          <p:spTgt spid="1048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2" grpId="0" animBg="1"/>
      <p:bldP spid="1048813" grpId="0" animBg="1"/>
      <p:bldP spid="1048814" grpId="0" animBg="1"/>
      <p:bldP spid="10488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9" name="标题 3"/>
          <p:cNvSpPr>
            <a:spLocks noGrp="1"/>
          </p:cNvSpPr>
          <p:nvPr>
            <p:ph type="title"/>
          </p:nvPr>
        </p:nvSpPr>
        <p:spPr/>
        <p:txBody>
          <a:bodyPr/>
          <a:lstStyle/>
          <a:p>
            <a:r>
              <a:rPr lang="zh-CN" altLang="en-US" dirty="0"/>
              <a:t>第一章：软件工程概述</a:t>
            </a:r>
          </a:p>
        </p:txBody>
      </p:sp>
      <p:sp>
        <p:nvSpPr>
          <p:cNvPr id="1048820" name="内容占位符 5"/>
          <p:cNvSpPr>
            <a:spLocks noGrp="1"/>
          </p:cNvSpPr>
          <p:nvPr>
            <p:ph idx="1"/>
          </p:nvPr>
        </p:nvSpPr>
        <p:spPr/>
        <p:txBody>
          <a:bodyPr/>
          <a:lstStyle/>
          <a:p>
            <a:pPr marL="0" indent="0">
              <a:buNone/>
            </a:pPr>
            <a:r>
              <a:rPr lang="en-US" altLang="zh-CN" dirty="0"/>
              <a:t>1.1 </a:t>
            </a:r>
            <a:r>
              <a:rPr lang="zh-CN" altLang="en-US" dirty="0"/>
              <a:t>软件的概念与特点</a:t>
            </a:r>
            <a:endParaRPr lang="en-US" altLang="zh-CN" dirty="0"/>
          </a:p>
          <a:p>
            <a:pPr marL="0" indent="0">
              <a:buNone/>
            </a:pPr>
            <a:r>
              <a:rPr lang="en-US" altLang="zh-CN" dirty="0"/>
              <a:t>1.2 </a:t>
            </a:r>
            <a:r>
              <a:rPr lang="zh-CN" altLang="en-US" dirty="0"/>
              <a:t>软件危机</a:t>
            </a:r>
            <a:endParaRPr lang="en-US" altLang="zh-CN" dirty="0"/>
          </a:p>
          <a:p>
            <a:pPr marL="0" indent="0">
              <a:buNone/>
            </a:pPr>
            <a:r>
              <a:rPr lang="en-US" altLang="zh-CN" dirty="0">
                <a:solidFill>
                  <a:srgbClr val="FF0000"/>
                </a:solidFill>
              </a:rPr>
              <a:t>1.3 </a:t>
            </a:r>
            <a:r>
              <a:rPr lang="zh-CN" altLang="en-US" dirty="0">
                <a:solidFill>
                  <a:srgbClr val="FF0000"/>
                </a:solidFill>
              </a:rPr>
              <a:t>软件工程概念与发展过程</a:t>
            </a:r>
            <a:endParaRPr lang="en-US" altLang="zh-CN" dirty="0">
              <a:solidFill>
                <a:srgbClr val="FF0000"/>
              </a:solidFill>
            </a:endParaRPr>
          </a:p>
          <a:p>
            <a:pPr marL="0" indent="0">
              <a:buNone/>
            </a:pPr>
            <a:r>
              <a:rPr lang="en-US" altLang="zh-CN" dirty="0"/>
              <a:t>1.4 </a:t>
            </a:r>
            <a:r>
              <a:rPr lang="zh-CN" altLang="en-US" dirty="0"/>
              <a:t>软件工程知识体系</a:t>
            </a:r>
            <a:endParaRPr lang="en-US" altLang="zh-CN" dirty="0"/>
          </a:p>
          <a:p>
            <a:pPr marL="0" indent="0">
              <a:buNone/>
            </a:pPr>
            <a:r>
              <a:rPr lang="en-US" altLang="zh-CN" dirty="0"/>
              <a:t>1.5 </a:t>
            </a:r>
            <a:r>
              <a:rPr lang="zh-CN" altLang="en-US" dirty="0"/>
              <a:t>软件工程师的特质与职业道德</a:t>
            </a:r>
            <a:endParaRPr lang="en-US" altLang="zh-CN" dirty="0"/>
          </a:p>
          <a:p>
            <a:endParaRPr lang="zh-CN" altLang="en-US" dirty="0"/>
          </a:p>
        </p:txBody>
      </p:sp>
      <p:sp>
        <p:nvSpPr>
          <p:cNvPr id="1048821" name="文本占位符 6"/>
          <p:cNvSpPr>
            <a:spLocks noGrp="1"/>
          </p:cNvSpPr>
          <p:nvPr>
            <p:ph type="body" sz="half" idx="2"/>
          </p:nvPr>
        </p:nvSpPr>
        <p:spPr/>
        <p:txBody>
          <a:bodyPr/>
          <a:lstStyle/>
          <a:p>
            <a:r>
              <a:rPr lang="zh-CN" altLang="en-US" dirty="0"/>
              <a:t>介绍软件、软件危机、软件工程的概念，软件工程的知识体系和软件工程师的职业道德。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2" name="标题 1"/>
          <p:cNvSpPr>
            <a:spLocks noGrp="1"/>
          </p:cNvSpPr>
          <p:nvPr>
            <p:ph type="title"/>
          </p:nvPr>
        </p:nvSpPr>
        <p:spPr/>
        <p:txBody>
          <a:bodyPr/>
          <a:lstStyle/>
          <a:p>
            <a:r>
              <a:rPr lang="zh-CN" altLang="en-US"/>
              <a:t>软件工程有什么用？</a:t>
            </a:r>
            <a:endParaRPr lang="zh-CN" altLang="en-US" dirty="0"/>
          </a:p>
        </p:txBody>
      </p:sp>
      <p:pic>
        <p:nvPicPr>
          <p:cNvPr id="2097164" name="Picture 11" descr="Slide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a:xfrm>
            <a:off x="860562" y="668779"/>
            <a:ext cx="10759937" cy="55553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97164"/>
                                        </p:tgtEl>
                                        <p:attrNameLst>
                                          <p:attrName>style.visibility</p:attrName>
                                        </p:attrNameLst>
                                      </p:cBhvr>
                                      <p:to>
                                        <p:strVal val="visible"/>
                                      </p:to>
                                    </p:set>
                                    <p:animEffect transition="in" filter="wipe(up)">
                                      <p:cBhvr>
                                        <p:cTn id="7"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标题 1"/>
          <p:cNvSpPr>
            <a:spLocks noGrp="1"/>
          </p:cNvSpPr>
          <p:nvPr>
            <p:ph type="title"/>
          </p:nvPr>
        </p:nvSpPr>
        <p:spPr/>
        <p:txBody>
          <a:bodyPr/>
          <a:lstStyle/>
          <a:p>
            <a:r>
              <a:rPr lang="zh-CN" altLang="en-US"/>
              <a:t>软件工程的定义</a:t>
            </a:r>
          </a:p>
        </p:txBody>
      </p:sp>
      <p:sp>
        <p:nvSpPr>
          <p:cNvPr id="1048827" name="AutoShape 4"/>
          <p:cNvSpPr>
            <a:spLocks noChangeArrowheads="1"/>
          </p:cNvSpPr>
          <p:nvPr/>
        </p:nvSpPr>
        <p:spPr bwMode="auto">
          <a:xfrm>
            <a:off x="1979613" y="3748726"/>
            <a:ext cx="8229600" cy="1819275"/>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cmpd="sng">
            <a:solidFill>
              <a:srgbClr val="FFFFFF"/>
            </a:solidFill>
            <a:round/>
            <a:headEnd/>
            <a:tailEnd/>
          </a:ln>
          <a:effectLst>
            <a:outerShdw dist="135003" dir="2928844" algn="ctr" rotWithShape="0">
              <a:srgbClr val="000000">
                <a:alpha val="50000"/>
              </a:srgbClr>
            </a:outerShdw>
          </a:effectLst>
        </p:spPr>
        <p:txBody>
          <a:bodyPr wrap="none" anchor="ctr"/>
          <a:lstStyle/>
          <a:p>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effectLst/>
              <a:latin typeface="微软雅黑" panose="020B0503020204020204" pitchFamily="34" charset="-122"/>
              <a:ea typeface="微软雅黑" panose="020B0503020204020204" pitchFamily="34" charset="-122"/>
            </a:endParaRPr>
          </a:p>
        </p:txBody>
      </p:sp>
      <p:sp>
        <p:nvSpPr>
          <p:cNvPr id="1048828" name="AutoShape 6"/>
          <p:cNvSpPr>
            <a:spLocks noChangeArrowheads="1"/>
          </p:cNvSpPr>
          <p:nvPr/>
        </p:nvSpPr>
        <p:spPr bwMode="auto">
          <a:xfrm>
            <a:off x="2192338" y="3748727"/>
            <a:ext cx="1587500" cy="187116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cmpd="sng">
            <a:solidFill>
              <a:schemeClr val="bg1"/>
            </a:solidFill>
            <a:round/>
            <a:headEnd/>
            <a:tailEnd/>
          </a:ln>
          <a:effectLst/>
        </p:spPr>
        <p:txBody>
          <a:bodyPr wrap="none" anchor="ctr"/>
          <a:lstStyle/>
          <a:p>
            <a:pPr eaLnBrk="0" hangingPunct="0"/>
            <a:r>
              <a:rPr lang="zh-CN" altLang="en-US" sz="3600"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目标</a:t>
            </a:r>
          </a:p>
        </p:txBody>
      </p:sp>
      <p:sp>
        <p:nvSpPr>
          <p:cNvPr id="1048829" name="Text Box 9"/>
          <p:cNvSpPr txBox="1">
            <a:spLocks noChangeArrowheads="1"/>
          </p:cNvSpPr>
          <p:nvPr/>
        </p:nvSpPr>
        <p:spPr bwMode="auto">
          <a:xfrm>
            <a:off x="3991568" y="4036063"/>
            <a:ext cx="6195420" cy="1158240"/>
          </a:xfrm>
          <a:prstGeom prst="rect">
            <a:avLst/>
          </a:prstGeom>
          <a:noFill/>
          <a:ln w="9525">
            <a:noFill/>
            <a:miter lim="800000"/>
            <a:headEnd/>
            <a:tailEnd/>
          </a:ln>
        </p:spPr>
        <p:txBody>
          <a:bodyPr wrap="square">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dirty="0">
                <a:effectLst/>
                <a:latin typeface="微软雅黑" panose="020B0503020204020204" pitchFamily="34" charset="-122"/>
                <a:ea typeface="微软雅黑" panose="020B0503020204020204" pitchFamily="34" charset="-122"/>
              </a:rPr>
              <a:t>软件工程的目标是在给定的时间和预算内，按照用户的需求，开发易修改、高效、可靠、可维护、适应力强、可移动、可重用的软件</a:t>
            </a:r>
            <a:r>
              <a:rPr lang="zh-CN" altLang="en-US" dirty="0">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grpSp>
        <p:nvGrpSpPr>
          <p:cNvPr id="171" name="Group 3"/>
          <p:cNvGrpSpPr>
            <a:grpSpLocks noGrp="1"/>
          </p:cNvGrpSpPr>
          <p:nvPr/>
        </p:nvGrpSpPr>
        <p:grpSpPr bwMode="auto">
          <a:xfrm>
            <a:off x="1979613" y="1171034"/>
            <a:ext cx="8229600" cy="1950447"/>
            <a:chOff x="-14" y="-75"/>
            <a:chExt cx="3984" cy="746"/>
          </a:xfrm>
        </p:grpSpPr>
        <p:sp>
          <p:nvSpPr>
            <p:cNvPr id="1048830" name="AutoShape 4"/>
            <p:cNvSpPr>
              <a:spLocks noChangeArrowheads="1"/>
            </p:cNvSpPr>
            <p:nvPr/>
          </p:nvSpPr>
          <p:spPr bwMode="auto">
            <a:xfrm>
              <a:off x="-14" y="-75"/>
              <a:ext cx="3984" cy="719"/>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cmpd="sng">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72" name="Group 5"/>
            <p:cNvGrpSpPr/>
            <p:nvPr/>
          </p:nvGrpSpPr>
          <p:grpSpPr bwMode="auto">
            <a:xfrm>
              <a:off x="87" y="-75"/>
              <a:ext cx="769" cy="746"/>
              <a:chOff x="0" y="-159"/>
              <a:chExt cx="769" cy="746"/>
            </a:xfrm>
          </p:grpSpPr>
          <p:sp>
            <p:nvSpPr>
              <p:cNvPr id="1048831" name="AutoShape 6"/>
              <p:cNvSpPr>
                <a:spLocks noChangeArrowheads="1"/>
              </p:cNvSpPr>
              <p:nvPr/>
            </p:nvSpPr>
            <p:spPr bwMode="auto">
              <a:xfrm>
                <a:off x="0" y="-159"/>
                <a:ext cx="769"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cmpd="sng">
                <a:solidFill>
                  <a:schemeClr val="bg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48832" name="未知"/>
              <p:cNvSpPr/>
              <p:nvPr/>
            </p:nvSpPr>
            <p:spPr bwMode="auto">
              <a:xfrm>
                <a:off x="47" y="4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833" name="Text Box 8"/>
              <p:cNvSpPr txBox="1">
                <a:spLocks noChangeArrowheads="1"/>
              </p:cNvSpPr>
              <p:nvPr/>
            </p:nvSpPr>
            <p:spPr bwMode="auto">
              <a:xfrm>
                <a:off x="43" y="33"/>
                <a:ext cx="667" cy="247"/>
              </a:xfrm>
              <a:prstGeom prst="rect">
                <a:avLst/>
              </a:prstGeom>
              <a:noFill/>
              <a:ln w="9525">
                <a:noFill/>
                <a:miter lim="800000"/>
                <a:headEnd/>
                <a:tailEnd/>
              </a:ln>
              <a:effectLst>
                <a:outerShdw dist="35921" dir="2700000" algn="ctr" rotWithShape="0">
                  <a:schemeClr val="tx1"/>
                </a:outerShdw>
              </a:effectLst>
            </p:spPr>
            <p:txBody>
              <a:bodyPr>
                <a:spAutoFit/>
              </a:bodyPr>
              <a:lstStyle/>
              <a:p>
                <a:pPr eaLnBrk="0" hangingPunct="0"/>
                <a:r>
                  <a:rPr lang="zh-CN" altLang="en-US" sz="3600"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定义</a:t>
                </a:r>
              </a:p>
            </p:txBody>
          </p:sp>
        </p:grpSp>
        <p:sp>
          <p:nvSpPr>
            <p:cNvPr id="1048834" name="Text Box 9"/>
            <p:cNvSpPr txBox="1">
              <a:spLocks noChangeArrowheads="1"/>
            </p:cNvSpPr>
            <p:nvPr/>
          </p:nvSpPr>
          <p:spPr bwMode="auto">
            <a:xfrm>
              <a:off x="960" y="-27"/>
              <a:ext cx="2928" cy="580"/>
            </a:xfrm>
            <a:prstGeom prst="rect">
              <a:avLst/>
            </a:prstGeom>
            <a:noFill/>
            <a:ln>
              <a:noFill/>
            </a:ln>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just" eaLnBrk="1" hangingPunct="1">
                <a:spcBef>
                  <a:spcPct val="30000"/>
                </a:spcBef>
                <a:buFont typeface="Wingdings" pitchFamily="2" charset="2"/>
                <a:buNone/>
              </a:pPr>
              <a:r>
                <a:rPr lang="en-US" altLang="zh-CN" b="0" dirty="0">
                  <a:effectLst/>
                  <a:latin typeface="微软雅黑" pitchFamily="34" charset="-122"/>
                  <a:ea typeface="微软雅黑" pitchFamily="34" charset="-122"/>
                </a:rPr>
                <a:t>IEEE</a:t>
              </a:r>
              <a:r>
                <a:rPr lang="zh-CN" altLang="en-US" b="0" dirty="0">
                  <a:effectLst/>
                  <a:latin typeface="微软雅黑" pitchFamily="34" charset="-122"/>
                  <a:ea typeface="微软雅黑" pitchFamily="34" charset="-122"/>
                </a:rPr>
                <a:t>计算机协会将软件工程定义为</a:t>
              </a:r>
              <a:r>
                <a:rPr lang="zh-CN" altLang="en-US" b="0" dirty="0">
                  <a:effectLst/>
                  <a:latin typeface="微软雅黑" pitchFamily="34" charset="-122"/>
                  <a:ea typeface="微软雅黑" pitchFamily="34" charset="-122"/>
                  <a:sym typeface="Wingdings" pitchFamily="2" charset="2"/>
                </a:rPr>
                <a:t>：（</a:t>
              </a:r>
              <a:r>
                <a:rPr lang="en-US" altLang="zh-CN" b="0" dirty="0">
                  <a:effectLst/>
                  <a:latin typeface="微软雅黑" pitchFamily="34" charset="-122"/>
                  <a:ea typeface="微软雅黑" pitchFamily="34" charset="-122"/>
                  <a:sym typeface="Wingdings" pitchFamily="2" charset="2"/>
                </a:rPr>
                <a:t>1</a:t>
              </a:r>
              <a:r>
                <a:rPr lang="zh-CN" altLang="en-US" b="0" dirty="0">
                  <a:effectLst/>
                  <a:latin typeface="微软雅黑" pitchFamily="34" charset="-122"/>
                  <a:ea typeface="微软雅黑" pitchFamily="34" charset="-122"/>
                  <a:sym typeface="Wingdings" pitchFamily="2" charset="2"/>
                </a:rPr>
                <a:t>）应用系统化的、学科化的、定量的方法，来开发、运行和维护软件，即，将工程应用到软件。（</a:t>
              </a:r>
              <a:r>
                <a:rPr lang="en-US" altLang="zh-CN" b="0" dirty="0">
                  <a:effectLst/>
                  <a:latin typeface="微软雅黑" pitchFamily="34" charset="-122"/>
                  <a:ea typeface="微软雅黑" pitchFamily="34" charset="-122"/>
                  <a:sym typeface="Wingdings" pitchFamily="2" charset="2"/>
                </a:rPr>
                <a:t>2</a:t>
              </a:r>
              <a:r>
                <a:rPr lang="zh-CN" altLang="en-US" b="0" dirty="0">
                  <a:effectLst/>
                  <a:latin typeface="微软雅黑" pitchFamily="34" charset="-122"/>
                  <a:ea typeface="微软雅黑" pitchFamily="34" charset="-122"/>
                  <a:sym typeface="Wingdings" pitchFamily="2" charset="2"/>
                </a:rPr>
                <a:t>）对（</a:t>
              </a:r>
              <a:r>
                <a:rPr lang="en-US" altLang="zh-CN" b="0" dirty="0">
                  <a:effectLst/>
                  <a:latin typeface="微软雅黑" pitchFamily="34" charset="-122"/>
                  <a:ea typeface="微软雅黑" pitchFamily="34" charset="-122"/>
                  <a:sym typeface="Wingdings" pitchFamily="2" charset="2"/>
                </a:rPr>
                <a:t>1</a:t>
              </a:r>
              <a:r>
                <a:rPr lang="zh-CN" altLang="en-US" b="0" dirty="0">
                  <a:effectLst/>
                  <a:latin typeface="微软雅黑" pitchFamily="34" charset="-122"/>
                  <a:ea typeface="微软雅黑" pitchFamily="34" charset="-122"/>
                  <a:sym typeface="Wingdings" pitchFamily="2" charset="2"/>
                </a:rPr>
                <a:t>）中各种方法的研究。</a:t>
              </a:r>
              <a:endParaRPr lang="zh-CN" altLang="zh-CN" b="0" dirty="0">
                <a:effectLst/>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827"/>
                                        </p:tgtEl>
                                        <p:attrNameLst>
                                          <p:attrName>style.visibility</p:attrName>
                                        </p:attrNameLst>
                                      </p:cBhvr>
                                      <p:to>
                                        <p:strVal val="visible"/>
                                      </p:to>
                                    </p:set>
                                    <p:anim calcmode="lin" valueType="num">
                                      <p:cBhvr additive="base">
                                        <p:cTn id="7" dur="500" fill="hold"/>
                                        <p:tgtEl>
                                          <p:spTgt spid="1048827"/>
                                        </p:tgtEl>
                                        <p:attrNameLst>
                                          <p:attrName>ppt_x</p:attrName>
                                        </p:attrNameLst>
                                      </p:cBhvr>
                                      <p:tavLst>
                                        <p:tav tm="0">
                                          <p:val>
                                            <p:strVal val="#ppt_x"/>
                                          </p:val>
                                        </p:tav>
                                        <p:tav tm="100000">
                                          <p:val>
                                            <p:strVal val="#ppt_x"/>
                                          </p:val>
                                        </p:tav>
                                      </p:tavLst>
                                    </p:anim>
                                    <p:anim calcmode="lin" valueType="num">
                                      <p:cBhvr additive="base">
                                        <p:cTn id="8" dur="500" fill="hold"/>
                                        <p:tgtEl>
                                          <p:spTgt spid="10488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8828"/>
                                        </p:tgtEl>
                                        <p:attrNameLst>
                                          <p:attrName>style.visibility</p:attrName>
                                        </p:attrNameLst>
                                      </p:cBhvr>
                                      <p:to>
                                        <p:strVal val="visible"/>
                                      </p:to>
                                    </p:set>
                                    <p:anim calcmode="lin" valueType="num">
                                      <p:cBhvr additive="base">
                                        <p:cTn id="11" dur="500" fill="hold"/>
                                        <p:tgtEl>
                                          <p:spTgt spid="1048828"/>
                                        </p:tgtEl>
                                        <p:attrNameLst>
                                          <p:attrName>ppt_x</p:attrName>
                                        </p:attrNameLst>
                                      </p:cBhvr>
                                      <p:tavLst>
                                        <p:tav tm="0">
                                          <p:val>
                                            <p:strVal val="#ppt_x"/>
                                          </p:val>
                                        </p:tav>
                                        <p:tav tm="100000">
                                          <p:val>
                                            <p:strVal val="#ppt_x"/>
                                          </p:val>
                                        </p:tav>
                                      </p:tavLst>
                                    </p:anim>
                                    <p:anim calcmode="lin" valueType="num">
                                      <p:cBhvr additive="base">
                                        <p:cTn id="12" dur="500" fill="hold"/>
                                        <p:tgtEl>
                                          <p:spTgt spid="10488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48829"/>
                                        </p:tgtEl>
                                        <p:attrNameLst>
                                          <p:attrName>style.visibility</p:attrName>
                                        </p:attrNameLst>
                                      </p:cBhvr>
                                      <p:to>
                                        <p:strVal val="visible"/>
                                      </p:to>
                                    </p:set>
                                    <p:anim calcmode="lin" valueType="num">
                                      <p:cBhvr additive="base">
                                        <p:cTn id="15" dur="500" fill="hold"/>
                                        <p:tgtEl>
                                          <p:spTgt spid="1048829"/>
                                        </p:tgtEl>
                                        <p:attrNameLst>
                                          <p:attrName>ppt_x</p:attrName>
                                        </p:attrNameLst>
                                      </p:cBhvr>
                                      <p:tavLst>
                                        <p:tav tm="0">
                                          <p:val>
                                            <p:strVal val="#ppt_x"/>
                                          </p:val>
                                        </p:tav>
                                        <p:tav tm="100000">
                                          <p:val>
                                            <p:strVal val="#ppt_x"/>
                                          </p:val>
                                        </p:tav>
                                      </p:tavLst>
                                    </p:anim>
                                    <p:anim calcmode="lin" valueType="num">
                                      <p:cBhvr additive="base">
                                        <p:cTn id="16" dur="500" fill="hold"/>
                                        <p:tgtEl>
                                          <p:spTgt spid="10488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7" grpId="0" animBg="1"/>
      <p:bldP spid="1048828" grpId="0" animBg="1"/>
      <p:bldP spid="10488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2"/>
          <p:cNvSpPr>
            <a:spLocks noGrp="1" noChangeArrowheads="1"/>
          </p:cNvSpPr>
          <p:nvPr>
            <p:ph type="title"/>
          </p:nvPr>
        </p:nvSpPr>
        <p:spPr>
          <a:xfrm>
            <a:off x="571501" y="0"/>
            <a:ext cx="6387305" cy="668780"/>
          </a:xfrm>
        </p:spPr>
        <p:txBody>
          <a:bodyPr>
            <a:normAutofit fontScale="90000"/>
          </a:bodyPr>
          <a:lstStyle/>
          <a:p>
            <a:r>
              <a:rPr lang="zh-CN" altLang="en-US" dirty="0">
                <a:solidFill>
                  <a:srgbClr val="FF0000"/>
                </a:solidFill>
              </a:rPr>
              <a:t>软件工程三要素：方法、工具、过程</a:t>
            </a:r>
          </a:p>
        </p:txBody>
      </p:sp>
      <p:sp>
        <p:nvSpPr>
          <p:cNvPr id="1048839" name="Oval 4"/>
          <p:cNvSpPr>
            <a:spLocks noChangeArrowheads="1"/>
          </p:cNvSpPr>
          <p:nvPr/>
        </p:nvSpPr>
        <p:spPr bwMode="auto">
          <a:xfrm>
            <a:off x="1295400" y="3398838"/>
            <a:ext cx="7358062" cy="2057400"/>
          </a:xfrm>
          <a:prstGeom prst="ellipse">
            <a:avLst/>
          </a:prstGeom>
          <a:gradFill rotWithShape="0">
            <a:gsLst>
              <a:gs pos="0">
                <a:schemeClr val="accent2"/>
              </a:gs>
              <a:gs pos="100000">
                <a:srgbClr val="000000"/>
              </a:gs>
            </a:gsLst>
            <a:lin ang="5400000" scaled="1"/>
          </a:gradFill>
          <a:ln w="12700">
            <a:solidFill>
              <a:schemeClr val="tx1"/>
            </a:solidFill>
            <a:round/>
            <a:headEnd type="none" w="sm" len="sm"/>
            <a:tailEnd type="none" w="sm" len="sm"/>
          </a:ln>
          <a:effectLst>
            <a:outerShdw dist="205175" dir="4091915" algn="ctr" rotWithShape="0">
              <a:schemeClr val="bg2"/>
            </a:outerShdw>
          </a:effectLst>
        </p:spPr>
        <p:txBody>
          <a:bodyPr wrap="none" anchor="ctr"/>
          <a:lstStyle/>
          <a:p>
            <a:endParaRPr lang="zh-CN" altLang="en-US"/>
          </a:p>
        </p:txBody>
      </p:sp>
      <p:sp>
        <p:nvSpPr>
          <p:cNvPr id="1048840" name="Oval 5"/>
          <p:cNvSpPr>
            <a:spLocks noChangeArrowheads="1"/>
          </p:cNvSpPr>
          <p:nvPr/>
        </p:nvSpPr>
        <p:spPr bwMode="auto">
          <a:xfrm>
            <a:off x="1795462" y="2865438"/>
            <a:ext cx="6305550" cy="1600200"/>
          </a:xfrm>
          <a:prstGeom prst="ellipse">
            <a:avLst/>
          </a:prstGeom>
          <a:gradFill rotWithShape="0">
            <a:gsLst>
              <a:gs pos="0">
                <a:srgbClr val="CCECFF"/>
              </a:gs>
              <a:gs pos="100000">
                <a:srgbClr val="CCECFF">
                  <a:gamma/>
                  <a:shade val="0"/>
                  <a:invGamma/>
                </a:srgbClr>
              </a:gs>
            </a:gsLst>
            <a:lin ang="5400000" scaled="1"/>
          </a:gradFill>
          <a:ln w="12700">
            <a:solidFill>
              <a:schemeClr val="tx1"/>
            </a:solidFill>
            <a:round/>
            <a:headEnd type="none" w="sm" len="sm"/>
            <a:tailEnd type="none" w="sm" len="sm"/>
          </a:ln>
          <a:effectLst>
            <a:outerShdw dist="181836" dir="3913492" algn="ctr" rotWithShape="0">
              <a:schemeClr val="bg2"/>
            </a:outerShdw>
          </a:effectLst>
        </p:spPr>
        <p:txBody>
          <a:bodyPr wrap="none" anchor="ctr"/>
          <a:lstStyle/>
          <a:p>
            <a:endParaRPr lang="zh-CN" altLang="en-US"/>
          </a:p>
        </p:txBody>
      </p:sp>
      <p:sp>
        <p:nvSpPr>
          <p:cNvPr id="1048841" name="Oval 6"/>
          <p:cNvSpPr>
            <a:spLocks noChangeArrowheads="1"/>
          </p:cNvSpPr>
          <p:nvPr/>
        </p:nvSpPr>
        <p:spPr bwMode="auto">
          <a:xfrm>
            <a:off x="2438401" y="2332038"/>
            <a:ext cx="5000625" cy="1219200"/>
          </a:xfrm>
          <a:prstGeom prst="ellipse">
            <a:avLst/>
          </a:prstGeom>
          <a:gradFill rotWithShape="0">
            <a:gsLst>
              <a:gs pos="0">
                <a:srgbClr val="9900CC">
                  <a:gamma/>
                  <a:tint val="53333"/>
                  <a:invGamma/>
                </a:srgbClr>
              </a:gs>
              <a:gs pos="100000">
                <a:srgbClr val="9900CC"/>
              </a:gs>
            </a:gsLst>
            <a:lin ang="5400000" scaled="1"/>
          </a:gradFill>
          <a:ln w="12700">
            <a:solidFill>
              <a:schemeClr val="tx1"/>
            </a:solidFill>
            <a:round/>
            <a:headEnd type="none" w="sm" len="sm"/>
            <a:tailEnd type="none" w="sm" len="sm"/>
          </a:ln>
          <a:effectLst>
            <a:outerShdw dist="172739" dir="4373836" algn="ctr" rotWithShape="0">
              <a:schemeClr val="bg2"/>
            </a:outerShdw>
          </a:effectLst>
        </p:spPr>
        <p:txBody>
          <a:bodyPr wrap="none" anchor="ctr"/>
          <a:lstStyle/>
          <a:p>
            <a:endParaRPr lang="zh-CN" altLang="en-US"/>
          </a:p>
        </p:txBody>
      </p:sp>
      <p:sp>
        <p:nvSpPr>
          <p:cNvPr id="1048842" name="Oval 7"/>
          <p:cNvSpPr>
            <a:spLocks noChangeArrowheads="1"/>
          </p:cNvSpPr>
          <p:nvPr/>
        </p:nvSpPr>
        <p:spPr bwMode="auto">
          <a:xfrm>
            <a:off x="2857501" y="1646238"/>
            <a:ext cx="3938587" cy="990600"/>
          </a:xfrm>
          <a:prstGeom prst="ellipse">
            <a:avLst/>
          </a:prstGeom>
          <a:gradFill rotWithShape="0">
            <a:gsLst>
              <a:gs pos="0">
                <a:srgbClr val="F8F8F8"/>
              </a:gs>
              <a:gs pos="100000">
                <a:srgbClr val="F8F8F8">
                  <a:gamma/>
                  <a:shade val="50588"/>
                  <a:invGamma/>
                </a:srgbClr>
              </a:gs>
            </a:gsLst>
            <a:lin ang="5400000" scaled="1"/>
          </a:gradFill>
          <a:ln w="12700">
            <a:solidFill>
              <a:schemeClr val="accent2"/>
            </a:solidFill>
            <a:round/>
            <a:headEnd type="none" w="sm" len="sm"/>
            <a:tailEnd type="none" w="sm" len="sm"/>
          </a:ln>
          <a:effectLst>
            <a:outerShdw dist="148106" dir="3542175" algn="ctr" rotWithShape="0">
              <a:schemeClr val="bg2"/>
            </a:outerShdw>
          </a:effectLst>
        </p:spPr>
        <p:txBody>
          <a:bodyPr wrap="none" anchor="ctr"/>
          <a:lstStyle/>
          <a:p>
            <a:endParaRPr lang="zh-CN" altLang="en-US"/>
          </a:p>
        </p:txBody>
      </p:sp>
      <p:sp>
        <p:nvSpPr>
          <p:cNvPr id="1048843" name="Rectangle 8"/>
          <p:cNvSpPr>
            <a:spLocks noChangeArrowheads="1"/>
          </p:cNvSpPr>
          <p:nvPr/>
        </p:nvSpPr>
        <p:spPr bwMode="auto">
          <a:xfrm>
            <a:off x="4295775" y="1727200"/>
            <a:ext cx="1211870" cy="708528"/>
          </a:xfrm>
          <a:prstGeom prst="rect">
            <a:avLst/>
          </a:prstGeom>
          <a:noFill/>
          <a:ln w="9525">
            <a:noFill/>
            <a:miter lim="800000"/>
            <a:headEnd/>
            <a:tailEnd/>
          </a:ln>
        </p:spPr>
        <p:txBody>
          <a:bodyPr wrap="none" lIns="92075" tIns="46038" rIns="92075" bIns="46038">
            <a:spAutoFit/>
          </a:bodyPr>
          <a:lstStyle/>
          <a:p>
            <a:pPr algn="l" eaLnBrk="0" hangingPunct="0"/>
            <a:r>
              <a:rPr lang="zh-CN" altLang="en-US" sz="4000" dirty="0">
                <a:solidFill>
                  <a:schemeClr val="tx2"/>
                </a:solidFill>
              </a:rPr>
              <a:t>工具</a:t>
            </a:r>
          </a:p>
        </p:txBody>
      </p:sp>
      <p:sp>
        <p:nvSpPr>
          <p:cNvPr id="1048844" name="Rectangle 9"/>
          <p:cNvSpPr>
            <a:spLocks noChangeArrowheads="1"/>
          </p:cNvSpPr>
          <p:nvPr/>
        </p:nvSpPr>
        <p:spPr bwMode="auto">
          <a:xfrm>
            <a:off x="4370387" y="2655888"/>
            <a:ext cx="1211870" cy="708528"/>
          </a:xfrm>
          <a:prstGeom prst="rect">
            <a:avLst/>
          </a:prstGeom>
          <a:noFill/>
          <a:ln w="9525">
            <a:noFill/>
            <a:miter lim="800000"/>
            <a:headEnd/>
            <a:tailEnd/>
          </a:ln>
        </p:spPr>
        <p:txBody>
          <a:bodyPr wrap="none" lIns="92075" tIns="46038" rIns="92075" bIns="46038">
            <a:spAutoFit/>
          </a:bodyPr>
          <a:lstStyle/>
          <a:p>
            <a:pPr algn="l" eaLnBrk="0" hangingPunct="0"/>
            <a:r>
              <a:rPr lang="zh-CN" altLang="en-US" sz="4000" dirty="0">
                <a:solidFill>
                  <a:schemeClr val="bg1"/>
                </a:solidFill>
              </a:rPr>
              <a:t>方法</a:t>
            </a:r>
          </a:p>
        </p:txBody>
      </p:sp>
      <p:sp>
        <p:nvSpPr>
          <p:cNvPr id="1048845" name="Rectangle 10"/>
          <p:cNvSpPr>
            <a:spLocks noChangeArrowheads="1"/>
          </p:cNvSpPr>
          <p:nvPr/>
        </p:nvSpPr>
        <p:spPr bwMode="auto">
          <a:xfrm>
            <a:off x="4367212" y="3608758"/>
            <a:ext cx="1211870" cy="708528"/>
          </a:xfrm>
          <a:prstGeom prst="rect">
            <a:avLst/>
          </a:prstGeom>
          <a:noFill/>
          <a:ln w="9525">
            <a:noFill/>
            <a:miter lim="800000"/>
            <a:headEnd/>
            <a:tailEnd/>
          </a:ln>
        </p:spPr>
        <p:txBody>
          <a:bodyPr wrap="none" lIns="92075" tIns="46038" rIns="92075" bIns="46038">
            <a:spAutoFit/>
          </a:bodyPr>
          <a:lstStyle/>
          <a:p>
            <a:pPr algn="l" eaLnBrk="0" hangingPunct="0"/>
            <a:r>
              <a:rPr lang="zh-CN" altLang="en-US" sz="4000" dirty="0">
                <a:solidFill>
                  <a:schemeClr val="accent4"/>
                </a:solidFill>
              </a:rPr>
              <a:t>过程</a:t>
            </a:r>
          </a:p>
        </p:txBody>
      </p:sp>
      <p:sp>
        <p:nvSpPr>
          <p:cNvPr id="1048846" name="Rectangle 11"/>
          <p:cNvSpPr>
            <a:spLocks noChangeArrowheads="1"/>
          </p:cNvSpPr>
          <p:nvPr/>
        </p:nvSpPr>
        <p:spPr bwMode="auto">
          <a:xfrm>
            <a:off x="3905250" y="4541838"/>
            <a:ext cx="2533650" cy="688976"/>
          </a:xfrm>
          <a:prstGeom prst="rect">
            <a:avLst/>
          </a:prstGeom>
          <a:noFill/>
          <a:ln w="9525">
            <a:noFill/>
            <a:miter lim="800000"/>
            <a:headEnd/>
            <a:tailEnd/>
          </a:ln>
        </p:spPr>
        <p:txBody>
          <a:bodyPr lIns="92075" tIns="46038" rIns="92075" bIns="46038">
            <a:spAutoFit/>
          </a:bodyPr>
          <a:lstStyle/>
          <a:p>
            <a:pPr algn="l" eaLnBrk="0" hangingPunct="0"/>
            <a:r>
              <a:rPr lang="zh-CN" altLang="en-US" sz="4000" dirty="0">
                <a:solidFill>
                  <a:srgbClr val="9999FF"/>
                </a:solidFill>
              </a:rPr>
              <a:t>质量焦点</a:t>
            </a:r>
          </a:p>
        </p:txBody>
      </p:sp>
      <p:sp>
        <p:nvSpPr>
          <p:cNvPr id="1048847" name="Text Box 12"/>
          <p:cNvSpPr txBox="1">
            <a:spLocks noChangeArrowheads="1"/>
          </p:cNvSpPr>
          <p:nvPr/>
        </p:nvSpPr>
        <p:spPr bwMode="auto">
          <a:xfrm>
            <a:off x="3443287" y="5567364"/>
            <a:ext cx="3424238" cy="574040"/>
          </a:xfrm>
          <a:prstGeom prst="rect">
            <a:avLst/>
          </a:prstGeom>
          <a:noFill/>
          <a:ln w="12700">
            <a:noFill/>
            <a:miter lim="800000"/>
            <a:headEnd type="none" w="sm" len="sm"/>
            <a:tailEnd type="none" w="sm" len="sm"/>
          </a:ln>
        </p:spPr>
        <p:txBody>
          <a:bodyPr>
            <a:spAutoFit/>
          </a:bodyPr>
          <a:lstStyle/>
          <a:p>
            <a:pPr algn="l" eaLnBrk="0" hangingPunct="0"/>
            <a:r>
              <a:rPr lang="zh-CN" altLang="en-US" sz="3200" dirty="0"/>
              <a:t>软件工程层次图</a:t>
            </a:r>
            <a:endParaRPr lang="en-US" altLang="zh-CN" sz="3200" dirty="0"/>
          </a:p>
        </p:txBody>
      </p:sp>
      <p:sp>
        <p:nvSpPr>
          <p:cNvPr id="1048848" name="圆角矩形标注 1"/>
          <p:cNvSpPr/>
          <p:nvPr/>
        </p:nvSpPr>
        <p:spPr>
          <a:xfrm>
            <a:off x="6958806" y="4265847"/>
            <a:ext cx="5080795" cy="2149475"/>
          </a:xfrm>
          <a:prstGeom prst="wedgeRoundRectCallout">
            <a:avLst>
              <a:gd name="adj1" fmla="val -61815"/>
              <a:gd name="adj2" fmla="val -64963"/>
              <a:gd name="adj3" fmla="val 16667"/>
            </a:avLst>
          </a:prstGeom>
        </p:spPr>
        <p:style>
          <a:lnRef idx="2">
            <a:schemeClr val="accent3"/>
          </a:lnRef>
          <a:fillRef idx="1">
            <a:schemeClr val="lt1"/>
          </a:fillRef>
          <a:effectRef idx="0">
            <a:schemeClr val="accent3"/>
          </a:effectRef>
          <a:fontRef idx="minor">
            <a:schemeClr val="dk1"/>
          </a:fontRef>
        </p:style>
        <p:txBody>
          <a:bodyPr anchor="ctr"/>
          <a:lstStyle/>
          <a:p>
            <a:r>
              <a:rPr lang="zh-CN" altLang="en-US" sz="1600" dirty="0">
                <a:effectLst/>
              </a:rPr>
              <a:t>过程贯穿软件开发的各个环节，在各环节之间建立里程碑； 管理者在软件工程过程中对软件开发的质量、进度、成本进行评估、管理和控制； 技术人员采用相应的方法和工具生成软件工程产品（模型、文档、数据、报告、表格等）。</a:t>
            </a:r>
          </a:p>
        </p:txBody>
      </p:sp>
      <p:sp>
        <p:nvSpPr>
          <p:cNvPr id="1048849" name="圆角矩形标注 14"/>
          <p:cNvSpPr/>
          <p:nvPr/>
        </p:nvSpPr>
        <p:spPr>
          <a:xfrm>
            <a:off x="8038352" y="2566194"/>
            <a:ext cx="4001249" cy="1515735"/>
          </a:xfrm>
          <a:prstGeom prst="wedgeRoundRectCallout">
            <a:avLst>
              <a:gd name="adj1" fmla="val -91313"/>
              <a:gd name="adj2" fmla="val -16742"/>
              <a:gd name="adj3" fmla="val 16667"/>
            </a:avLst>
          </a:prstGeom>
        </p:spPr>
        <p:style>
          <a:lnRef idx="2">
            <a:schemeClr val="accent3"/>
          </a:lnRef>
          <a:fillRef idx="1">
            <a:schemeClr val="lt1"/>
          </a:fillRef>
          <a:effectRef idx="0">
            <a:schemeClr val="accent3"/>
          </a:effectRef>
          <a:fontRef idx="minor">
            <a:schemeClr val="dk1"/>
          </a:fontRef>
        </p:style>
        <p:txBody>
          <a:bodyPr anchor="ctr"/>
          <a:lstStyle/>
          <a:p>
            <a:r>
              <a:rPr lang="zh-CN" altLang="en-US" sz="1600" dirty="0">
                <a:effectLst/>
              </a:rPr>
              <a:t>软件工程方法是完成软件工程项目的技术手段。它支持项目计划和估算、系统和软件需求分析、设计、编程、测试和维护。软件工程方法依赖一组原则，它贯穿软件工程的各个环节。软件工程方法分两类：结构化方法和面向对象方法。</a:t>
            </a:r>
          </a:p>
        </p:txBody>
      </p:sp>
      <p:sp>
        <p:nvSpPr>
          <p:cNvPr id="1048850" name="圆角矩形标注 15"/>
          <p:cNvSpPr/>
          <p:nvPr/>
        </p:nvSpPr>
        <p:spPr>
          <a:xfrm>
            <a:off x="8038353" y="272258"/>
            <a:ext cx="4001248" cy="2151062"/>
          </a:xfrm>
          <a:prstGeom prst="wedgeRoundRectCallout">
            <a:avLst>
              <a:gd name="adj1" fmla="val -94494"/>
              <a:gd name="adj2" fmla="val 28937"/>
              <a:gd name="adj3" fmla="val 16667"/>
            </a:avLst>
          </a:prstGeom>
        </p:spPr>
        <p:style>
          <a:lnRef idx="2">
            <a:schemeClr val="accent3"/>
          </a:lnRef>
          <a:fillRef idx="1">
            <a:schemeClr val="lt1"/>
          </a:fillRef>
          <a:effectRef idx="0">
            <a:schemeClr val="accent3"/>
          </a:effectRef>
          <a:fontRef idx="minor">
            <a:schemeClr val="dk1"/>
          </a:fontRef>
        </p:style>
        <p:txBody>
          <a:bodyPr anchor="ctr"/>
          <a:lstStyle/>
          <a:p>
            <a:r>
              <a:rPr lang="zh-CN" altLang="en-US" sz="1600" dirty="0">
                <a:effectLst/>
              </a:rPr>
              <a:t>它为软件工程的过程和方法提供自动化或半自动化的工具支持。 将若干工具集成起来，与软件工程数据库和计算机系统构成一个支持软件开发的系统称“计算机辅助软件工程</a:t>
            </a:r>
            <a:r>
              <a:rPr lang="en-US" altLang="zh-CN" sz="1600" dirty="0">
                <a:effectLst/>
              </a:rPr>
              <a:t>(CASE)”</a:t>
            </a:r>
            <a:r>
              <a:rPr lang="zh-CN" altLang="en-US" sz="1600" dirty="0">
                <a:effectLst/>
              </a:rPr>
              <a:t>，系统中某一工具的信息加工结果可以作为另一工具的输入。 集成的软件工程工具再加上人的因素构成了软件工程环境。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850"/>
                                        </p:tgtEl>
                                        <p:attrNameLst>
                                          <p:attrName>style.visibility</p:attrName>
                                        </p:attrNameLst>
                                      </p:cBhvr>
                                      <p:to>
                                        <p:strVal val="visible"/>
                                      </p:to>
                                    </p:set>
                                    <p:animEffect transition="in" filter="fade">
                                      <p:cBhvr>
                                        <p:cTn id="7" dur="500"/>
                                        <p:tgtEl>
                                          <p:spTgt spid="1048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048850"/>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048849"/>
                                        </p:tgtEl>
                                        <p:attrNameLst>
                                          <p:attrName>style.visibility</p:attrName>
                                        </p:attrNameLst>
                                      </p:cBhvr>
                                      <p:to>
                                        <p:strVal val="visible"/>
                                      </p:to>
                                    </p:set>
                                    <p:animEffect transition="in" filter="fade">
                                      <p:cBhvr>
                                        <p:cTn id="14" dur="500"/>
                                        <p:tgtEl>
                                          <p:spTgt spid="104884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4884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048848"/>
                                        </p:tgtEl>
                                        <p:attrNameLst>
                                          <p:attrName>style.visibility</p:attrName>
                                        </p:attrNameLst>
                                      </p:cBhvr>
                                      <p:to>
                                        <p:strVal val="visible"/>
                                      </p:to>
                                    </p:set>
                                    <p:animEffect transition="in" filter="fade">
                                      <p:cBhvr>
                                        <p:cTn id="21" dur="500"/>
                                        <p:tgtEl>
                                          <p:spTgt spid="1048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8" grpId="0" animBg="1"/>
      <p:bldP spid="1048849" grpId="0" animBg="1"/>
      <p:bldP spid="1048849" grpId="1" animBg="1"/>
      <p:bldP spid="1048850" grpId="0" animBg="1"/>
      <p:bldP spid="104885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4" name="标题 2"/>
          <p:cNvSpPr>
            <a:spLocks noGrp="1"/>
          </p:cNvSpPr>
          <p:nvPr>
            <p:ph type="title"/>
          </p:nvPr>
        </p:nvSpPr>
        <p:spPr/>
        <p:txBody>
          <a:bodyPr/>
          <a:lstStyle/>
          <a:p>
            <a:r>
              <a:rPr lang="zh-CN" altLang="en-US" dirty="0"/>
              <a:t>软件工具</a:t>
            </a:r>
          </a:p>
        </p:txBody>
      </p:sp>
      <p:sp>
        <p:nvSpPr>
          <p:cNvPr id="1048855" name="内容占位符 3"/>
          <p:cNvSpPr>
            <a:spLocks noGrp="1"/>
          </p:cNvSpPr>
          <p:nvPr>
            <p:ph sz="quarter" idx="10"/>
          </p:nvPr>
        </p:nvSpPr>
        <p:spPr/>
        <p:txBody>
          <a:bodyPr/>
          <a:lstStyle/>
          <a:p>
            <a:r>
              <a:rPr lang="zh-CN" altLang="en-US" dirty="0"/>
              <a:t>它为软件工程的过程和方法提供自动化或半自动化的</a:t>
            </a:r>
            <a:r>
              <a:rPr lang="zh-CN" altLang="en-US" dirty="0">
                <a:solidFill>
                  <a:srgbClr val="FF0000"/>
                </a:solidFill>
              </a:rPr>
              <a:t>工具支持</a:t>
            </a:r>
            <a:r>
              <a:rPr lang="zh-CN" altLang="en-US" dirty="0"/>
              <a:t>。</a:t>
            </a:r>
            <a:endParaRPr lang="en-US" altLang="zh-CN" dirty="0"/>
          </a:p>
          <a:p>
            <a:r>
              <a:rPr lang="zh-CN" altLang="en-US" dirty="0"/>
              <a:t> 将若干工具集成起来，与软件工程数据库和计算机系统构成一个支持软件开发的系统称“计算机辅助软件工程</a:t>
            </a:r>
            <a:r>
              <a:rPr lang="en-US" altLang="zh-CN" dirty="0"/>
              <a:t>(</a:t>
            </a:r>
            <a:r>
              <a:rPr lang="en-US" altLang="zh-CN" dirty="0">
                <a:solidFill>
                  <a:srgbClr val="FF0000"/>
                </a:solidFill>
              </a:rPr>
              <a:t>CASE</a:t>
            </a:r>
            <a:r>
              <a:rPr lang="en-US" altLang="zh-CN" dirty="0"/>
              <a:t>)”</a:t>
            </a:r>
            <a:r>
              <a:rPr lang="zh-CN" altLang="en-US" dirty="0"/>
              <a:t>，系统中某一工具的信息加工结果可以作为另一工具的输入。</a:t>
            </a:r>
            <a:endParaRPr lang="en-US" altLang="zh-CN" dirty="0"/>
          </a:p>
          <a:p>
            <a:r>
              <a:rPr lang="zh-CN" altLang="en-US" dirty="0"/>
              <a:t> 集成的软件工程工具再加上人的因素构成了</a:t>
            </a:r>
            <a:r>
              <a:rPr lang="zh-CN" altLang="en-US" dirty="0">
                <a:solidFill>
                  <a:srgbClr val="FF0000"/>
                </a:solidFill>
              </a:rPr>
              <a:t>软件工程环境。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6" name="标题 1"/>
          <p:cNvSpPr>
            <a:spLocks noGrp="1"/>
          </p:cNvSpPr>
          <p:nvPr>
            <p:ph type="title"/>
          </p:nvPr>
        </p:nvSpPr>
        <p:spPr/>
        <p:txBody>
          <a:bodyPr/>
          <a:lstStyle/>
          <a:p>
            <a:r>
              <a:rPr lang="zh-CN" altLang="en-US" dirty="0"/>
              <a:t>软件工程方法</a:t>
            </a:r>
          </a:p>
        </p:txBody>
      </p:sp>
      <p:sp>
        <p:nvSpPr>
          <p:cNvPr id="1048857" name="内容占位符 2"/>
          <p:cNvSpPr>
            <a:spLocks noGrp="1"/>
          </p:cNvSpPr>
          <p:nvPr>
            <p:ph sz="quarter" idx="10"/>
          </p:nvPr>
        </p:nvSpPr>
        <p:spPr/>
        <p:txBody>
          <a:bodyPr/>
          <a:lstStyle/>
          <a:p>
            <a:r>
              <a:rPr lang="zh-CN" altLang="en-US" dirty="0"/>
              <a:t>软件工程方法是完成软件工程项目的</a:t>
            </a:r>
            <a:r>
              <a:rPr lang="zh-CN" altLang="en-US" dirty="0">
                <a:solidFill>
                  <a:srgbClr val="FF0000"/>
                </a:solidFill>
              </a:rPr>
              <a:t>技术手段</a:t>
            </a:r>
            <a:r>
              <a:rPr lang="zh-CN" altLang="en-US" dirty="0"/>
              <a:t>。</a:t>
            </a:r>
            <a:endParaRPr lang="en-US" altLang="zh-CN" dirty="0"/>
          </a:p>
          <a:p>
            <a:r>
              <a:rPr lang="zh-CN" altLang="en-US" dirty="0"/>
              <a:t>它支持</a:t>
            </a:r>
            <a:r>
              <a:rPr lang="zh-CN" altLang="en-US" u="sng" dirty="0"/>
              <a:t>项目计划和估算、系统和软件需求分析、设计、编程、测试和维护</a:t>
            </a:r>
            <a:r>
              <a:rPr lang="zh-CN" altLang="en-US" dirty="0"/>
              <a:t>。</a:t>
            </a:r>
            <a:endParaRPr lang="en-US" altLang="zh-CN" dirty="0"/>
          </a:p>
          <a:p>
            <a:r>
              <a:rPr lang="zh-CN" altLang="en-US" dirty="0"/>
              <a:t>软件工程方法依赖一组</a:t>
            </a:r>
            <a:r>
              <a:rPr lang="zh-CN" altLang="en-US" dirty="0">
                <a:solidFill>
                  <a:srgbClr val="FF0000"/>
                </a:solidFill>
              </a:rPr>
              <a:t>原则</a:t>
            </a:r>
            <a:r>
              <a:rPr lang="zh-CN" altLang="en-US" dirty="0"/>
              <a:t>，它贯穿软件工程的各个环节。</a:t>
            </a:r>
            <a:endParaRPr lang="en-US" altLang="zh-CN" dirty="0"/>
          </a:p>
          <a:p>
            <a:r>
              <a:rPr lang="zh-CN" altLang="en-US" dirty="0"/>
              <a:t>软件工程方法分两类：</a:t>
            </a:r>
            <a:r>
              <a:rPr lang="zh-CN" altLang="en-US" dirty="0">
                <a:solidFill>
                  <a:srgbClr val="FF0000"/>
                </a:solidFill>
              </a:rPr>
              <a:t>结构化方法和面向对象方法</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8" name="标题 1"/>
          <p:cNvSpPr>
            <a:spLocks noGrp="1"/>
          </p:cNvSpPr>
          <p:nvPr>
            <p:ph type="title"/>
          </p:nvPr>
        </p:nvSpPr>
        <p:spPr/>
        <p:txBody>
          <a:bodyPr/>
          <a:lstStyle/>
          <a:p>
            <a:r>
              <a:rPr lang="zh-CN" altLang="en-US" dirty="0"/>
              <a:t>软件过程</a:t>
            </a:r>
          </a:p>
        </p:txBody>
      </p:sp>
      <p:sp>
        <p:nvSpPr>
          <p:cNvPr id="1048859" name="内容占位符 2"/>
          <p:cNvSpPr>
            <a:spLocks noGrp="1"/>
          </p:cNvSpPr>
          <p:nvPr>
            <p:ph sz="quarter" idx="10"/>
          </p:nvPr>
        </p:nvSpPr>
        <p:spPr/>
        <p:txBody>
          <a:bodyPr/>
          <a:lstStyle/>
          <a:p>
            <a:r>
              <a:rPr lang="zh-CN" altLang="en-US" dirty="0"/>
              <a:t>过程</a:t>
            </a:r>
            <a:r>
              <a:rPr lang="zh-CN" altLang="en-US" i="1" u="sng" dirty="0"/>
              <a:t>贯穿 </a:t>
            </a:r>
            <a:r>
              <a:rPr lang="zh-CN" altLang="en-US" dirty="0"/>
              <a:t>软件开发的各个环节，在各环节之间建立里程碑； </a:t>
            </a:r>
            <a:endParaRPr lang="en-US" altLang="zh-CN" dirty="0"/>
          </a:p>
          <a:p>
            <a:r>
              <a:rPr lang="zh-CN" altLang="en-US" dirty="0"/>
              <a:t>管理者在软件工程过程中对软件开发的</a:t>
            </a:r>
            <a:r>
              <a:rPr lang="zh-CN" altLang="en-US" i="1" u="sng" dirty="0"/>
              <a:t>质量、进度、成本</a:t>
            </a:r>
            <a:r>
              <a:rPr lang="zh-CN" altLang="en-US" dirty="0"/>
              <a:t>进行</a:t>
            </a:r>
            <a:r>
              <a:rPr lang="zh-CN" altLang="en-US" i="1" u="sng" dirty="0"/>
              <a:t>评估、管理和控制</a:t>
            </a:r>
            <a:r>
              <a:rPr lang="zh-CN" altLang="en-US" dirty="0"/>
              <a:t>；</a:t>
            </a:r>
            <a:endParaRPr lang="en-US" altLang="zh-CN" dirty="0"/>
          </a:p>
          <a:p>
            <a:r>
              <a:rPr lang="zh-CN" altLang="en-US" dirty="0"/>
              <a:t> 技术人员采用相应的方法和工具生成</a:t>
            </a:r>
            <a:r>
              <a:rPr lang="zh-CN" altLang="en-US" i="1" u="sng" dirty="0"/>
              <a:t>软件工程产品</a:t>
            </a:r>
            <a:r>
              <a:rPr lang="zh-CN" altLang="en-US" dirty="0"/>
              <a:t>（模型、文档、数据、报告、表格等）。</a:t>
            </a:r>
            <a:endParaRPr lang="en-US" altLang="zh-CN" dirty="0"/>
          </a:p>
          <a:p>
            <a:r>
              <a:rPr lang="zh-CN" altLang="en-US" dirty="0"/>
              <a:t>软件过程不是标准，是</a:t>
            </a:r>
            <a:r>
              <a:rPr lang="zh-CN" altLang="en-US" dirty="0">
                <a:solidFill>
                  <a:srgbClr val="FF0000"/>
                </a:solidFill>
              </a:rPr>
              <a:t>可裁剪，可改进</a:t>
            </a:r>
            <a:r>
              <a:rPr lang="zh-CN" altLang="en-US" dirty="0"/>
              <a:t>的，是要适应具体项目的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Oval 4"/>
          <p:cNvSpPr>
            <a:spLocks noChangeArrowheads="1"/>
          </p:cNvSpPr>
          <p:nvPr/>
        </p:nvSpPr>
        <p:spPr bwMode="auto">
          <a:xfrm>
            <a:off x="2276475" y="4074888"/>
            <a:ext cx="7620000" cy="1981200"/>
          </a:xfrm>
          <a:prstGeom prst="ellipse">
            <a:avLst/>
          </a:prstGeom>
          <a:solidFill>
            <a:schemeClr val="tx1">
              <a:lumMod val="20000"/>
              <a:lumOff val="80000"/>
            </a:schemeClr>
          </a:solidFill>
          <a:ln w="12700" cap="sq">
            <a:noFill/>
            <a:round/>
            <a:headEnd/>
            <a:tailEnd/>
          </a:ln>
          <a:effectLst>
            <a:outerShdw blurRad="50800" dist="38100" dir="2700000" algn="tl" rotWithShape="0">
              <a:prstClr val="black">
                <a:alpha val="40000"/>
              </a:prstClr>
            </a:outerShdw>
          </a:effectLst>
        </p:spPr>
        <p:txBody>
          <a:bodyPr wrap="none" anchor="ctr"/>
          <a:lstStyle/>
          <a:p>
            <a:endParaRPr lang="zh-CN" altLang="en-US">
              <a:cs typeface="+mn-ea"/>
              <a:sym typeface="+mn-lt"/>
            </a:endParaRPr>
          </a:p>
        </p:txBody>
      </p:sp>
      <p:sp>
        <p:nvSpPr>
          <p:cNvPr id="1048706" name="Oval 5">
            <a:hlinkClick r:id="rId3" action="ppaction://hlinkfile"/>
          </p:cNvPr>
          <p:cNvSpPr>
            <a:spLocks noChangeArrowheads="1"/>
          </p:cNvSpPr>
          <p:nvPr/>
        </p:nvSpPr>
        <p:spPr bwMode="auto">
          <a:xfrm>
            <a:off x="3597275" y="4830298"/>
            <a:ext cx="1320800" cy="519351"/>
          </a:xfrm>
          <a:prstGeom prst="ellipse">
            <a:avLst/>
          </a:prstGeom>
          <a:ln>
            <a:noFill/>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a:spcBef>
                <a:spcPct val="50000"/>
              </a:spcBef>
            </a:pPr>
            <a:r>
              <a:rPr lang="zh-CN" altLang="en-US" b="1" dirty="0">
                <a:effectLst>
                  <a:outerShdw blurRad="38100" dist="38100" dir="2700000" algn="tl">
                    <a:srgbClr val="000000"/>
                  </a:outerShdw>
                </a:effectLst>
                <a:cs typeface="+mn-ea"/>
                <a:sym typeface="+mn-lt"/>
              </a:rPr>
              <a:t>程序</a:t>
            </a:r>
            <a:endParaRPr lang="zh-CN" altLang="en-US" dirty="0">
              <a:cs typeface="+mn-ea"/>
              <a:sym typeface="+mn-lt"/>
            </a:endParaRPr>
          </a:p>
        </p:txBody>
      </p:sp>
      <p:sp>
        <p:nvSpPr>
          <p:cNvPr id="1048707" name="Oval 6"/>
          <p:cNvSpPr>
            <a:spLocks noChangeArrowheads="1"/>
          </p:cNvSpPr>
          <p:nvPr/>
        </p:nvSpPr>
        <p:spPr bwMode="auto">
          <a:xfrm>
            <a:off x="4913313" y="4075811"/>
            <a:ext cx="1444625" cy="822305"/>
          </a:xfrm>
          <a:prstGeom prst="ellipse">
            <a:avLst/>
          </a:prstGeom>
          <a:noFill/>
          <a:ln w="9525">
            <a:noFill/>
            <a:round/>
            <a:headEnd/>
            <a:tailEnd/>
          </a:ln>
        </p:spPr>
        <p:txBody>
          <a:bodyPr wrap="square">
            <a:spAutoFit/>
          </a:bodyPr>
          <a:lstStyle/>
          <a:p>
            <a:pPr algn="ctr">
              <a:spcBef>
                <a:spcPct val="50000"/>
              </a:spcBef>
            </a:pPr>
            <a:r>
              <a:rPr lang="zh-CN" altLang="en-US" sz="3200" b="1" dirty="0">
                <a:solidFill>
                  <a:schemeClr val="accent1"/>
                </a:solidFill>
                <a:cs typeface="+mn-ea"/>
                <a:sym typeface="+mn-lt"/>
              </a:rPr>
              <a:t>软件</a:t>
            </a:r>
          </a:p>
        </p:txBody>
      </p:sp>
      <p:sp>
        <p:nvSpPr>
          <p:cNvPr id="1048708" name="AutoShape 7"/>
          <p:cNvSpPr/>
          <p:nvPr/>
        </p:nvSpPr>
        <p:spPr bwMode="auto">
          <a:xfrm>
            <a:off x="5211936" y="3160488"/>
            <a:ext cx="1392064" cy="492364"/>
          </a:xfrm>
          <a:prstGeom prst="borderCallout1">
            <a:avLst>
              <a:gd name="adj1" fmla="val 15000"/>
              <a:gd name="adj2" fmla="val -4069"/>
              <a:gd name="adj3" fmla="val 343711"/>
              <a:gd name="adj4" fmla="val -57856"/>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zh-CN" altLang="en-US" b="1" dirty="0">
                <a:cs typeface="+mn-ea"/>
                <a:sym typeface="+mn-lt"/>
              </a:rPr>
              <a:t>可执行部分</a:t>
            </a:r>
          </a:p>
        </p:txBody>
      </p:sp>
      <p:sp>
        <p:nvSpPr>
          <p:cNvPr id="1048709" name="AutoShape 8"/>
          <p:cNvSpPr/>
          <p:nvPr/>
        </p:nvSpPr>
        <p:spPr bwMode="auto">
          <a:xfrm>
            <a:off x="8386763" y="3503388"/>
            <a:ext cx="1555750" cy="571500"/>
          </a:xfrm>
          <a:prstGeom prst="borderCallout2">
            <a:avLst>
              <a:gd name="adj1" fmla="val 12500"/>
              <a:gd name="adj2" fmla="val -4069"/>
              <a:gd name="adj3" fmla="val 12500"/>
              <a:gd name="adj4" fmla="val -49023"/>
              <a:gd name="adj5" fmla="val 249917"/>
              <a:gd name="adj6" fmla="val -8989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r>
              <a:rPr lang="zh-CN" altLang="en-US" b="1">
                <a:cs typeface="+mn-ea"/>
                <a:sym typeface="+mn-lt"/>
              </a:rPr>
              <a:t>不可执行部分</a:t>
            </a:r>
          </a:p>
        </p:txBody>
      </p:sp>
      <p:sp>
        <p:nvSpPr>
          <p:cNvPr id="1048710" name="Oval 9"/>
          <p:cNvSpPr>
            <a:spLocks noChangeArrowheads="1"/>
          </p:cNvSpPr>
          <p:nvPr/>
        </p:nvSpPr>
        <p:spPr bwMode="auto">
          <a:xfrm>
            <a:off x="5621621" y="5325724"/>
            <a:ext cx="1524000" cy="519351"/>
          </a:xfrm>
          <a:prstGeom prst="ellipse">
            <a:avLst/>
          </a:prstGeom>
          <a:ln>
            <a:noFill/>
            <a:headEnd/>
            <a:tailEnd/>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lgn="ctr">
              <a:spcBef>
                <a:spcPct val="50000"/>
              </a:spcBef>
            </a:pPr>
            <a:r>
              <a:rPr lang="zh-CN" altLang="en-US" b="1" dirty="0">
                <a:effectLst>
                  <a:outerShdw blurRad="38100" dist="38100" dir="2700000" algn="tl">
                    <a:srgbClr val="000000"/>
                  </a:outerShdw>
                </a:effectLst>
                <a:cs typeface="+mn-ea"/>
                <a:sym typeface="+mn-lt"/>
              </a:rPr>
              <a:t>文档</a:t>
            </a:r>
            <a:r>
              <a:rPr lang="zh-CN" altLang="zh-CN" b="1" dirty="0">
                <a:effectLst>
                  <a:outerShdw blurRad="38100" dist="38100" dir="2700000" algn="tl">
                    <a:srgbClr val="000000"/>
                  </a:outerShdw>
                </a:effectLst>
                <a:cs typeface="+mn-ea"/>
                <a:sym typeface="+mn-lt"/>
              </a:rPr>
              <a:t>1</a:t>
            </a:r>
            <a:endParaRPr lang="zh-CN" altLang="zh-CN" dirty="0">
              <a:cs typeface="+mn-ea"/>
              <a:sym typeface="+mn-lt"/>
            </a:endParaRPr>
          </a:p>
        </p:txBody>
      </p:sp>
      <p:sp>
        <p:nvSpPr>
          <p:cNvPr id="1048711" name="Oval 10"/>
          <p:cNvSpPr>
            <a:spLocks noChangeArrowheads="1"/>
          </p:cNvSpPr>
          <p:nvPr/>
        </p:nvSpPr>
        <p:spPr bwMode="auto">
          <a:xfrm>
            <a:off x="6946900" y="5034412"/>
            <a:ext cx="1524000" cy="519351"/>
          </a:xfrm>
          <a:prstGeom prst="ellipse">
            <a:avLst/>
          </a:prstGeom>
          <a:ln>
            <a:noFill/>
            <a:headEnd/>
            <a:tailEnd/>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lgn="ctr">
              <a:spcBef>
                <a:spcPct val="50000"/>
              </a:spcBef>
            </a:pPr>
            <a:r>
              <a:rPr lang="zh-CN" altLang="en-US" b="1">
                <a:effectLst>
                  <a:outerShdw blurRad="38100" dist="38100" dir="2700000" algn="tl">
                    <a:srgbClr val="000000"/>
                  </a:outerShdw>
                </a:effectLst>
                <a:cs typeface="+mn-ea"/>
                <a:sym typeface="+mn-lt"/>
              </a:rPr>
              <a:t>文档</a:t>
            </a:r>
            <a:r>
              <a:rPr lang="zh-CN" altLang="zh-CN" b="1">
                <a:effectLst>
                  <a:outerShdw blurRad="38100" dist="38100" dir="2700000" algn="tl">
                    <a:srgbClr val="000000"/>
                  </a:outerShdw>
                </a:effectLst>
                <a:cs typeface="+mn-ea"/>
                <a:sym typeface="+mn-lt"/>
              </a:rPr>
              <a:t>2</a:t>
            </a:r>
            <a:endParaRPr lang="zh-CN" altLang="zh-CN">
              <a:cs typeface="+mn-ea"/>
              <a:sym typeface="+mn-lt"/>
            </a:endParaRPr>
          </a:p>
        </p:txBody>
      </p:sp>
      <p:sp>
        <p:nvSpPr>
          <p:cNvPr id="1048712" name="Oval 11"/>
          <p:cNvSpPr>
            <a:spLocks noChangeArrowheads="1"/>
          </p:cNvSpPr>
          <p:nvPr/>
        </p:nvSpPr>
        <p:spPr bwMode="auto">
          <a:xfrm>
            <a:off x="7534275" y="4532088"/>
            <a:ext cx="1600200" cy="519351"/>
          </a:xfrm>
          <a:prstGeom prst="ellipse">
            <a:avLst/>
          </a:prstGeom>
          <a:ln>
            <a:noFill/>
            <a:headEnd/>
            <a:tailEnd/>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lgn="ctr">
              <a:spcBef>
                <a:spcPct val="50000"/>
              </a:spcBef>
            </a:pPr>
            <a:r>
              <a:rPr lang="zh-CN" altLang="en-US" b="1">
                <a:effectLst>
                  <a:outerShdw blurRad="38100" dist="38100" dir="2700000" algn="tl">
                    <a:srgbClr val="000000"/>
                  </a:outerShdw>
                </a:effectLst>
                <a:cs typeface="+mn-ea"/>
                <a:sym typeface="+mn-lt"/>
              </a:rPr>
              <a:t>文档</a:t>
            </a:r>
            <a:r>
              <a:rPr lang="zh-CN" altLang="zh-CN" b="1">
                <a:effectLst>
                  <a:outerShdw blurRad="38100" dist="38100" dir="2700000" algn="tl">
                    <a:srgbClr val="000000"/>
                  </a:outerShdw>
                </a:effectLst>
                <a:cs typeface="+mn-ea"/>
                <a:sym typeface="+mn-lt"/>
              </a:rPr>
              <a:t>3</a:t>
            </a:r>
            <a:endParaRPr lang="zh-CN" altLang="zh-CN">
              <a:cs typeface="+mn-ea"/>
              <a:sym typeface="+mn-lt"/>
            </a:endParaRPr>
          </a:p>
        </p:txBody>
      </p:sp>
      <p:grpSp>
        <p:nvGrpSpPr>
          <p:cNvPr id="125" name="Group 13"/>
          <p:cNvGrpSpPr/>
          <p:nvPr/>
        </p:nvGrpSpPr>
        <p:grpSpPr bwMode="auto">
          <a:xfrm>
            <a:off x="4693642" y="4520207"/>
            <a:ext cx="2840633" cy="949086"/>
            <a:chOff x="-100" y="-162"/>
            <a:chExt cx="1636" cy="556"/>
          </a:xfrm>
        </p:grpSpPr>
        <p:sp>
          <p:nvSpPr>
            <p:cNvPr id="1048713" name="Line 14"/>
            <p:cNvSpPr>
              <a:spLocks noChangeShapeType="1"/>
            </p:cNvSpPr>
            <p:nvPr/>
          </p:nvSpPr>
          <p:spPr bwMode="auto">
            <a:xfrm>
              <a:off x="96" y="240"/>
              <a:ext cx="383" cy="154"/>
            </a:xfrm>
            <a:prstGeom prst="line">
              <a:avLst/>
            </a:prstGeom>
            <a:noFill/>
            <a:ln w="50800">
              <a:solidFill>
                <a:schemeClr val="accent2"/>
              </a:solidFill>
              <a:prstDash val="sysDot"/>
              <a:round/>
              <a:headEnd/>
              <a:tailEnd/>
            </a:ln>
          </p:spPr>
          <p:txBody>
            <a:bodyPr wrap="none" lIns="92075" tIns="46038" rIns="92075" bIns="46038" anchor="ctr"/>
            <a:lstStyle/>
            <a:p>
              <a:endParaRPr lang="zh-CN" altLang="en-US">
                <a:cs typeface="+mn-ea"/>
                <a:sym typeface="+mn-lt"/>
              </a:endParaRPr>
            </a:p>
          </p:txBody>
        </p:sp>
        <p:sp>
          <p:nvSpPr>
            <p:cNvPr id="1048714" name="Line 15"/>
            <p:cNvSpPr>
              <a:spLocks noChangeShapeType="1"/>
            </p:cNvSpPr>
            <p:nvPr/>
          </p:nvSpPr>
          <p:spPr bwMode="auto">
            <a:xfrm flipV="1">
              <a:off x="0" y="186"/>
              <a:ext cx="1293" cy="6"/>
            </a:xfrm>
            <a:prstGeom prst="line">
              <a:avLst/>
            </a:prstGeom>
            <a:noFill/>
            <a:ln w="50800">
              <a:solidFill>
                <a:schemeClr val="accent2"/>
              </a:solidFill>
              <a:prstDash val="sysDot"/>
              <a:round/>
              <a:headEnd/>
              <a:tailEnd/>
            </a:ln>
          </p:spPr>
          <p:txBody>
            <a:bodyPr wrap="none" lIns="92075" tIns="46038" rIns="92075" bIns="46038" anchor="ctr"/>
            <a:lstStyle/>
            <a:p>
              <a:endParaRPr lang="zh-CN" altLang="en-US">
                <a:cs typeface="+mn-ea"/>
                <a:sym typeface="+mn-lt"/>
              </a:endParaRPr>
            </a:p>
          </p:txBody>
        </p:sp>
        <p:sp>
          <p:nvSpPr>
            <p:cNvPr id="1048715" name="Line 16"/>
            <p:cNvSpPr>
              <a:spLocks noChangeShapeType="1"/>
            </p:cNvSpPr>
            <p:nvPr/>
          </p:nvSpPr>
          <p:spPr bwMode="auto">
            <a:xfrm flipV="1">
              <a:off x="0" y="0"/>
              <a:ext cx="1536" cy="96"/>
            </a:xfrm>
            <a:prstGeom prst="line">
              <a:avLst/>
            </a:prstGeom>
            <a:noFill/>
            <a:ln w="50800">
              <a:solidFill>
                <a:schemeClr val="accent2"/>
              </a:solidFill>
              <a:prstDash val="sysDot"/>
              <a:round/>
              <a:headEnd/>
              <a:tailEnd/>
            </a:ln>
          </p:spPr>
          <p:txBody>
            <a:bodyPr wrap="none" lIns="92075" tIns="46038" rIns="92075" bIns="46038" anchor="ctr"/>
            <a:lstStyle/>
            <a:p>
              <a:endParaRPr lang="zh-CN" altLang="en-US">
                <a:cs typeface="+mn-ea"/>
                <a:sym typeface="+mn-lt"/>
              </a:endParaRPr>
            </a:p>
          </p:txBody>
        </p:sp>
        <p:sp>
          <p:nvSpPr>
            <p:cNvPr id="1048716" name="Line 16"/>
            <p:cNvSpPr>
              <a:spLocks noChangeShapeType="1"/>
            </p:cNvSpPr>
            <p:nvPr/>
          </p:nvSpPr>
          <p:spPr bwMode="auto">
            <a:xfrm flipV="1">
              <a:off x="-100" y="-162"/>
              <a:ext cx="1138" cy="182"/>
            </a:xfrm>
            <a:prstGeom prst="line">
              <a:avLst/>
            </a:prstGeom>
            <a:noFill/>
            <a:ln w="50800">
              <a:solidFill>
                <a:schemeClr val="accent2"/>
              </a:solidFill>
              <a:prstDash val="sysDot"/>
              <a:round/>
              <a:headEnd/>
              <a:tailEnd/>
            </a:ln>
          </p:spPr>
          <p:txBody>
            <a:bodyPr wrap="none" lIns="92075" tIns="46038" rIns="92075" bIns="46038" anchor="ctr"/>
            <a:lstStyle/>
            <a:p>
              <a:endParaRPr lang="zh-CN" altLang="en-US">
                <a:cs typeface="+mn-ea"/>
                <a:sym typeface="+mn-lt"/>
              </a:endParaRPr>
            </a:p>
          </p:txBody>
        </p:sp>
      </p:grpSp>
      <p:sp>
        <p:nvSpPr>
          <p:cNvPr id="1048717" name="标题 10"/>
          <p:cNvSpPr>
            <a:spLocks noGrp="1"/>
          </p:cNvSpPr>
          <p:nvPr>
            <p:ph type="title"/>
          </p:nvPr>
        </p:nvSpPr>
        <p:spPr/>
        <p:txBody>
          <a:bodyPr/>
          <a:lstStyle/>
          <a:p>
            <a:r>
              <a:rPr lang="zh-CN" altLang="en-US" dirty="0">
                <a:latin typeface="+mn-lt"/>
                <a:ea typeface="+mn-ea"/>
                <a:cs typeface="+mn-ea"/>
                <a:sym typeface="+mn-lt"/>
              </a:rPr>
              <a:t>软件的定义</a:t>
            </a:r>
          </a:p>
        </p:txBody>
      </p:sp>
      <p:sp>
        <p:nvSpPr>
          <p:cNvPr id="1048718" name="矩形 2"/>
          <p:cNvSpPr/>
          <p:nvPr/>
        </p:nvSpPr>
        <p:spPr>
          <a:xfrm>
            <a:off x="419493" y="1733548"/>
            <a:ext cx="3624581" cy="510540"/>
          </a:xfrm>
          <a:prstGeom prst="rect">
            <a:avLst/>
          </a:prstGeom>
        </p:spPr>
        <p:txBody>
          <a:bodyPr wrap="none">
            <a:spAutoFit/>
          </a:bodyPr>
          <a:lstStyle/>
          <a:p>
            <a:r>
              <a:rPr lang="zh-CN" altLang="en-US" sz="2800" b="1" dirty="0">
                <a:solidFill>
                  <a:schemeClr val="tx1">
                    <a:lumMod val="90000"/>
                    <a:lumOff val="10000"/>
                  </a:schemeClr>
                </a:solidFill>
                <a:latin typeface="+mn-ea"/>
                <a:cs typeface="+mn-ea"/>
                <a:sym typeface="+mn-lt"/>
              </a:rPr>
              <a:t>软件</a:t>
            </a:r>
            <a:r>
              <a:rPr lang="en-US" altLang="zh-CN" sz="2800" b="1" dirty="0">
                <a:solidFill>
                  <a:schemeClr val="tx1">
                    <a:lumMod val="90000"/>
                    <a:lumOff val="10000"/>
                  </a:schemeClr>
                </a:solidFill>
                <a:latin typeface="+mn-ea"/>
                <a:cs typeface="+mn-ea"/>
                <a:sym typeface="+mn-lt"/>
              </a:rPr>
              <a:t>=</a:t>
            </a:r>
            <a:r>
              <a:rPr lang="zh-CN" altLang="en-US" sz="2800" b="1" dirty="0">
                <a:solidFill>
                  <a:schemeClr val="tx1">
                    <a:lumMod val="90000"/>
                    <a:lumOff val="10000"/>
                  </a:schemeClr>
                </a:solidFill>
                <a:latin typeface="+mn-ea"/>
                <a:cs typeface="+mn-ea"/>
                <a:sym typeface="+mn-lt"/>
              </a:rPr>
              <a:t>程序</a:t>
            </a:r>
            <a:r>
              <a:rPr lang="en-US" altLang="zh-CN" sz="2800" b="1" dirty="0">
                <a:solidFill>
                  <a:schemeClr val="tx1">
                    <a:lumMod val="90000"/>
                    <a:lumOff val="10000"/>
                  </a:schemeClr>
                </a:solidFill>
                <a:latin typeface="+mn-ea"/>
                <a:cs typeface="+mn-ea"/>
                <a:sym typeface="+mn-lt"/>
              </a:rPr>
              <a:t>+</a:t>
            </a:r>
            <a:r>
              <a:rPr lang="zh-CN" altLang="en-US" sz="2800" b="1" dirty="0">
                <a:solidFill>
                  <a:schemeClr val="tx1">
                    <a:lumMod val="90000"/>
                    <a:lumOff val="10000"/>
                  </a:schemeClr>
                </a:solidFill>
                <a:latin typeface="+mn-ea"/>
                <a:cs typeface="+mn-ea"/>
                <a:sym typeface="+mn-lt"/>
              </a:rPr>
              <a:t>数据</a:t>
            </a:r>
            <a:r>
              <a:rPr lang="en-US" altLang="zh-CN" sz="2800" b="1" dirty="0">
                <a:solidFill>
                  <a:schemeClr val="tx1">
                    <a:lumMod val="90000"/>
                    <a:lumOff val="10000"/>
                  </a:schemeClr>
                </a:solidFill>
                <a:latin typeface="+mn-ea"/>
                <a:cs typeface="+mn-ea"/>
                <a:sym typeface="+mn-lt"/>
              </a:rPr>
              <a:t>+</a:t>
            </a:r>
            <a:r>
              <a:rPr lang="zh-CN" altLang="en-US" sz="2800" b="1" dirty="0">
                <a:solidFill>
                  <a:schemeClr val="tx1">
                    <a:lumMod val="90000"/>
                    <a:lumOff val="10000"/>
                  </a:schemeClr>
                </a:solidFill>
                <a:latin typeface="+mn-ea"/>
                <a:cs typeface="+mn-ea"/>
                <a:sym typeface="+mn-lt"/>
              </a:rPr>
              <a:t>文档</a:t>
            </a:r>
            <a:endParaRPr lang="en-US" altLang="zh-CN" sz="2800" b="1" dirty="0">
              <a:solidFill>
                <a:schemeClr val="tx1">
                  <a:lumMod val="90000"/>
                  <a:lumOff val="10000"/>
                </a:schemeClr>
              </a:solidFill>
              <a:latin typeface="+mn-ea"/>
              <a:cs typeface="+mn-ea"/>
              <a:sym typeface="+mn-lt"/>
            </a:endParaRPr>
          </a:p>
        </p:txBody>
      </p:sp>
      <p:grpSp>
        <p:nvGrpSpPr>
          <p:cNvPr id="126" name="组合 22"/>
          <p:cNvGrpSpPr/>
          <p:nvPr/>
        </p:nvGrpSpPr>
        <p:grpSpPr>
          <a:xfrm>
            <a:off x="4693642" y="833602"/>
            <a:ext cx="6964957" cy="1967596"/>
            <a:chOff x="5716507" y="839559"/>
            <a:chExt cx="4016280" cy="1939692"/>
          </a:xfrm>
        </p:grpSpPr>
        <p:grpSp>
          <p:nvGrpSpPr>
            <p:cNvPr id="127" name="组合 13"/>
            <p:cNvGrpSpPr/>
            <p:nvPr/>
          </p:nvGrpSpPr>
          <p:grpSpPr>
            <a:xfrm>
              <a:off x="5738042" y="839559"/>
              <a:ext cx="3994745" cy="1939692"/>
              <a:chOff x="5738042" y="839559"/>
              <a:chExt cx="3994745" cy="1939692"/>
            </a:xfrm>
          </p:grpSpPr>
          <p:sp>
            <p:nvSpPr>
              <p:cNvPr id="1048719" name="任意多边形 14"/>
              <p:cNvSpPr/>
              <p:nvPr/>
            </p:nvSpPr>
            <p:spPr>
              <a:xfrm>
                <a:off x="6193082" y="839559"/>
                <a:ext cx="3539705"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1">
                <a:schemeClr val="accent2"/>
              </a:lnRef>
              <a:fillRef idx="3">
                <a:schemeClr val="accent2"/>
              </a:fillRef>
              <a:effectRef idx="2">
                <a:schemeClr val="accent2"/>
              </a:effectRef>
              <a:fontRef idx="minor">
                <a:schemeClr val="lt1"/>
              </a:fontRef>
            </p:style>
            <p:txBody>
              <a:bodyPr spcFirstLastPara="0" vert="horz" wrap="square" lIns="382935" tIns="45721" rIns="85344" bIns="45721" numCol="1" spcCol="1270" anchor="ctr" anchorCtr="0">
                <a:noAutofit/>
              </a:bodyPr>
              <a:lstStyle/>
              <a:p>
                <a:pPr lvl="0" defTabSz="533400" rtl="0">
                  <a:lnSpc>
                    <a:spcPct val="90000"/>
                  </a:lnSpc>
                  <a:spcBef>
                    <a:spcPct val="0"/>
                  </a:spcBef>
                  <a:spcAft>
                    <a:spcPct val="35000"/>
                  </a:spcAft>
                </a:pPr>
                <a:r>
                  <a:rPr lang="zh-CN" sz="2000" kern="1200" dirty="0"/>
                  <a:t>按事先设计的功能和性能需求执行的指令序列</a:t>
                </a:r>
              </a:p>
            </p:txBody>
          </p:sp>
          <p:sp>
            <p:nvSpPr>
              <p:cNvPr id="1048720" name="椭圆 16"/>
              <p:cNvSpPr/>
              <p:nvPr/>
            </p:nvSpPr>
            <p:spPr>
              <a:xfrm>
                <a:off x="5738042" y="839560"/>
                <a:ext cx="455040" cy="554197"/>
              </a:xfrm>
              <a:prstGeom prst="ellipse">
                <a:avLst/>
              </a:prstGeom>
            </p:spPr>
            <p:style>
              <a:lnRef idx="3">
                <a:schemeClr val="lt1"/>
              </a:lnRef>
              <a:fillRef idx="1">
                <a:schemeClr val="accent2"/>
              </a:fillRef>
              <a:effectRef idx="1">
                <a:schemeClr val="accent2"/>
              </a:effectRef>
              <a:fontRef idx="minor">
                <a:schemeClr val="lt1"/>
              </a:fontRef>
            </p:style>
          </p:sp>
          <p:sp>
            <p:nvSpPr>
              <p:cNvPr id="1048721" name="任意多边形 17"/>
              <p:cNvSpPr/>
              <p:nvPr/>
            </p:nvSpPr>
            <p:spPr>
              <a:xfrm>
                <a:off x="6193082" y="1532306"/>
                <a:ext cx="3539705"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382935" tIns="45721" rIns="85344" bIns="45721" numCol="1" spcCol="1270" anchor="ctr" anchorCtr="0">
                <a:noAutofit/>
              </a:bodyPr>
              <a:lstStyle/>
              <a:p>
                <a:pPr lvl="0" defTabSz="533400" rtl="0">
                  <a:lnSpc>
                    <a:spcPct val="90000"/>
                  </a:lnSpc>
                  <a:spcBef>
                    <a:spcPct val="0"/>
                  </a:spcBef>
                  <a:spcAft>
                    <a:spcPct val="35000"/>
                  </a:spcAft>
                </a:pPr>
                <a:r>
                  <a:rPr lang="zh-CN" sz="2000" kern="1200" dirty="0"/>
                  <a:t>是程序能正常操纵信息的数据结构</a:t>
                </a:r>
              </a:p>
            </p:txBody>
          </p:sp>
          <p:sp>
            <p:nvSpPr>
              <p:cNvPr id="1048722" name="椭圆 18"/>
              <p:cNvSpPr/>
              <p:nvPr/>
            </p:nvSpPr>
            <p:spPr>
              <a:xfrm>
                <a:off x="5738042" y="1532307"/>
                <a:ext cx="455040" cy="554197"/>
              </a:xfrm>
              <a:prstGeom prst="ellipse">
                <a:avLst/>
              </a:prstGeom>
            </p:spPr>
            <p:style>
              <a:lnRef idx="3">
                <a:schemeClr val="lt1"/>
              </a:lnRef>
              <a:fillRef idx="1">
                <a:schemeClr val="accent5"/>
              </a:fillRef>
              <a:effectRef idx="1">
                <a:schemeClr val="accent5"/>
              </a:effectRef>
              <a:fontRef idx="minor">
                <a:schemeClr val="lt1"/>
              </a:fontRef>
            </p:style>
          </p:sp>
          <p:sp>
            <p:nvSpPr>
              <p:cNvPr id="1048723" name="任意多边形 19"/>
              <p:cNvSpPr/>
              <p:nvPr/>
            </p:nvSpPr>
            <p:spPr>
              <a:xfrm>
                <a:off x="6193082" y="2225052"/>
                <a:ext cx="3539705"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1">
                <a:schemeClr val="accent4"/>
              </a:lnRef>
              <a:fillRef idx="3">
                <a:schemeClr val="accent4"/>
              </a:fillRef>
              <a:effectRef idx="2">
                <a:schemeClr val="accent4"/>
              </a:effectRef>
              <a:fontRef idx="minor">
                <a:schemeClr val="lt1"/>
              </a:fontRef>
            </p:style>
            <p:txBody>
              <a:bodyPr spcFirstLastPara="0" vert="horz" wrap="square" lIns="382935" tIns="45721" rIns="85344" bIns="45721" numCol="1" spcCol="1270" anchor="ctr" anchorCtr="0">
                <a:noAutofit/>
              </a:bodyPr>
              <a:lstStyle/>
              <a:p>
                <a:pPr lvl="0" defTabSz="533400" rtl="0">
                  <a:lnSpc>
                    <a:spcPct val="90000"/>
                  </a:lnSpc>
                  <a:spcBef>
                    <a:spcPct val="0"/>
                  </a:spcBef>
                  <a:spcAft>
                    <a:spcPct val="35000"/>
                  </a:spcAft>
                </a:pPr>
                <a:r>
                  <a:rPr lang="zh-CN" sz="2000" kern="1200" dirty="0"/>
                  <a:t>与程序开发、维护和使用有关的图文材料 </a:t>
                </a:r>
              </a:p>
            </p:txBody>
          </p:sp>
          <p:sp>
            <p:nvSpPr>
              <p:cNvPr id="1048724" name="椭圆 20"/>
              <p:cNvSpPr/>
              <p:nvPr/>
            </p:nvSpPr>
            <p:spPr>
              <a:xfrm>
                <a:off x="5738042" y="2225053"/>
                <a:ext cx="455040" cy="554197"/>
              </a:xfrm>
              <a:prstGeom prst="ellipse">
                <a:avLst/>
              </a:prstGeom>
            </p:spPr>
            <p:style>
              <a:lnRef idx="3">
                <a:schemeClr val="lt1"/>
              </a:lnRef>
              <a:fillRef idx="1">
                <a:schemeClr val="accent4"/>
              </a:fillRef>
              <a:effectRef idx="1">
                <a:schemeClr val="accent4"/>
              </a:effectRef>
              <a:fontRef idx="minor">
                <a:schemeClr val="lt1"/>
              </a:fontRef>
            </p:style>
          </p:sp>
        </p:grpSp>
        <p:sp>
          <p:nvSpPr>
            <p:cNvPr id="1048725" name="矩形 21"/>
            <p:cNvSpPr/>
            <p:nvPr/>
          </p:nvSpPr>
          <p:spPr>
            <a:xfrm>
              <a:off x="5716507" y="944542"/>
              <a:ext cx="596921" cy="394436"/>
            </a:xfrm>
            <a:prstGeom prst="rect">
              <a:avLst/>
            </a:prstGeom>
          </p:spPr>
          <p:txBody>
            <a:bodyPr wrap="square">
              <a:spAutoFit/>
            </a:bodyPr>
            <a:lstStyle/>
            <a:p>
              <a:r>
                <a:rPr lang="zh-CN" altLang="zh-CN" sz="2000" b="1" dirty="0">
                  <a:solidFill>
                    <a:schemeClr val="bg1"/>
                  </a:solidFill>
                </a:rPr>
                <a:t>程序</a:t>
              </a:r>
              <a:endParaRPr lang="zh-CN" altLang="en-US" sz="2000" b="1" dirty="0">
                <a:solidFill>
                  <a:schemeClr val="bg1"/>
                </a:solidFill>
              </a:endParaRPr>
            </a:p>
          </p:txBody>
        </p:sp>
        <p:sp>
          <p:nvSpPr>
            <p:cNvPr id="1048726" name="矩形 33"/>
            <p:cNvSpPr/>
            <p:nvPr/>
          </p:nvSpPr>
          <p:spPr>
            <a:xfrm>
              <a:off x="5716507" y="1640128"/>
              <a:ext cx="596921" cy="394436"/>
            </a:xfrm>
            <a:prstGeom prst="rect">
              <a:avLst/>
            </a:prstGeom>
          </p:spPr>
          <p:txBody>
            <a:bodyPr wrap="square">
              <a:spAutoFit/>
            </a:bodyPr>
            <a:lstStyle/>
            <a:p>
              <a:r>
                <a:rPr lang="zh-CN" altLang="en-US" sz="2000" b="1" dirty="0">
                  <a:solidFill>
                    <a:schemeClr val="bg1"/>
                  </a:solidFill>
                </a:rPr>
                <a:t>数据</a:t>
              </a:r>
            </a:p>
          </p:txBody>
        </p:sp>
        <p:sp>
          <p:nvSpPr>
            <p:cNvPr id="1048727" name="矩形 34"/>
            <p:cNvSpPr/>
            <p:nvPr/>
          </p:nvSpPr>
          <p:spPr>
            <a:xfrm>
              <a:off x="5716507" y="2332874"/>
              <a:ext cx="596921" cy="394436"/>
            </a:xfrm>
            <a:prstGeom prst="rect">
              <a:avLst/>
            </a:prstGeom>
          </p:spPr>
          <p:txBody>
            <a:bodyPr wrap="square">
              <a:spAutoFit/>
            </a:bodyPr>
            <a:lstStyle/>
            <a:p>
              <a:r>
                <a:rPr lang="zh-CN" altLang="en-US" sz="2000" b="1" dirty="0">
                  <a:solidFill>
                    <a:schemeClr val="bg1"/>
                  </a:solidFill>
                </a:rPr>
                <a:t>文档</a:t>
              </a:r>
            </a:p>
          </p:txBody>
        </p:sp>
      </p:grpSp>
      <p:sp>
        <p:nvSpPr>
          <p:cNvPr id="1048728" name="流程图: 磁盘 3"/>
          <p:cNvSpPr/>
          <p:nvPr/>
        </p:nvSpPr>
        <p:spPr>
          <a:xfrm>
            <a:off x="6715760" y="4227070"/>
            <a:ext cx="900430" cy="467161"/>
          </a:xfrm>
          <a:prstGeom prst="flowChartMagneticDisk">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t>数据</a:t>
            </a:r>
          </a:p>
        </p:txBody>
      </p:sp>
      <mc:AlternateContent xmlns:mc="http://schemas.openxmlformats.org/markup-compatibility/2006" xmlns:p14="http://schemas.microsoft.com/office/powerpoint/2010/main">
        <mc:Choice Requires="p14">
          <p:contentPart p14:bwMode="auto" r:id="rId4">
            <p14:nvContentPartPr>
              <p14:cNvPr id="1049024" name="墨迹 1049023"/>
              <p14:cNvContentPartPr/>
              <p14:nvPr/>
            </p14:nvContentPartPr>
            <p14:xfrm>
              <a:off x="453444" y="2176994"/>
              <a:ext cx="3564669" cy="100877"/>
            </p14:xfrm>
          </p:contentPart>
        </mc:Choice>
        <mc:Fallback xmlns="">
          <p:sp>
            <p:nvSpPr>
              <p:cNvPr id="1049024" name=""/>
              <p:cNvSpPr/>
              <p:nvPr/>
            </p:nvSpPr>
            <p:spPr>
              <a:xfrm>
                <a:off x="453444" y="2176994"/>
                <a:ext cx="3564669" cy="100877"/>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8718"/>
                                        </p:tgtEl>
                                        <p:attrNameLst>
                                          <p:attrName>style.visibility</p:attrName>
                                        </p:attrNameLst>
                                      </p:cBhvr>
                                      <p:to>
                                        <p:strVal val="visible"/>
                                      </p:to>
                                    </p:set>
                                    <p:animEffect transition="in" filter="wipe(left)">
                                      <p:cBhvr>
                                        <p:cTn id="7" dur="500"/>
                                        <p:tgtEl>
                                          <p:spTgt spid="104871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cBhvr>
                                        <p:cTn id="12" dur="500" fill="hold"/>
                                        <p:tgtEl>
                                          <p:spTgt spid="126"/>
                                        </p:tgtEl>
                                        <p:attrNameLst>
                                          <p:attrName>ppt_w</p:attrName>
                                        </p:attrNameLst>
                                      </p:cBhvr>
                                      <p:tavLst>
                                        <p:tav tm="0">
                                          <p:val>
                                            <p:fltVal val="0"/>
                                          </p:val>
                                        </p:tav>
                                        <p:tav tm="100000">
                                          <p:val>
                                            <p:strVal val="#ppt_w"/>
                                          </p:val>
                                        </p:tav>
                                      </p:tavLst>
                                    </p:anim>
                                    <p:anim calcmode="lin" valueType="num">
                                      <p:cBhvr>
                                        <p:cTn id="13" dur="500" fill="hold"/>
                                        <p:tgtEl>
                                          <p:spTgt spid="126"/>
                                        </p:tgtEl>
                                        <p:attrNameLst>
                                          <p:attrName>ppt_h</p:attrName>
                                        </p:attrNameLst>
                                      </p:cBhvr>
                                      <p:tavLst>
                                        <p:tav tm="0">
                                          <p:val>
                                            <p:fltVal val="0"/>
                                          </p:val>
                                        </p:tav>
                                        <p:tav tm="100000">
                                          <p:val>
                                            <p:strVal val="#ppt_h"/>
                                          </p:val>
                                        </p:tav>
                                      </p:tavLst>
                                    </p:anim>
                                    <p:animEffect transition="in" filter="fade">
                                      <p:cBhvr>
                                        <p:cTn id="14" dur="500"/>
                                        <p:tgtEl>
                                          <p:spTgt spid="126"/>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048705"/>
                                        </p:tgtEl>
                                        <p:attrNameLst>
                                          <p:attrName>style.visibility</p:attrName>
                                        </p:attrNameLst>
                                      </p:cBhvr>
                                      <p:to>
                                        <p:strVal val="visible"/>
                                      </p:to>
                                    </p:set>
                                    <p:animEffect transition="in" filter="dissolve">
                                      <p:cBhvr>
                                        <p:cTn id="18" dur="500"/>
                                        <p:tgtEl>
                                          <p:spTgt spid="1048705"/>
                                        </p:tgtEl>
                                      </p:cBhvr>
                                    </p:animEffect>
                                  </p:childTnLst>
                                </p:cTn>
                              </p:par>
                            </p:childTnLst>
                          </p:cTn>
                        </p:par>
                        <p:par>
                          <p:cTn id="19" fill="hold">
                            <p:stCondLst>
                              <p:cond delay="1000"/>
                            </p:stCondLst>
                            <p:childTnLst>
                              <p:par>
                                <p:cTn id="20" presetID="9" presetClass="entr" presetSubtype="0" fill="hold" grpId="0" nodeType="afterEffect">
                                  <p:stCondLst>
                                    <p:cond delay="0"/>
                                  </p:stCondLst>
                                  <p:childTnLst>
                                    <p:set>
                                      <p:cBhvr>
                                        <p:cTn id="21" dur="1" fill="hold">
                                          <p:stCondLst>
                                            <p:cond delay="0"/>
                                          </p:stCondLst>
                                        </p:cTn>
                                        <p:tgtEl>
                                          <p:spTgt spid="1048707"/>
                                        </p:tgtEl>
                                        <p:attrNameLst>
                                          <p:attrName>style.visibility</p:attrName>
                                        </p:attrNameLst>
                                      </p:cBhvr>
                                      <p:to>
                                        <p:strVal val="visible"/>
                                      </p:to>
                                    </p:set>
                                    <p:animEffect transition="in" filter="dissolve">
                                      <p:cBhvr>
                                        <p:cTn id="22" dur="500"/>
                                        <p:tgtEl>
                                          <p:spTgt spid="1048707"/>
                                        </p:tgtEl>
                                      </p:cBhvr>
                                    </p:animEffect>
                                  </p:childTnLst>
                                </p:cTn>
                              </p:par>
                            </p:childTnLst>
                          </p:cTn>
                        </p:par>
                        <p:par>
                          <p:cTn id="23" fill="hold">
                            <p:stCondLst>
                              <p:cond delay="1500"/>
                            </p:stCondLst>
                            <p:childTnLst>
                              <p:par>
                                <p:cTn id="24" presetID="9" presetClass="entr" presetSubtype="0" fill="hold" grpId="0" nodeType="afterEffect">
                                  <p:stCondLst>
                                    <p:cond delay="0"/>
                                  </p:stCondLst>
                                  <p:childTnLst>
                                    <p:set>
                                      <p:cBhvr>
                                        <p:cTn id="25" dur="1" fill="hold">
                                          <p:stCondLst>
                                            <p:cond delay="0"/>
                                          </p:stCondLst>
                                        </p:cTn>
                                        <p:tgtEl>
                                          <p:spTgt spid="1048706"/>
                                        </p:tgtEl>
                                        <p:attrNameLst>
                                          <p:attrName>style.visibility</p:attrName>
                                        </p:attrNameLst>
                                      </p:cBhvr>
                                      <p:to>
                                        <p:strVal val="visible"/>
                                      </p:to>
                                    </p:set>
                                    <p:animEffect transition="in" filter="dissolve">
                                      <p:cBhvr>
                                        <p:cTn id="26" dur="500"/>
                                        <p:tgtEl>
                                          <p:spTgt spid="1048706"/>
                                        </p:tgtEl>
                                      </p:cBhvr>
                                    </p:animEffect>
                                  </p:childTnLst>
                                </p:cTn>
                              </p:par>
                            </p:childTnLst>
                          </p:cTn>
                        </p:par>
                        <p:par>
                          <p:cTn id="27" fill="hold">
                            <p:stCondLst>
                              <p:cond delay="2000"/>
                            </p:stCondLst>
                            <p:childTnLst>
                              <p:par>
                                <p:cTn id="28" presetID="9" presetClass="entr" presetSubtype="0" fill="hold" grpId="0" nodeType="afterEffect">
                                  <p:stCondLst>
                                    <p:cond delay="0"/>
                                  </p:stCondLst>
                                  <p:childTnLst>
                                    <p:set>
                                      <p:cBhvr>
                                        <p:cTn id="29" dur="1" fill="hold">
                                          <p:stCondLst>
                                            <p:cond delay="0"/>
                                          </p:stCondLst>
                                        </p:cTn>
                                        <p:tgtEl>
                                          <p:spTgt spid="1048710"/>
                                        </p:tgtEl>
                                        <p:attrNameLst>
                                          <p:attrName>style.visibility</p:attrName>
                                        </p:attrNameLst>
                                      </p:cBhvr>
                                      <p:to>
                                        <p:strVal val="visible"/>
                                      </p:to>
                                    </p:set>
                                    <p:animEffect transition="in" filter="dissolve">
                                      <p:cBhvr>
                                        <p:cTn id="30" dur="500"/>
                                        <p:tgtEl>
                                          <p:spTgt spid="1048710"/>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1048711"/>
                                        </p:tgtEl>
                                        <p:attrNameLst>
                                          <p:attrName>style.visibility</p:attrName>
                                        </p:attrNameLst>
                                      </p:cBhvr>
                                      <p:to>
                                        <p:strVal val="visible"/>
                                      </p:to>
                                    </p:set>
                                    <p:animEffect transition="in" filter="dissolve">
                                      <p:cBhvr>
                                        <p:cTn id="34" dur="500"/>
                                        <p:tgtEl>
                                          <p:spTgt spid="1048711"/>
                                        </p:tgtEl>
                                      </p:cBhvr>
                                    </p:animEffect>
                                  </p:childTnLst>
                                </p:cTn>
                              </p:par>
                            </p:childTnLst>
                          </p:cTn>
                        </p:par>
                        <p:par>
                          <p:cTn id="35" fill="hold">
                            <p:stCondLst>
                              <p:cond delay="3000"/>
                            </p:stCondLst>
                            <p:childTnLst>
                              <p:par>
                                <p:cTn id="36" presetID="9" presetClass="entr" presetSubtype="0" fill="hold" grpId="0" nodeType="afterEffect">
                                  <p:stCondLst>
                                    <p:cond delay="0"/>
                                  </p:stCondLst>
                                  <p:childTnLst>
                                    <p:set>
                                      <p:cBhvr>
                                        <p:cTn id="37" dur="1" fill="hold">
                                          <p:stCondLst>
                                            <p:cond delay="0"/>
                                          </p:stCondLst>
                                        </p:cTn>
                                        <p:tgtEl>
                                          <p:spTgt spid="1048712"/>
                                        </p:tgtEl>
                                        <p:attrNameLst>
                                          <p:attrName>style.visibility</p:attrName>
                                        </p:attrNameLst>
                                      </p:cBhvr>
                                      <p:to>
                                        <p:strVal val="visible"/>
                                      </p:to>
                                    </p:set>
                                    <p:animEffect transition="in" filter="dissolve">
                                      <p:cBhvr>
                                        <p:cTn id="38" dur="500"/>
                                        <p:tgtEl>
                                          <p:spTgt spid="1048712"/>
                                        </p:tgtEl>
                                      </p:cBhvr>
                                    </p:animEffect>
                                  </p:childTnLst>
                                </p:cTn>
                              </p:par>
                            </p:childTnLst>
                          </p:cTn>
                        </p:par>
                        <p:par>
                          <p:cTn id="39" fill="hold">
                            <p:stCondLst>
                              <p:cond delay="3500"/>
                            </p:stCondLst>
                            <p:childTnLst>
                              <p:par>
                                <p:cTn id="40" presetID="9" presetClass="entr" presetSubtype="0" fill="hold" grpId="0" nodeType="afterEffect">
                                  <p:stCondLst>
                                    <p:cond delay="0"/>
                                  </p:stCondLst>
                                  <p:childTnLst>
                                    <p:set>
                                      <p:cBhvr>
                                        <p:cTn id="41" dur="1" fill="hold">
                                          <p:stCondLst>
                                            <p:cond delay="0"/>
                                          </p:stCondLst>
                                        </p:cTn>
                                        <p:tgtEl>
                                          <p:spTgt spid="1048728"/>
                                        </p:tgtEl>
                                        <p:attrNameLst>
                                          <p:attrName>style.visibility</p:attrName>
                                        </p:attrNameLst>
                                      </p:cBhvr>
                                      <p:to>
                                        <p:strVal val="visible"/>
                                      </p:to>
                                    </p:set>
                                    <p:animEffect transition="in" filter="dissolve">
                                      <p:cBhvr>
                                        <p:cTn id="42" dur="500"/>
                                        <p:tgtEl>
                                          <p:spTgt spid="1048728"/>
                                        </p:tgtEl>
                                      </p:cBhvr>
                                    </p:animEffect>
                                  </p:childTnLst>
                                </p:cTn>
                              </p:par>
                            </p:childTnLst>
                          </p:cTn>
                        </p:par>
                        <p:par>
                          <p:cTn id="43" fill="hold">
                            <p:stCondLst>
                              <p:cond delay="4000"/>
                            </p:stCondLst>
                            <p:childTnLst>
                              <p:par>
                                <p:cTn id="44" presetID="9" presetClass="entr" presetSubtype="0" fill="hold" nodeType="afterEffect">
                                  <p:stCondLst>
                                    <p:cond delay="0"/>
                                  </p:stCondLst>
                                  <p:childTnLst>
                                    <p:set>
                                      <p:cBhvr>
                                        <p:cTn id="45" dur="1" fill="hold">
                                          <p:stCondLst>
                                            <p:cond delay="0"/>
                                          </p:stCondLst>
                                        </p:cTn>
                                        <p:tgtEl>
                                          <p:spTgt spid="125"/>
                                        </p:tgtEl>
                                        <p:attrNameLst>
                                          <p:attrName>style.visibility</p:attrName>
                                        </p:attrNameLst>
                                      </p:cBhvr>
                                      <p:to>
                                        <p:strVal val="visible"/>
                                      </p:to>
                                    </p:set>
                                    <p:animEffect transition="in" filter="dissolve">
                                      <p:cBhvr>
                                        <p:cTn id="46" dur="500"/>
                                        <p:tgtEl>
                                          <p:spTgt spid="125"/>
                                        </p:tgtEl>
                                      </p:cBhvr>
                                    </p:animEffect>
                                  </p:childTnLst>
                                </p:cTn>
                              </p:par>
                            </p:childTnLst>
                          </p:cTn>
                        </p:par>
                        <p:par>
                          <p:cTn id="47" fill="hold">
                            <p:stCondLst>
                              <p:cond delay="4500"/>
                            </p:stCondLst>
                            <p:childTnLst>
                              <p:par>
                                <p:cTn id="48" presetID="9" presetClass="entr" presetSubtype="0" fill="hold" grpId="0" nodeType="afterEffect">
                                  <p:stCondLst>
                                    <p:cond delay="0"/>
                                  </p:stCondLst>
                                  <p:childTnLst>
                                    <p:set>
                                      <p:cBhvr>
                                        <p:cTn id="49" dur="1" fill="hold">
                                          <p:stCondLst>
                                            <p:cond delay="0"/>
                                          </p:stCondLst>
                                        </p:cTn>
                                        <p:tgtEl>
                                          <p:spTgt spid="1048708"/>
                                        </p:tgtEl>
                                        <p:attrNameLst>
                                          <p:attrName>style.visibility</p:attrName>
                                        </p:attrNameLst>
                                      </p:cBhvr>
                                      <p:to>
                                        <p:strVal val="visible"/>
                                      </p:to>
                                    </p:set>
                                    <p:animEffect transition="in" filter="dissolve">
                                      <p:cBhvr>
                                        <p:cTn id="50" dur="500"/>
                                        <p:tgtEl>
                                          <p:spTgt spid="1048708"/>
                                        </p:tgtEl>
                                      </p:cBhvr>
                                    </p:animEffect>
                                  </p:childTnLst>
                                </p:cTn>
                              </p:par>
                            </p:childTnLst>
                          </p:cTn>
                        </p:par>
                        <p:par>
                          <p:cTn id="51" fill="hold">
                            <p:stCondLst>
                              <p:cond delay="5000"/>
                            </p:stCondLst>
                            <p:childTnLst>
                              <p:par>
                                <p:cTn id="52" presetID="9" presetClass="entr" presetSubtype="0" fill="hold" grpId="0" nodeType="afterEffect">
                                  <p:stCondLst>
                                    <p:cond delay="0"/>
                                  </p:stCondLst>
                                  <p:childTnLst>
                                    <p:set>
                                      <p:cBhvr>
                                        <p:cTn id="53" dur="1" fill="hold">
                                          <p:stCondLst>
                                            <p:cond delay="0"/>
                                          </p:stCondLst>
                                        </p:cTn>
                                        <p:tgtEl>
                                          <p:spTgt spid="1048709"/>
                                        </p:tgtEl>
                                        <p:attrNameLst>
                                          <p:attrName>style.visibility</p:attrName>
                                        </p:attrNameLst>
                                      </p:cBhvr>
                                      <p:to>
                                        <p:strVal val="visible"/>
                                      </p:to>
                                    </p:set>
                                    <p:animEffect transition="in" filter="dissolve">
                                      <p:cBhvr>
                                        <p:cTn id="54" dur="500"/>
                                        <p:tgtEl>
                                          <p:spTgt spid="1048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5" grpId="0" animBg="1"/>
      <p:bldP spid="1048706" grpId="0" animBg="1" autoUpdateAnimBg="0"/>
      <p:bldP spid="1048707" grpId="0" autoUpdateAnimBg="0"/>
      <p:bldP spid="1048708" grpId="0" animBg="1" autoUpdateAnimBg="0"/>
      <p:bldP spid="1048709" grpId="0" animBg="1" autoUpdateAnimBg="0"/>
      <p:bldP spid="1048710" grpId="0" animBg="1" autoUpdateAnimBg="0"/>
      <p:bldP spid="1048711" grpId="0" animBg="1" autoUpdateAnimBg="0"/>
      <p:bldP spid="1048712" grpId="0" animBg="1" autoUpdateAnimBg="0"/>
      <p:bldP spid="1048718" grpId="0"/>
      <p:bldP spid="10487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0" name="标题 3"/>
          <p:cNvSpPr>
            <a:spLocks noGrp="1"/>
          </p:cNvSpPr>
          <p:nvPr>
            <p:ph type="title"/>
          </p:nvPr>
        </p:nvSpPr>
        <p:spPr>
          <a:xfrm>
            <a:off x="571501" y="0"/>
            <a:ext cx="7536179" cy="668780"/>
          </a:xfrm>
        </p:spPr>
        <p:txBody>
          <a:bodyPr/>
          <a:lstStyle/>
          <a:p>
            <a:r>
              <a:rPr lang="zh-CN" altLang="en-US" dirty="0"/>
              <a:t>软件工程的发展已经历了四个重要阶段：</a:t>
            </a:r>
          </a:p>
        </p:txBody>
      </p:sp>
      <p:sp>
        <p:nvSpPr>
          <p:cNvPr id="1048861" name="任意多边形: 形状 4"/>
          <p:cNvSpPr/>
          <p:nvPr/>
        </p:nvSpPr>
        <p:spPr>
          <a:xfrm>
            <a:off x="1381925" y="2136209"/>
            <a:ext cx="1889660" cy="2196730"/>
          </a:xfrm>
          <a:custGeom>
            <a:avLst/>
            <a:gdLst>
              <a:gd name="connsiteX0" fmla="*/ 0 w 1889660"/>
              <a:gd name="connsiteY0" fmla="*/ 188966 h 2196730"/>
              <a:gd name="connsiteX1" fmla="*/ 188966 w 1889660"/>
              <a:gd name="connsiteY1" fmla="*/ 0 h 2196730"/>
              <a:gd name="connsiteX2" fmla="*/ 1700694 w 1889660"/>
              <a:gd name="connsiteY2" fmla="*/ 0 h 2196730"/>
              <a:gd name="connsiteX3" fmla="*/ 1889660 w 1889660"/>
              <a:gd name="connsiteY3" fmla="*/ 188966 h 2196730"/>
              <a:gd name="connsiteX4" fmla="*/ 1889660 w 1889660"/>
              <a:gd name="connsiteY4" fmla="*/ 2007764 h 2196730"/>
              <a:gd name="connsiteX5" fmla="*/ 1700694 w 1889660"/>
              <a:gd name="connsiteY5" fmla="*/ 2196730 h 2196730"/>
              <a:gd name="connsiteX6" fmla="*/ 188966 w 1889660"/>
              <a:gd name="connsiteY6" fmla="*/ 2196730 h 2196730"/>
              <a:gd name="connsiteX7" fmla="*/ 0 w 1889660"/>
              <a:gd name="connsiteY7" fmla="*/ 2007764 h 2196730"/>
              <a:gd name="connsiteX8" fmla="*/ 0 w 1889660"/>
              <a:gd name="connsiteY8" fmla="*/ 188966 h 21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660" h="2196730">
                <a:moveTo>
                  <a:pt x="0" y="188966"/>
                </a:moveTo>
                <a:cubicBezTo>
                  <a:pt x="0" y="84603"/>
                  <a:pt x="84603" y="0"/>
                  <a:pt x="188966" y="0"/>
                </a:cubicBezTo>
                <a:lnTo>
                  <a:pt x="1700694" y="0"/>
                </a:lnTo>
                <a:cubicBezTo>
                  <a:pt x="1805057" y="0"/>
                  <a:pt x="1889660" y="84603"/>
                  <a:pt x="1889660" y="188966"/>
                </a:cubicBezTo>
                <a:lnTo>
                  <a:pt x="1889660" y="2007764"/>
                </a:lnTo>
                <a:cubicBezTo>
                  <a:pt x="1889660" y="2112127"/>
                  <a:pt x="1805057" y="2196730"/>
                  <a:pt x="1700694" y="2196730"/>
                </a:cubicBezTo>
                <a:lnTo>
                  <a:pt x="188966" y="2196730"/>
                </a:lnTo>
                <a:cubicBezTo>
                  <a:pt x="84603" y="2196730"/>
                  <a:pt x="0" y="2112127"/>
                  <a:pt x="0" y="2007764"/>
                </a:cubicBezTo>
                <a:lnTo>
                  <a:pt x="0" y="1889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786" tIns="146786" rIns="146786" bIns="146786" numCol="1" spcCol="1270" anchor="ctr" anchorCtr="0">
            <a:noAutofit/>
          </a:bodyPr>
          <a:lstStyle/>
          <a:p>
            <a:pPr marL="0" lvl="0" indent="0" algn="ctr" defTabSz="1066800" rtl="0">
              <a:lnSpc>
                <a:spcPct val="90000"/>
              </a:lnSpc>
              <a:spcBef>
                <a:spcPct val="0"/>
              </a:spcBef>
              <a:spcAft>
                <a:spcPct val="35000"/>
              </a:spcAft>
              <a:buNone/>
            </a:pPr>
            <a:r>
              <a:rPr lang="en-US" sz="2400" kern="1200" dirty="0"/>
              <a:t>1.</a:t>
            </a:r>
            <a:r>
              <a:rPr lang="zh-CN" sz="2400" kern="1200" dirty="0"/>
              <a:t>第一代软件工程 </a:t>
            </a:r>
            <a:r>
              <a:rPr lang="en-US" sz="2400" kern="1200" dirty="0"/>
              <a:t>— </a:t>
            </a:r>
            <a:r>
              <a:rPr lang="zh-CN" sz="2400" kern="1200" dirty="0"/>
              <a:t>传统的软件工程</a:t>
            </a:r>
          </a:p>
        </p:txBody>
      </p:sp>
      <p:sp>
        <p:nvSpPr>
          <p:cNvPr id="1048862" name="任意多边形: 形状 5"/>
          <p:cNvSpPr/>
          <p:nvPr/>
        </p:nvSpPr>
        <p:spPr>
          <a:xfrm>
            <a:off x="3460552" y="3000257"/>
            <a:ext cx="400608" cy="468635"/>
          </a:xfrm>
          <a:custGeom>
            <a:avLst/>
            <a:gdLst>
              <a:gd name="connsiteX0" fmla="*/ 0 w 400608"/>
              <a:gd name="connsiteY0" fmla="*/ 93727 h 468635"/>
              <a:gd name="connsiteX1" fmla="*/ 200304 w 400608"/>
              <a:gd name="connsiteY1" fmla="*/ 93727 h 468635"/>
              <a:gd name="connsiteX2" fmla="*/ 200304 w 400608"/>
              <a:gd name="connsiteY2" fmla="*/ 0 h 468635"/>
              <a:gd name="connsiteX3" fmla="*/ 400608 w 400608"/>
              <a:gd name="connsiteY3" fmla="*/ 234318 h 468635"/>
              <a:gd name="connsiteX4" fmla="*/ 200304 w 400608"/>
              <a:gd name="connsiteY4" fmla="*/ 468635 h 468635"/>
              <a:gd name="connsiteX5" fmla="*/ 200304 w 400608"/>
              <a:gd name="connsiteY5" fmla="*/ 374908 h 468635"/>
              <a:gd name="connsiteX6" fmla="*/ 0 w 400608"/>
              <a:gd name="connsiteY6" fmla="*/ 374908 h 468635"/>
              <a:gd name="connsiteX7" fmla="*/ 0 w 400608"/>
              <a:gd name="connsiteY7" fmla="*/ 93727 h 46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608" h="468635">
                <a:moveTo>
                  <a:pt x="0" y="93727"/>
                </a:moveTo>
                <a:lnTo>
                  <a:pt x="200304" y="93727"/>
                </a:lnTo>
                <a:lnTo>
                  <a:pt x="200304" y="0"/>
                </a:lnTo>
                <a:lnTo>
                  <a:pt x="400608" y="234318"/>
                </a:lnTo>
                <a:lnTo>
                  <a:pt x="200304" y="468635"/>
                </a:lnTo>
                <a:lnTo>
                  <a:pt x="200304" y="374908"/>
                </a:lnTo>
                <a:lnTo>
                  <a:pt x="0" y="374908"/>
                </a:lnTo>
                <a:lnTo>
                  <a:pt x="0" y="9372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3727" rIns="120182" bIns="93727" numCol="1" spcCol="1270" anchor="ctr" anchorCtr="0">
            <a:noAutofit/>
          </a:bodyPr>
          <a:lstStyle/>
          <a:p>
            <a:pPr marL="0" lvl="0" indent="0" algn="ctr" defTabSz="933450">
              <a:lnSpc>
                <a:spcPct val="90000"/>
              </a:lnSpc>
              <a:spcBef>
                <a:spcPct val="0"/>
              </a:spcBef>
              <a:spcAft>
                <a:spcPct val="35000"/>
              </a:spcAft>
              <a:buNone/>
            </a:pPr>
            <a:endParaRPr lang="zh-CN" altLang="en-US" sz="2100" kern="1200"/>
          </a:p>
        </p:txBody>
      </p:sp>
      <p:sp>
        <p:nvSpPr>
          <p:cNvPr id="1048863" name="任意多边形: 形状 6"/>
          <p:cNvSpPr/>
          <p:nvPr/>
        </p:nvSpPr>
        <p:spPr>
          <a:xfrm>
            <a:off x="4027451" y="2136209"/>
            <a:ext cx="1889660" cy="2196730"/>
          </a:xfrm>
          <a:custGeom>
            <a:avLst/>
            <a:gdLst>
              <a:gd name="connsiteX0" fmla="*/ 0 w 1889660"/>
              <a:gd name="connsiteY0" fmla="*/ 188966 h 2196730"/>
              <a:gd name="connsiteX1" fmla="*/ 188966 w 1889660"/>
              <a:gd name="connsiteY1" fmla="*/ 0 h 2196730"/>
              <a:gd name="connsiteX2" fmla="*/ 1700694 w 1889660"/>
              <a:gd name="connsiteY2" fmla="*/ 0 h 2196730"/>
              <a:gd name="connsiteX3" fmla="*/ 1889660 w 1889660"/>
              <a:gd name="connsiteY3" fmla="*/ 188966 h 2196730"/>
              <a:gd name="connsiteX4" fmla="*/ 1889660 w 1889660"/>
              <a:gd name="connsiteY4" fmla="*/ 2007764 h 2196730"/>
              <a:gd name="connsiteX5" fmla="*/ 1700694 w 1889660"/>
              <a:gd name="connsiteY5" fmla="*/ 2196730 h 2196730"/>
              <a:gd name="connsiteX6" fmla="*/ 188966 w 1889660"/>
              <a:gd name="connsiteY6" fmla="*/ 2196730 h 2196730"/>
              <a:gd name="connsiteX7" fmla="*/ 0 w 1889660"/>
              <a:gd name="connsiteY7" fmla="*/ 2007764 h 2196730"/>
              <a:gd name="connsiteX8" fmla="*/ 0 w 1889660"/>
              <a:gd name="connsiteY8" fmla="*/ 188966 h 21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660" h="2196730">
                <a:moveTo>
                  <a:pt x="0" y="188966"/>
                </a:moveTo>
                <a:cubicBezTo>
                  <a:pt x="0" y="84603"/>
                  <a:pt x="84603" y="0"/>
                  <a:pt x="188966" y="0"/>
                </a:cubicBezTo>
                <a:lnTo>
                  <a:pt x="1700694" y="0"/>
                </a:lnTo>
                <a:cubicBezTo>
                  <a:pt x="1805057" y="0"/>
                  <a:pt x="1889660" y="84603"/>
                  <a:pt x="1889660" y="188966"/>
                </a:cubicBezTo>
                <a:lnTo>
                  <a:pt x="1889660" y="2007764"/>
                </a:lnTo>
                <a:cubicBezTo>
                  <a:pt x="1889660" y="2112127"/>
                  <a:pt x="1805057" y="2196730"/>
                  <a:pt x="1700694" y="2196730"/>
                </a:cubicBezTo>
                <a:lnTo>
                  <a:pt x="188966" y="2196730"/>
                </a:lnTo>
                <a:cubicBezTo>
                  <a:pt x="84603" y="2196730"/>
                  <a:pt x="0" y="2112127"/>
                  <a:pt x="0" y="2007764"/>
                </a:cubicBezTo>
                <a:lnTo>
                  <a:pt x="0" y="1889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786" tIns="146786" rIns="146786" bIns="146786" numCol="1" spcCol="1270" anchor="ctr" anchorCtr="0">
            <a:noAutofit/>
          </a:bodyPr>
          <a:lstStyle/>
          <a:p>
            <a:pPr marL="0" lvl="0" indent="0" algn="ctr" defTabSz="1066800" rtl="0">
              <a:lnSpc>
                <a:spcPct val="90000"/>
              </a:lnSpc>
              <a:spcBef>
                <a:spcPct val="0"/>
              </a:spcBef>
              <a:spcAft>
                <a:spcPct val="35000"/>
              </a:spcAft>
              <a:buNone/>
            </a:pPr>
            <a:r>
              <a:rPr lang="en-US" sz="2400" kern="1200" dirty="0"/>
              <a:t>2.</a:t>
            </a:r>
            <a:r>
              <a:rPr lang="zh-CN" sz="2400" kern="1200" dirty="0"/>
              <a:t>第二代软件工程 </a:t>
            </a:r>
            <a:r>
              <a:rPr lang="en-US" sz="2400" kern="1200" dirty="0"/>
              <a:t>— </a:t>
            </a:r>
          </a:p>
          <a:p>
            <a:pPr marL="0" lvl="0" indent="0" algn="ctr" defTabSz="1066800" rtl="0">
              <a:lnSpc>
                <a:spcPct val="90000"/>
              </a:lnSpc>
              <a:spcBef>
                <a:spcPct val="0"/>
              </a:spcBef>
              <a:spcAft>
                <a:spcPct val="35000"/>
              </a:spcAft>
              <a:buNone/>
            </a:pPr>
            <a:r>
              <a:rPr lang="zh-CN" sz="2800" i="1" u="sng" kern="1200" dirty="0"/>
              <a:t>对象工程</a:t>
            </a:r>
            <a:endParaRPr lang="zh-CN" sz="2400" i="1" u="sng" kern="1200" dirty="0"/>
          </a:p>
        </p:txBody>
      </p:sp>
      <p:sp>
        <p:nvSpPr>
          <p:cNvPr id="1048864" name="任意多边形: 形状 7"/>
          <p:cNvSpPr/>
          <p:nvPr/>
        </p:nvSpPr>
        <p:spPr>
          <a:xfrm>
            <a:off x="6106077" y="3000257"/>
            <a:ext cx="400608" cy="468635"/>
          </a:xfrm>
          <a:custGeom>
            <a:avLst/>
            <a:gdLst>
              <a:gd name="connsiteX0" fmla="*/ 0 w 400608"/>
              <a:gd name="connsiteY0" fmla="*/ 93727 h 468635"/>
              <a:gd name="connsiteX1" fmla="*/ 200304 w 400608"/>
              <a:gd name="connsiteY1" fmla="*/ 93727 h 468635"/>
              <a:gd name="connsiteX2" fmla="*/ 200304 w 400608"/>
              <a:gd name="connsiteY2" fmla="*/ 0 h 468635"/>
              <a:gd name="connsiteX3" fmla="*/ 400608 w 400608"/>
              <a:gd name="connsiteY3" fmla="*/ 234318 h 468635"/>
              <a:gd name="connsiteX4" fmla="*/ 200304 w 400608"/>
              <a:gd name="connsiteY4" fmla="*/ 468635 h 468635"/>
              <a:gd name="connsiteX5" fmla="*/ 200304 w 400608"/>
              <a:gd name="connsiteY5" fmla="*/ 374908 h 468635"/>
              <a:gd name="connsiteX6" fmla="*/ 0 w 400608"/>
              <a:gd name="connsiteY6" fmla="*/ 374908 h 468635"/>
              <a:gd name="connsiteX7" fmla="*/ 0 w 400608"/>
              <a:gd name="connsiteY7" fmla="*/ 93727 h 46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608" h="468635">
                <a:moveTo>
                  <a:pt x="0" y="93727"/>
                </a:moveTo>
                <a:lnTo>
                  <a:pt x="200304" y="93727"/>
                </a:lnTo>
                <a:lnTo>
                  <a:pt x="200304" y="0"/>
                </a:lnTo>
                <a:lnTo>
                  <a:pt x="400608" y="234318"/>
                </a:lnTo>
                <a:lnTo>
                  <a:pt x="200304" y="468635"/>
                </a:lnTo>
                <a:lnTo>
                  <a:pt x="200304" y="374908"/>
                </a:lnTo>
                <a:lnTo>
                  <a:pt x="0" y="374908"/>
                </a:lnTo>
                <a:lnTo>
                  <a:pt x="0" y="9372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3727" rIns="120182" bIns="93727" numCol="1" spcCol="1270" anchor="ctr" anchorCtr="0">
            <a:noAutofit/>
          </a:bodyPr>
          <a:lstStyle/>
          <a:p>
            <a:pPr marL="0" lvl="0" indent="0" algn="ctr" defTabSz="933450">
              <a:lnSpc>
                <a:spcPct val="90000"/>
              </a:lnSpc>
              <a:spcBef>
                <a:spcPct val="0"/>
              </a:spcBef>
              <a:spcAft>
                <a:spcPct val="35000"/>
              </a:spcAft>
              <a:buNone/>
            </a:pPr>
            <a:endParaRPr lang="zh-CN" altLang="en-US" sz="2100" kern="1200"/>
          </a:p>
        </p:txBody>
      </p:sp>
      <p:sp>
        <p:nvSpPr>
          <p:cNvPr id="1048865" name="任意多边形: 形状 8"/>
          <p:cNvSpPr/>
          <p:nvPr/>
        </p:nvSpPr>
        <p:spPr>
          <a:xfrm>
            <a:off x="6672976" y="2136209"/>
            <a:ext cx="1889660" cy="2196730"/>
          </a:xfrm>
          <a:custGeom>
            <a:avLst/>
            <a:gdLst>
              <a:gd name="connsiteX0" fmla="*/ 0 w 1889660"/>
              <a:gd name="connsiteY0" fmla="*/ 188966 h 2196730"/>
              <a:gd name="connsiteX1" fmla="*/ 188966 w 1889660"/>
              <a:gd name="connsiteY1" fmla="*/ 0 h 2196730"/>
              <a:gd name="connsiteX2" fmla="*/ 1700694 w 1889660"/>
              <a:gd name="connsiteY2" fmla="*/ 0 h 2196730"/>
              <a:gd name="connsiteX3" fmla="*/ 1889660 w 1889660"/>
              <a:gd name="connsiteY3" fmla="*/ 188966 h 2196730"/>
              <a:gd name="connsiteX4" fmla="*/ 1889660 w 1889660"/>
              <a:gd name="connsiteY4" fmla="*/ 2007764 h 2196730"/>
              <a:gd name="connsiteX5" fmla="*/ 1700694 w 1889660"/>
              <a:gd name="connsiteY5" fmla="*/ 2196730 h 2196730"/>
              <a:gd name="connsiteX6" fmla="*/ 188966 w 1889660"/>
              <a:gd name="connsiteY6" fmla="*/ 2196730 h 2196730"/>
              <a:gd name="connsiteX7" fmla="*/ 0 w 1889660"/>
              <a:gd name="connsiteY7" fmla="*/ 2007764 h 2196730"/>
              <a:gd name="connsiteX8" fmla="*/ 0 w 1889660"/>
              <a:gd name="connsiteY8" fmla="*/ 188966 h 21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660" h="2196730">
                <a:moveTo>
                  <a:pt x="0" y="188966"/>
                </a:moveTo>
                <a:cubicBezTo>
                  <a:pt x="0" y="84603"/>
                  <a:pt x="84603" y="0"/>
                  <a:pt x="188966" y="0"/>
                </a:cubicBezTo>
                <a:lnTo>
                  <a:pt x="1700694" y="0"/>
                </a:lnTo>
                <a:cubicBezTo>
                  <a:pt x="1805057" y="0"/>
                  <a:pt x="1889660" y="84603"/>
                  <a:pt x="1889660" y="188966"/>
                </a:cubicBezTo>
                <a:lnTo>
                  <a:pt x="1889660" y="2007764"/>
                </a:lnTo>
                <a:cubicBezTo>
                  <a:pt x="1889660" y="2112127"/>
                  <a:pt x="1805057" y="2196730"/>
                  <a:pt x="1700694" y="2196730"/>
                </a:cubicBezTo>
                <a:lnTo>
                  <a:pt x="188966" y="2196730"/>
                </a:lnTo>
                <a:cubicBezTo>
                  <a:pt x="84603" y="2196730"/>
                  <a:pt x="0" y="2112127"/>
                  <a:pt x="0" y="2007764"/>
                </a:cubicBezTo>
                <a:lnTo>
                  <a:pt x="0" y="1889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786" tIns="146786" rIns="146786" bIns="146786" numCol="1" spcCol="1270" anchor="ctr" anchorCtr="0">
            <a:noAutofit/>
          </a:bodyPr>
          <a:lstStyle/>
          <a:p>
            <a:pPr marL="0" lvl="0" indent="0" algn="ctr" defTabSz="1066800" rtl="0">
              <a:lnSpc>
                <a:spcPct val="90000"/>
              </a:lnSpc>
              <a:spcBef>
                <a:spcPct val="0"/>
              </a:spcBef>
              <a:spcAft>
                <a:spcPct val="35000"/>
              </a:spcAft>
              <a:buNone/>
            </a:pPr>
            <a:r>
              <a:rPr lang="en-US" sz="2400" kern="1200" dirty="0"/>
              <a:t>3.</a:t>
            </a:r>
            <a:r>
              <a:rPr lang="zh-CN" sz="2400" kern="1200" dirty="0"/>
              <a:t>第三代软件工程 </a:t>
            </a:r>
            <a:r>
              <a:rPr lang="en-US" sz="2400" kern="1200" dirty="0"/>
              <a:t>— </a:t>
            </a:r>
          </a:p>
          <a:p>
            <a:pPr marL="0" lvl="0" indent="0" algn="ctr" defTabSz="1066800" rtl="0">
              <a:lnSpc>
                <a:spcPct val="90000"/>
              </a:lnSpc>
              <a:spcBef>
                <a:spcPct val="0"/>
              </a:spcBef>
              <a:spcAft>
                <a:spcPct val="35000"/>
              </a:spcAft>
              <a:buNone/>
            </a:pPr>
            <a:r>
              <a:rPr lang="zh-CN" sz="2800" i="1" u="sng" kern="1200" dirty="0"/>
              <a:t>过程工程</a:t>
            </a:r>
            <a:endParaRPr lang="zh-CN" sz="2400" i="1" u="sng" kern="1200" dirty="0"/>
          </a:p>
        </p:txBody>
      </p:sp>
      <p:sp>
        <p:nvSpPr>
          <p:cNvPr id="1048866" name="任意多边形: 形状 9"/>
          <p:cNvSpPr/>
          <p:nvPr/>
        </p:nvSpPr>
        <p:spPr>
          <a:xfrm>
            <a:off x="8751603" y="3000257"/>
            <a:ext cx="400608" cy="468635"/>
          </a:xfrm>
          <a:custGeom>
            <a:avLst/>
            <a:gdLst>
              <a:gd name="connsiteX0" fmla="*/ 0 w 400608"/>
              <a:gd name="connsiteY0" fmla="*/ 93727 h 468635"/>
              <a:gd name="connsiteX1" fmla="*/ 200304 w 400608"/>
              <a:gd name="connsiteY1" fmla="*/ 93727 h 468635"/>
              <a:gd name="connsiteX2" fmla="*/ 200304 w 400608"/>
              <a:gd name="connsiteY2" fmla="*/ 0 h 468635"/>
              <a:gd name="connsiteX3" fmla="*/ 400608 w 400608"/>
              <a:gd name="connsiteY3" fmla="*/ 234318 h 468635"/>
              <a:gd name="connsiteX4" fmla="*/ 200304 w 400608"/>
              <a:gd name="connsiteY4" fmla="*/ 468635 h 468635"/>
              <a:gd name="connsiteX5" fmla="*/ 200304 w 400608"/>
              <a:gd name="connsiteY5" fmla="*/ 374908 h 468635"/>
              <a:gd name="connsiteX6" fmla="*/ 0 w 400608"/>
              <a:gd name="connsiteY6" fmla="*/ 374908 h 468635"/>
              <a:gd name="connsiteX7" fmla="*/ 0 w 400608"/>
              <a:gd name="connsiteY7" fmla="*/ 93727 h 46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608" h="468635">
                <a:moveTo>
                  <a:pt x="0" y="93727"/>
                </a:moveTo>
                <a:lnTo>
                  <a:pt x="200304" y="93727"/>
                </a:lnTo>
                <a:lnTo>
                  <a:pt x="200304" y="0"/>
                </a:lnTo>
                <a:lnTo>
                  <a:pt x="400608" y="234318"/>
                </a:lnTo>
                <a:lnTo>
                  <a:pt x="200304" y="468635"/>
                </a:lnTo>
                <a:lnTo>
                  <a:pt x="200304" y="374908"/>
                </a:lnTo>
                <a:lnTo>
                  <a:pt x="0" y="374908"/>
                </a:lnTo>
                <a:lnTo>
                  <a:pt x="0" y="9372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3727" rIns="120182" bIns="93727" numCol="1" spcCol="1270" anchor="ctr" anchorCtr="0">
            <a:noAutofit/>
          </a:bodyPr>
          <a:lstStyle/>
          <a:p>
            <a:pPr marL="0" lvl="0" indent="0" algn="ctr" defTabSz="933450">
              <a:lnSpc>
                <a:spcPct val="90000"/>
              </a:lnSpc>
              <a:spcBef>
                <a:spcPct val="0"/>
              </a:spcBef>
              <a:spcAft>
                <a:spcPct val="35000"/>
              </a:spcAft>
              <a:buNone/>
            </a:pPr>
            <a:endParaRPr lang="zh-CN" altLang="en-US" sz="2100" kern="1200"/>
          </a:p>
        </p:txBody>
      </p:sp>
      <p:sp>
        <p:nvSpPr>
          <p:cNvPr id="1048867" name="任意多边形: 形状 10"/>
          <p:cNvSpPr/>
          <p:nvPr/>
        </p:nvSpPr>
        <p:spPr>
          <a:xfrm>
            <a:off x="9318501" y="2136209"/>
            <a:ext cx="1889660" cy="2196730"/>
          </a:xfrm>
          <a:custGeom>
            <a:avLst/>
            <a:gdLst>
              <a:gd name="connsiteX0" fmla="*/ 0 w 1889660"/>
              <a:gd name="connsiteY0" fmla="*/ 188966 h 2196730"/>
              <a:gd name="connsiteX1" fmla="*/ 188966 w 1889660"/>
              <a:gd name="connsiteY1" fmla="*/ 0 h 2196730"/>
              <a:gd name="connsiteX2" fmla="*/ 1700694 w 1889660"/>
              <a:gd name="connsiteY2" fmla="*/ 0 h 2196730"/>
              <a:gd name="connsiteX3" fmla="*/ 1889660 w 1889660"/>
              <a:gd name="connsiteY3" fmla="*/ 188966 h 2196730"/>
              <a:gd name="connsiteX4" fmla="*/ 1889660 w 1889660"/>
              <a:gd name="connsiteY4" fmla="*/ 2007764 h 2196730"/>
              <a:gd name="connsiteX5" fmla="*/ 1700694 w 1889660"/>
              <a:gd name="connsiteY5" fmla="*/ 2196730 h 2196730"/>
              <a:gd name="connsiteX6" fmla="*/ 188966 w 1889660"/>
              <a:gd name="connsiteY6" fmla="*/ 2196730 h 2196730"/>
              <a:gd name="connsiteX7" fmla="*/ 0 w 1889660"/>
              <a:gd name="connsiteY7" fmla="*/ 2007764 h 2196730"/>
              <a:gd name="connsiteX8" fmla="*/ 0 w 1889660"/>
              <a:gd name="connsiteY8" fmla="*/ 188966 h 21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660" h="2196730">
                <a:moveTo>
                  <a:pt x="0" y="188966"/>
                </a:moveTo>
                <a:cubicBezTo>
                  <a:pt x="0" y="84603"/>
                  <a:pt x="84603" y="0"/>
                  <a:pt x="188966" y="0"/>
                </a:cubicBezTo>
                <a:lnTo>
                  <a:pt x="1700694" y="0"/>
                </a:lnTo>
                <a:cubicBezTo>
                  <a:pt x="1805057" y="0"/>
                  <a:pt x="1889660" y="84603"/>
                  <a:pt x="1889660" y="188966"/>
                </a:cubicBezTo>
                <a:lnTo>
                  <a:pt x="1889660" y="2007764"/>
                </a:lnTo>
                <a:cubicBezTo>
                  <a:pt x="1889660" y="2112127"/>
                  <a:pt x="1805057" y="2196730"/>
                  <a:pt x="1700694" y="2196730"/>
                </a:cubicBezTo>
                <a:lnTo>
                  <a:pt x="188966" y="2196730"/>
                </a:lnTo>
                <a:cubicBezTo>
                  <a:pt x="84603" y="2196730"/>
                  <a:pt x="0" y="2112127"/>
                  <a:pt x="0" y="2007764"/>
                </a:cubicBezTo>
                <a:lnTo>
                  <a:pt x="0" y="1889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786" tIns="146786" rIns="146786" bIns="146786" numCol="1" spcCol="1270" anchor="ctr" anchorCtr="0">
            <a:noAutofit/>
          </a:bodyPr>
          <a:lstStyle/>
          <a:p>
            <a:pPr marL="0" lvl="0" indent="0" algn="ctr" defTabSz="1066800" rtl="0">
              <a:lnSpc>
                <a:spcPct val="90000"/>
              </a:lnSpc>
              <a:spcBef>
                <a:spcPct val="0"/>
              </a:spcBef>
              <a:spcAft>
                <a:spcPct val="35000"/>
              </a:spcAft>
              <a:buNone/>
            </a:pPr>
            <a:r>
              <a:rPr lang="en-US" sz="2400" kern="1200" dirty="0"/>
              <a:t>4.</a:t>
            </a:r>
            <a:r>
              <a:rPr lang="zh-CN" sz="2400" kern="1200" dirty="0"/>
              <a:t>第四代软件工程 </a:t>
            </a:r>
            <a:r>
              <a:rPr lang="en-US" sz="2400" kern="1200" dirty="0"/>
              <a:t>— </a:t>
            </a:r>
          </a:p>
          <a:p>
            <a:pPr marL="0" lvl="0" indent="0" algn="ctr" defTabSz="1066800" rtl="0">
              <a:lnSpc>
                <a:spcPct val="90000"/>
              </a:lnSpc>
              <a:spcBef>
                <a:spcPct val="0"/>
              </a:spcBef>
              <a:spcAft>
                <a:spcPct val="35000"/>
              </a:spcAft>
              <a:buNone/>
            </a:pPr>
            <a:r>
              <a:rPr lang="zh-CN" sz="2800" i="1" u="sng" kern="1200" dirty="0"/>
              <a:t>构件工程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862"/>
                                        </p:tgtEl>
                                        <p:attrNameLst>
                                          <p:attrName>style.visibility</p:attrName>
                                        </p:attrNameLst>
                                      </p:cBhvr>
                                      <p:to>
                                        <p:strVal val="visible"/>
                                      </p:to>
                                    </p:set>
                                    <p:anim calcmode="lin" valueType="num">
                                      <p:cBhvr additive="base">
                                        <p:cTn id="7" dur="500" fill="hold"/>
                                        <p:tgtEl>
                                          <p:spTgt spid="1048862"/>
                                        </p:tgtEl>
                                        <p:attrNameLst>
                                          <p:attrName>ppt_x</p:attrName>
                                        </p:attrNameLst>
                                      </p:cBhvr>
                                      <p:tavLst>
                                        <p:tav tm="0">
                                          <p:val>
                                            <p:strVal val="#ppt_x"/>
                                          </p:val>
                                        </p:tav>
                                        <p:tav tm="100000">
                                          <p:val>
                                            <p:strVal val="#ppt_x"/>
                                          </p:val>
                                        </p:tav>
                                      </p:tavLst>
                                    </p:anim>
                                    <p:anim calcmode="lin" valueType="num">
                                      <p:cBhvr additive="base">
                                        <p:cTn id="8" dur="500" fill="hold"/>
                                        <p:tgtEl>
                                          <p:spTgt spid="1048862"/>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8863"/>
                                        </p:tgtEl>
                                        <p:attrNameLst>
                                          <p:attrName>style.visibility</p:attrName>
                                        </p:attrNameLst>
                                      </p:cBhvr>
                                      <p:to>
                                        <p:strVal val="visible"/>
                                      </p:to>
                                    </p:set>
                                    <p:anim calcmode="lin" valueType="num">
                                      <p:cBhvr additive="base">
                                        <p:cTn id="11" dur="500" fill="hold"/>
                                        <p:tgtEl>
                                          <p:spTgt spid="1048863"/>
                                        </p:tgtEl>
                                        <p:attrNameLst>
                                          <p:attrName>ppt_x</p:attrName>
                                        </p:attrNameLst>
                                      </p:cBhvr>
                                      <p:tavLst>
                                        <p:tav tm="0">
                                          <p:val>
                                            <p:strVal val="1+#ppt_w/2"/>
                                          </p:val>
                                        </p:tav>
                                        <p:tav tm="100000">
                                          <p:val>
                                            <p:strVal val="#ppt_x"/>
                                          </p:val>
                                        </p:tav>
                                      </p:tavLst>
                                    </p:anim>
                                    <p:anim calcmode="lin" valueType="num">
                                      <p:cBhvr additive="base">
                                        <p:cTn id="12" dur="500" fill="hold"/>
                                        <p:tgtEl>
                                          <p:spTgt spid="10488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48864"/>
                                        </p:tgtEl>
                                        <p:attrNameLst>
                                          <p:attrName>style.visibility</p:attrName>
                                        </p:attrNameLst>
                                      </p:cBhvr>
                                      <p:to>
                                        <p:strVal val="visible"/>
                                      </p:to>
                                    </p:set>
                                    <p:anim calcmode="lin" valueType="num">
                                      <p:cBhvr additive="base">
                                        <p:cTn id="17" dur="500" fill="hold"/>
                                        <p:tgtEl>
                                          <p:spTgt spid="1048864"/>
                                        </p:tgtEl>
                                        <p:attrNameLst>
                                          <p:attrName>ppt_x</p:attrName>
                                        </p:attrNameLst>
                                      </p:cBhvr>
                                      <p:tavLst>
                                        <p:tav tm="0">
                                          <p:val>
                                            <p:strVal val="#ppt_x"/>
                                          </p:val>
                                        </p:tav>
                                        <p:tav tm="100000">
                                          <p:val>
                                            <p:strVal val="#ppt_x"/>
                                          </p:val>
                                        </p:tav>
                                      </p:tavLst>
                                    </p:anim>
                                    <p:anim calcmode="lin" valueType="num">
                                      <p:cBhvr additive="base">
                                        <p:cTn id="18" dur="500" fill="hold"/>
                                        <p:tgtEl>
                                          <p:spTgt spid="1048864"/>
                                        </p:tgtEl>
                                        <p:attrNameLst>
                                          <p:attrName>ppt_y</p:attrName>
                                        </p:attrNameLst>
                                      </p:cBhvr>
                                      <p:tavLst>
                                        <p:tav tm="0">
                                          <p:val>
                                            <p:strVal val="1+#ppt_h/2"/>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48865"/>
                                        </p:tgtEl>
                                        <p:attrNameLst>
                                          <p:attrName>style.visibility</p:attrName>
                                        </p:attrNameLst>
                                      </p:cBhvr>
                                      <p:to>
                                        <p:strVal val="visible"/>
                                      </p:to>
                                    </p:set>
                                    <p:anim calcmode="lin" valueType="num">
                                      <p:cBhvr additive="base">
                                        <p:cTn id="21" dur="500" fill="hold"/>
                                        <p:tgtEl>
                                          <p:spTgt spid="1048865"/>
                                        </p:tgtEl>
                                        <p:attrNameLst>
                                          <p:attrName>ppt_x</p:attrName>
                                        </p:attrNameLst>
                                      </p:cBhvr>
                                      <p:tavLst>
                                        <p:tav tm="0">
                                          <p:val>
                                            <p:strVal val="1+#ppt_w/2"/>
                                          </p:val>
                                        </p:tav>
                                        <p:tav tm="100000">
                                          <p:val>
                                            <p:strVal val="#ppt_x"/>
                                          </p:val>
                                        </p:tav>
                                      </p:tavLst>
                                    </p:anim>
                                    <p:anim calcmode="lin" valueType="num">
                                      <p:cBhvr additive="base">
                                        <p:cTn id="22" dur="500" fill="hold"/>
                                        <p:tgtEl>
                                          <p:spTgt spid="104886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48866"/>
                                        </p:tgtEl>
                                        <p:attrNameLst>
                                          <p:attrName>style.visibility</p:attrName>
                                        </p:attrNameLst>
                                      </p:cBhvr>
                                      <p:to>
                                        <p:strVal val="visible"/>
                                      </p:to>
                                    </p:set>
                                    <p:anim calcmode="lin" valueType="num">
                                      <p:cBhvr additive="base">
                                        <p:cTn id="27" dur="500" fill="hold"/>
                                        <p:tgtEl>
                                          <p:spTgt spid="1048866"/>
                                        </p:tgtEl>
                                        <p:attrNameLst>
                                          <p:attrName>ppt_x</p:attrName>
                                        </p:attrNameLst>
                                      </p:cBhvr>
                                      <p:tavLst>
                                        <p:tav tm="0">
                                          <p:val>
                                            <p:strVal val="#ppt_x"/>
                                          </p:val>
                                        </p:tav>
                                        <p:tav tm="100000">
                                          <p:val>
                                            <p:strVal val="#ppt_x"/>
                                          </p:val>
                                        </p:tav>
                                      </p:tavLst>
                                    </p:anim>
                                    <p:anim calcmode="lin" valueType="num">
                                      <p:cBhvr additive="base">
                                        <p:cTn id="28" dur="500" fill="hold"/>
                                        <p:tgtEl>
                                          <p:spTgt spid="1048866"/>
                                        </p:tgtEl>
                                        <p:attrNameLst>
                                          <p:attrName>ppt_y</p:attrName>
                                        </p:attrNameLst>
                                      </p:cBhvr>
                                      <p:tavLst>
                                        <p:tav tm="0">
                                          <p:val>
                                            <p:strVal val="1+#ppt_h/2"/>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48867"/>
                                        </p:tgtEl>
                                        <p:attrNameLst>
                                          <p:attrName>style.visibility</p:attrName>
                                        </p:attrNameLst>
                                      </p:cBhvr>
                                      <p:to>
                                        <p:strVal val="visible"/>
                                      </p:to>
                                    </p:set>
                                    <p:anim calcmode="lin" valueType="num">
                                      <p:cBhvr additive="base">
                                        <p:cTn id="31" dur="500" fill="hold"/>
                                        <p:tgtEl>
                                          <p:spTgt spid="1048867"/>
                                        </p:tgtEl>
                                        <p:attrNameLst>
                                          <p:attrName>ppt_x</p:attrName>
                                        </p:attrNameLst>
                                      </p:cBhvr>
                                      <p:tavLst>
                                        <p:tav tm="0">
                                          <p:val>
                                            <p:strVal val="1+#ppt_w/2"/>
                                          </p:val>
                                        </p:tav>
                                        <p:tav tm="100000">
                                          <p:val>
                                            <p:strVal val="#ppt_x"/>
                                          </p:val>
                                        </p:tav>
                                      </p:tavLst>
                                    </p:anim>
                                    <p:anim calcmode="lin" valueType="num">
                                      <p:cBhvr additive="base">
                                        <p:cTn id="32" dur="500" fill="hold"/>
                                        <p:tgtEl>
                                          <p:spTgt spid="1048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2" grpId="0" animBg="1"/>
      <p:bldP spid="1048863" grpId="0" animBg="1"/>
      <p:bldP spid="1048864" grpId="0" animBg="1"/>
      <p:bldP spid="1048865" grpId="0" animBg="1"/>
      <p:bldP spid="1048866" grpId="0" animBg="1"/>
      <p:bldP spid="10488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1" name="标题 3"/>
          <p:cNvSpPr>
            <a:spLocks noGrp="1"/>
          </p:cNvSpPr>
          <p:nvPr>
            <p:ph type="title"/>
          </p:nvPr>
        </p:nvSpPr>
        <p:spPr>
          <a:xfrm>
            <a:off x="571501" y="0"/>
            <a:ext cx="6764019" cy="668780"/>
          </a:xfrm>
        </p:spPr>
        <p:txBody>
          <a:bodyPr/>
          <a:lstStyle/>
          <a:p>
            <a:r>
              <a:rPr lang="zh-CN" altLang="en-US" dirty="0"/>
              <a:t>第一代软件工程 </a:t>
            </a:r>
            <a:r>
              <a:rPr lang="en-US" altLang="zh-CN" dirty="0"/>
              <a:t>— </a:t>
            </a:r>
            <a:r>
              <a:rPr lang="zh-CN" altLang="en-US" dirty="0"/>
              <a:t>传统的软件工程</a:t>
            </a:r>
          </a:p>
        </p:txBody>
      </p:sp>
      <p:graphicFrame>
        <p:nvGraphicFramePr>
          <p:cNvPr id="4194305" name="图示 2"/>
          <p:cNvGraphicFramePr>
            <a:graphicFrameLocks/>
          </p:cNvGraphicFramePr>
          <p:nvPr/>
        </p:nvGraphicFramePr>
        <p:xfrm>
          <a:off x="987136" y="1317028"/>
          <a:ext cx="10806546" cy="4629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5" name="标题 3"/>
          <p:cNvSpPr>
            <a:spLocks noGrp="1"/>
          </p:cNvSpPr>
          <p:nvPr>
            <p:ph type="title"/>
          </p:nvPr>
        </p:nvSpPr>
        <p:spPr>
          <a:xfrm>
            <a:off x="571501" y="0"/>
            <a:ext cx="6682739" cy="668780"/>
          </a:xfrm>
        </p:spPr>
        <p:txBody>
          <a:bodyPr/>
          <a:lstStyle/>
          <a:p>
            <a:r>
              <a:rPr lang="zh-CN" altLang="en-US" dirty="0"/>
              <a:t>第二代软件工程 </a:t>
            </a:r>
            <a:r>
              <a:rPr lang="en-US" altLang="zh-CN" dirty="0"/>
              <a:t>— </a:t>
            </a:r>
            <a:r>
              <a:rPr lang="zh-CN" altLang="en-US" dirty="0"/>
              <a:t>对象工程</a:t>
            </a:r>
            <a:br>
              <a:rPr lang="zh-CN" altLang="en-US" dirty="0"/>
            </a:br>
            <a:endParaRPr lang="zh-CN" altLang="en-US" dirty="0"/>
          </a:p>
        </p:txBody>
      </p:sp>
      <p:graphicFrame>
        <p:nvGraphicFramePr>
          <p:cNvPr id="4194306" name="图示 5"/>
          <p:cNvGraphicFramePr>
            <a:graphicFrameLocks/>
          </p:cNvGraphicFramePr>
          <p:nvPr/>
        </p:nvGraphicFramePr>
        <p:xfrm>
          <a:off x="924791" y="953346"/>
          <a:ext cx="10816935" cy="4629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标题 3"/>
          <p:cNvSpPr>
            <a:spLocks noGrp="1"/>
          </p:cNvSpPr>
          <p:nvPr>
            <p:ph type="title"/>
          </p:nvPr>
        </p:nvSpPr>
        <p:spPr>
          <a:xfrm>
            <a:off x="571501" y="0"/>
            <a:ext cx="6215379" cy="668780"/>
          </a:xfrm>
        </p:spPr>
        <p:txBody>
          <a:bodyPr/>
          <a:lstStyle/>
          <a:p>
            <a:r>
              <a:rPr lang="zh-CN" altLang="en-US" dirty="0"/>
              <a:t>第三代软件工程 </a:t>
            </a:r>
            <a:r>
              <a:rPr lang="en-US" altLang="zh-CN" dirty="0"/>
              <a:t>— </a:t>
            </a:r>
            <a:r>
              <a:rPr lang="zh-CN" altLang="en-US" dirty="0"/>
              <a:t>过程工程</a:t>
            </a:r>
          </a:p>
        </p:txBody>
      </p:sp>
      <p:graphicFrame>
        <p:nvGraphicFramePr>
          <p:cNvPr id="4194307" name="图示 5"/>
          <p:cNvGraphicFramePr>
            <a:graphicFrameLocks/>
          </p:cNvGraphicFramePr>
          <p:nvPr/>
        </p:nvGraphicFramePr>
        <p:xfrm>
          <a:off x="571501" y="953346"/>
          <a:ext cx="11284526" cy="4629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3" name="标题 3"/>
          <p:cNvSpPr>
            <a:spLocks noGrp="1"/>
          </p:cNvSpPr>
          <p:nvPr>
            <p:ph type="title"/>
          </p:nvPr>
        </p:nvSpPr>
        <p:spPr>
          <a:xfrm>
            <a:off x="571501" y="0"/>
            <a:ext cx="6205219" cy="668780"/>
          </a:xfrm>
        </p:spPr>
        <p:txBody>
          <a:bodyPr/>
          <a:lstStyle/>
          <a:p>
            <a:r>
              <a:rPr lang="zh-CN" altLang="en-US" dirty="0"/>
              <a:t>第四代软件工程 </a:t>
            </a:r>
            <a:r>
              <a:rPr lang="en-US" altLang="zh-CN" dirty="0"/>
              <a:t>— </a:t>
            </a:r>
            <a:r>
              <a:rPr lang="zh-CN" altLang="en-US" dirty="0"/>
              <a:t>构件工程</a:t>
            </a:r>
          </a:p>
        </p:txBody>
      </p:sp>
      <p:graphicFrame>
        <p:nvGraphicFramePr>
          <p:cNvPr id="4194308" name="图示 5"/>
          <p:cNvGraphicFramePr>
            <a:graphicFrameLocks/>
          </p:cNvGraphicFramePr>
          <p:nvPr/>
        </p:nvGraphicFramePr>
        <p:xfrm>
          <a:off x="290945" y="953346"/>
          <a:ext cx="11378046" cy="4629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7" name="标题 1"/>
          <p:cNvSpPr>
            <a:spLocks noGrp="1"/>
          </p:cNvSpPr>
          <p:nvPr>
            <p:ph type="title"/>
          </p:nvPr>
        </p:nvSpPr>
        <p:spPr>
          <a:xfrm>
            <a:off x="571501" y="0"/>
            <a:ext cx="8420099" cy="668780"/>
          </a:xfrm>
        </p:spPr>
        <p:txBody>
          <a:bodyPr/>
          <a:lstStyle/>
          <a:p>
            <a:r>
              <a:rPr lang="zh-CN" altLang="en-US" dirty="0"/>
              <a:t>软件工程的</a:t>
            </a:r>
            <a:r>
              <a:rPr lang="en-US" altLang="zh-CN" dirty="0"/>
              <a:t>7</a:t>
            </a:r>
            <a:r>
              <a:rPr lang="zh-CN" altLang="en-US" dirty="0"/>
              <a:t>个原则（</a:t>
            </a:r>
            <a:r>
              <a:rPr lang="en-US" altLang="zh-CN" dirty="0"/>
              <a:t> B. W. Boehm</a:t>
            </a:r>
            <a:r>
              <a:rPr lang="zh-CN" altLang="en-US" dirty="0"/>
              <a:t>，</a:t>
            </a:r>
            <a:r>
              <a:rPr lang="en-US" altLang="zh-CN" dirty="0"/>
              <a:t>1983</a:t>
            </a:r>
            <a:r>
              <a:rPr lang="zh-CN" altLang="en-US" dirty="0"/>
              <a:t>）</a:t>
            </a:r>
          </a:p>
        </p:txBody>
      </p:sp>
      <p:graphicFrame>
        <p:nvGraphicFramePr>
          <p:cNvPr id="4194309" name="图示 2"/>
          <p:cNvGraphicFramePr>
            <a:graphicFrameLocks/>
          </p:cNvGraphicFramePr>
          <p:nvPr/>
        </p:nvGraphicFramePr>
        <p:xfrm>
          <a:off x="1205345" y="1173480"/>
          <a:ext cx="10048009" cy="49155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1" name="标题 3"/>
          <p:cNvSpPr>
            <a:spLocks noGrp="1"/>
          </p:cNvSpPr>
          <p:nvPr>
            <p:ph type="title"/>
          </p:nvPr>
        </p:nvSpPr>
        <p:spPr/>
        <p:txBody>
          <a:bodyPr/>
          <a:lstStyle/>
          <a:p>
            <a:r>
              <a:rPr lang="zh-CN" altLang="en-US" dirty="0"/>
              <a:t>第一章：软件工程概述</a:t>
            </a:r>
          </a:p>
        </p:txBody>
      </p:sp>
      <p:sp>
        <p:nvSpPr>
          <p:cNvPr id="1048892" name="内容占位符 5"/>
          <p:cNvSpPr>
            <a:spLocks noGrp="1"/>
          </p:cNvSpPr>
          <p:nvPr>
            <p:ph idx="1"/>
          </p:nvPr>
        </p:nvSpPr>
        <p:spPr/>
        <p:txBody>
          <a:bodyPr/>
          <a:lstStyle/>
          <a:p>
            <a:pPr marL="0" indent="0">
              <a:buNone/>
            </a:pPr>
            <a:r>
              <a:rPr lang="en-US" altLang="zh-CN" dirty="0"/>
              <a:t>1.1 </a:t>
            </a:r>
            <a:r>
              <a:rPr lang="zh-CN" altLang="en-US" dirty="0"/>
              <a:t>软件的概念与特点</a:t>
            </a:r>
            <a:endParaRPr lang="en-US" altLang="zh-CN" dirty="0"/>
          </a:p>
          <a:p>
            <a:pPr marL="0" indent="0">
              <a:buNone/>
            </a:pPr>
            <a:r>
              <a:rPr lang="en-US" altLang="zh-CN" dirty="0"/>
              <a:t>1.2 </a:t>
            </a:r>
            <a:r>
              <a:rPr lang="zh-CN" altLang="en-US" dirty="0"/>
              <a:t>软件危机</a:t>
            </a:r>
            <a:endParaRPr lang="en-US" altLang="zh-CN" dirty="0"/>
          </a:p>
          <a:p>
            <a:pPr marL="0" indent="0">
              <a:buNone/>
            </a:pPr>
            <a:r>
              <a:rPr lang="en-US" altLang="zh-CN" dirty="0"/>
              <a:t>1.3 </a:t>
            </a:r>
            <a:r>
              <a:rPr lang="zh-CN" altLang="en-US" dirty="0"/>
              <a:t>软件工程概念与发展过程</a:t>
            </a:r>
            <a:endParaRPr lang="en-US" altLang="zh-CN" dirty="0"/>
          </a:p>
          <a:p>
            <a:pPr marL="0" indent="0">
              <a:buNone/>
            </a:pPr>
            <a:r>
              <a:rPr lang="en-US" altLang="zh-CN" dirty="0">
                <a:solidFill>
                  <a:srgbClr val="FF0000"/>
                </a:solidFill>
              </a:rPr>
              <a:t>1.4</a:t>
            </a:r>
            <a:r>
              <a:rPr lang="en-US" altLang="zh-CN" dirty="0"/>
              <a:t> </a:t>
            </a:r>
            <a:r>
              <a:rPr lang="zh-CN" altLang="en-US" dirty="0">
                <a:solidFill>
                  <a:srgbClr val="FF0000"/>
                </a:solidFill>
              </a:rPr>
              <a:t>软件工程知识体系</a:t>
            </a:r>
            <a:endParaRPr lang="en-US" altLang="zh-CN" dirty="0">
              <a:solidFill>
                <a:srgbClr val="FF0000"/>
              </a:solidFill>
            </a:endParaRPr>
          </a:p>
          <a:p>
            <a:pPr marL="0" indent="0">
              <a:buNone/>
            </a:pPr>
            <a:r>
              <a:rPr lang="en-US" altLang="zh-CN" dirty="0"/>
              <a:t>1.5 </a:t>
            </a:r>
            <a:r>
              <a:rPr lang="zh-CN" altLang="en-US" dirty="0"/>
              <a:t>软件工程师的特质与职业道德</a:t>
            </a:r>
            <a:endParaRPr lang="en-US" altLang="zh-CN" dirty="0"/>
          </a:p>
          <a:p>
            <a:endParaRPr lang="zh-CN" altLang="en-US" dirty="0"/>
          </a:p>
        </p:txBody>
      </p:sp>
      <p:sp>
        <p:nvSpPr>
          <p:cNvPr id="1048893" name="文本占位符 6"/>
          <p:cNvSpPr>
            <a:spLocks noGrp="1"/>
          </p:cNvSpPr>
          <p:nvPr>
            <p:ph type="body" sz="half" idx="2"/>
          </p:nvPr>
        </p:nvSpPr>
        <p:spPr/>
        <p:txBody>
          <a:bodyPr/>
          <a:lstStyle/>
          <a:p>
            <a:r>
              <a:rPr lang="zh-CN" altLang="en-US" dirty="0"/>
              <a:t>介绍软件、软件危机、软件工程的概念，软件工程的知识体系和软件工程师的职业道德。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4" name="标题 1"/>
          <p:cNvSpPr>
            <a:spLocks noGrp="1"/>
          </p:cNvSpPr>
          <p:nvPr>
            <p:ph type="title"/>
          </p:nvPr>
        </p:nvSpPr>
        <p:spPr>
          <a:xfrm>
            <a:off x="571501" y="0"/>
            <a:ext cx="6392863" cy="668780"/>
          </a:xfrm>
        </p:spPr>
        <p:txBody>
          <a:bodyPr/>
          <a:lstStyle/>
          <a:p>
            <a:r>
              <a:rPr lang="zh-CN" altLang="en-US" dirty="0"/>
              <a:t>软件工程知识体系（</a:t>
            </a:r>
            <a:r>
              <a:rPr lang="en-US" altLang="zh-CN" dirty="0"/>
              <a:t>SWEBOK)</a:t>
            </a:r>
            <a:endParaRPr lang="zh-CN" altLang="en-US" dirty="0"/>
          </a:p>
        </p:txBody>
      </p:sp>
      <p:sp>
        <p:nvSpPr>
          <p:cNvPr id="1048895" name="Text Box 4"/>
          <p:cNvSpPr txBox="1">
            <a:spLocks noChangeArrowheads="1"/>
          </p:cNvSpPr>
          <p:nvPr/>
        </p:nvSpPr>
        <p:spPr bwMode="auto">
          <a:xfrm>
            <a:off x="2600326" y="1163638"/>
            <a:ext cx="6086475" cy="802640"/>
          </a:xfrm>
          <a:prstGeom prst="rect">
            <a:avLst/>
          </a:prstGeom>
          <a:solidFill>
            <a:srgbClr val="FFFF00"/>
          </a:solidFill>
          <a:ln w="9525">
            <a:solidFill>
              <a:schemeClr val="tx1"/>
            </a:solidFill>
            <a:miter lim="800000"/>
            <a:headEnd/>
            <a:tailEnd/>
          </a:ln>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a:solidFill>
                  <a:srgbClr val="FF3300"/>
                </a:solidFill>
                <a:effectLst/>
                <a:latin typeface="微软雅黑" pitchFamily="34" charset="-122"/>
                <a:ea typeface="微软雅黑" pitchFamily="34" charset="-122"/>
              </a:rPr>
              <a:t>软件工程知识体系（</a:t>
            </a:r>
            <a:r>
              <a:rPr lang="en-US" altLang="zh-CN">
                <a:solidFill>
                  <a:srgbClr val="FF3300"/>
                </a:solidFill>
                <a:effectLst/>
                <a:latin typeface="微软雅黑" pitchFamily="34" charset="-122"/>
                <a:ea typeface="微软雅黑" pitchFamily="34" charset="-122"/>
              </a:rPr>
              <a:t>IEEE</a:t>
            </a:r>
            <a:r>
              <a:rPr lang="zh-CN" altLang="en-US">
                <a:solidFill>
                  <a:srgbClr val="FF3300"/>
                </a:solidFill>
                <a:effectLst/>
                <a:latin typeface="微软雅黑" pitchFamily="34" charset="-122"/>
                <a:ea typeface="微软雅黑" pitchFamily="34" charset="-122"/>
              </a:rPr>
              <a:t>） </a:t>
            </a:r>
            <a:r>
              <a:rPr lang="en-US" altLang="zh-CN">
                <a:solidFill>
                  <a:srgbClr val="FF3300"/>
                </a:solidFill>
                <a:effectLst/>
                <a:latin typeface="微软雅黑" pitchFamily="34" charset="-122"/>
                <a:ea typeface="微软雅黑" pitchFamily="34" charset="-122"/>
              </a:rPr>
              <a:t>SoftWare Engineering Body Of Knowledge</a:t>
            </a:r>
            <a:endParaRPr lang="zh-CN" altLang="en-US">
              <a:solidFill>
                <a:srgbClr val="FF3300"/>
              </a:solidFill>
              <a:effectLst/>
              <a:latin typeface="微软雅黑" pitchFamily="34" charset="-122"/>
              <a:ea typeface="微软雅黑" pitchFamily="34" charset="-122"/>
            </a:endParaRPr>
          </a:p>
        </p:txBody>
      </p:sp>
      <p:sp>
        <p:nvSpPr>
          <p:cNvPr id="1048896" name="Text Box 5"/>
          <p:cNvSpPr txBox="1">
            <a:spLocks noChangeArrowheads="1"/>
          </p:cNvSpPr>
          <p:nvPr/>
        </p:nvSpPr>
        <p:spPr bwMode="auto">
          <a:xfrm>
            <a:off x="1466851" y="3074989"/>
            <a:ext cx="1173163" cy="461665"/>
          </a:xfrm>
          <a:prstGeom prst="rect">
            <a:avLst/>
          </a:prstGeom>
          <a:solidFill>
            <a:srgbClr val="FFFF00"/>
          </a:solidFill>
          <a:ln w="9525">
            <a:solidFill>
              <a:schemeClr val="tx1"/>
            </a:solidFill>
            <a:miter lim="800000"/>
            <a:headEnd/>
            <a:tailEnd/>
          </a:ln>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a:solidFill>
                  <a:srgbClr val="FF0000"/>
                </a:solidFill>
                <a:effectLst/>
                <a:latin typeface="微软雅黑" pitchFamily="34" charset="-122"/>
                <a:ea typeface="微软雅黑" pitchFamily="34" charset="-122"/>
              </a:rPr>
              <a:t>需求</a:t>
            </a:r>
          </a:p>
        </p:txBody>
      </p:sp>
      <p:sp>
        <p:nvSpPr>
          <p:cNvPr id="1048897" name="Text Box 6"/>
          <p:cNvSpPr txBox="1">
            <a:spLocks noChangeArrowheads="1"/>
          </p:cNvSpPr>
          <p:nvPr/>
        </p:nvSpPr>
        <p:spPr bwMode="auto">
          <a:xfrm>
            <a:off x="4252914" y="3074989"/>
            <a:ext cx="1100137" cy="461665"/>
          </a:xfrm>
          <a:prstGeom prst="rect">
            <a:avLst/>
          </a:prstGeom>
          <a:solidFill>
            <a:srgbClr val="FFFF00"/>
          </a:solidFill>
          <a:ln w="9525">
            <a:solidFill>
              <a:schemeClr val="tx1"/>
            </a:solidFill>
            <a:miter lim="800000"/>
            <a:headEnd/>
            <a:tailEnd/>
          </a:ln>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a:solidFill>
                  <a:srgbClr val="FF0000"/>
                </a:solidFill>
                <a:effectLst/>
                <a:latin typeface="微软雅黑" pitchFamily="34" charset="-122"/>
                <a:ea typeface="微软雅黑" pitchFamily="34" charset="-122"/>
              </a:rPr>
              <a:t>构建</a:t>
            </a:r>
          </a:p>
        </p:txBody>
      </p:sp>
      <p:sp>
        <p:nvSpPr>
          <p:cNvPr id="1048898" name="Text Box 7"/>
          <p:cNvSpPr txBox="1">
            <a:spLocks noChangeArrowheads="1"/>
          </p:cNvSpPr>
          <p:nvPr/>
        </p:nvSpPr>
        <p:spPr bwMode="auto">
          <a:xfrm>
            <a:off x="6708617" y="3074989"/>
            <a:ext cx="1173162" cy="461665"/>
          </a:xfrm>
          <a:prstGeom prst="rect">
            <a:avLst/>
          </a:prstGeom>
          <a:solidFill>
            <a:srgbClr val="FFFF00"/>
          </a:solidFill>
          <a:ln w="9525">
            <a:solidFill>
              <a:schemeClr val="tx1"/>
            </a:solidFill>
            <a:miter lim="800000"/>
            <a:headEnd/>
            <a:tailEnd/>
          </a:ln>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a:solidFill>
                  <a:srgbClr val="FF0000"/>
                </a:solidFill>
                <a:effectLst/>
                <a:latin typeface="微软雅黑" pitchFamily="34" charset="-122"/>
                <a:ea typeface="微软雅黑" pitchFamily="34" charset="-122"/>
              </a:rPr>
              <a:t>测试</a:t>
            </a:r>
          </a:p>
        </p:txBody>
      </p:sp>
      <p:sp>
        <p:nvSpPr>
          <p:cNvPr id="1048899" name="Text Box 8"/>
          <p:cNvSpPr txBox="1">
            <a:spLocks noChangeArrowheads="1"/>
          </p:cNvSpPr>
          <p:nvPr/>
        </p:nvSpPr>
        <p:spPr bwMode="auto">
          <a:xfrm>
            <a:off x="8768397" y="3074989"/>
            <a:ext cx="1196975" cy="461665"/>
          </a:xfrm>
          <a:prstGeom prst="rect">
            <a:avLst/>
          </a:prstGeom>
          <a:solidFill>
            <a:srgbClr val="FFFF00"/>
          </a:solidFill>
          <a:ln w="9525">
            <a:solidFill>
              <a:schemeClr val="tx1"/>
            </a:solidFill>
            <a:miter lim="800000"/>
            <a:headEnd/>
            <a:tailEnd/>
          </a:ln>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a:solidFill>
                  <a:srgbClr val="FF0000"/>
                </a:solidFill>
                <a:effectLst/>
                <a:latin typeface="微软雅黑" pitchFamily="34" charset="-122"/>
                <a:ea typeface="微软雅黑" pitchFamily="34" charset="-122"/>
              </a:rPr>
              <a:t>维护</a:t>
            </a:r>
          </a:p>
        </p:txBody>
      </p:sp>
      <p:sp>
        <p:nvSpPr>
          <p:cNvPr id="1048900" name="Text Box 9"/>
          <p:cNvSpPr txBox="1">
            <a:spLocks noChangeArrowheads="1"/>
          </p:cNvSpPr>
          <p:nvPr/>
        </p:nvSpPr>
        <p:spPr bwMode="auto">
          <a:xfrm>
            <a:off x="906464" y="5002214"/>
            <a:ext cx="1557656" cy="461665"/>
          </a:xfrm>
          <a:prstGeom prst="rect">
            <a:avLst/>
          </a:prstGeom>
          <a:solidFill>
            <a:srgbClr val="FFFF00"/>
          </a:solidFill>
          <a:ln w="9525">
            <a:solidFill>
              <a:schemeClr val="tx1"/>
            </a:solidFill>
            <a:miter lim="800000"/>
            <a:headEnd/>
            <a:tailEnd/>
          </a:ln>
        </p:spPr>
        <p:txBody>
          <a:bodyPr wrap="square">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dirty="0">
                <a:solidFill>
                  <a:srgbClr val="FF0000"/>
                </a:solidFill>
                <a:effectLst/>
                <a:latin typeface="微软雅黑" pitchFamily="34" charset="-122"/>
                <a:ea typeface="微软雅黑" pitchFamily="34" charset="-122"/>
              </a:rPr>
              <a:t>配置管理</a:t>
            </a:r>
          </a:p>
        </p:txBody>
      </p:sp>
      <p:sp>
        <p:nvSpPr>
          <p:cNvPr id="1048901" name="Text Box 10"/>
          <p:cNvSpPr txBox="1">
            <a:spLocks noChangeArrowheads="1"/>
          </p:cNvSpPr>
          <p:nvPr/>
        </p:nvSpPr>
        <p:spPr bwMode="auto">
          <a:xfrm>
            <a:off x="5002053" y="5002214"/>
            <a:ext cx="1317626" cy="461665"/>
          </a:xfrm>
          <a:prstGeom prst="rect">
            <a:avLst/>
          </a:prstGeom>
          <a:solidFill>
            <a:srgbClr val="FFFF00"/>
          </a:solidFill>
          <a:ln w="9525">
            <a:solidFill>
              <a:schemeClr val="tx1"/>
            </a:solidFill>
            <a:miter lim="800000"/>
            <a:headEnd/>
            <a:tailEnd/>
          </a:ln>
        </p:spPr>
        <p:txBody>
          <a:bodyPr wrap="square">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dirty="0">
                <a:solidFill>
                  <a:srgbClr val="FF0000"/>
                </a:solidFill>
                <a:effectLst/>
                <a:latin typeface="微软雅黑" pitchFamily="34" charset="-122"/>
                <a:ea typeface="微软雅黑" pitchFamily="34" charset="-122"/>
              </a:rPr>
              <a:t>过程</a:t>
            </a:r>
          </a:p>
        </p:txBody>
      </p:sp>
      <p:sp>
        <p:nvSpPr>
          <p:cNvPr id="1048902" name="Text Box 11"/>
          <p:cNvSpPr txBox="1">
            <a:spLocks noChangeArrowheads="1"/>
          </p:cNvSpPr>
          <p:nvPr/>
        </p:nvSpPr>
        <p:spPr bwMode="auto">
          <a:xfrm>
            <a:off x="9908856" y="5002214"/>
            <a:ext cx="1410332" cy="461665"/>
          </a:xfrm>
          <a:prstGeom prst="rect">
            <a:avLst/>
          </a:prstGeom>
          <a:solidFill>
            <a:srgbClr val="FFFF00"/>
          </a:solidFill>
          <a:ln w="9525">
            <a:solidFill>
              <a:schemeClr val="tx1"/>
            </a:solidFill>
            <a:miter lim="800000"/>
            <a:headEnd/>
            <a:tailEnd/>
          </a:ln>
        </p:spPr>
        <p:txBody>
          <a:bodyPr wrap="square">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a:solidFill>
                  <a:srgbClr val="FF0000"/>
                </a:solidFill>
                <a:effectLst/>
                <a:latin typeface="微软雅黑" pitchFamily="34" charset="-122"/>
                <a:ea typeface="微软雅黑" pitchFamily="34" charset="-122"/>
              </a:rPr>
              <a:t>质量</a:t>
            </a:r>
          </a:p>
        </p:txBody>
      </p:sp>
      <p:sp>
        <p:nvSpPr>
          <p:cNvPr id="1048903" name="Text Box 12"/>
          <p:cNvSpPr txBox="1">
            <a:spLocks noChangeArrowheads="1"/>
          </p:cNvSpPr>
          <p:nvPr/>
        </p:nvSpPr>
        <p:spPr bwMode="auto">
          <a:xfrm>
            <a:off x="2856627" y="5002214"/>
            <a:ext cx="1714500" cy="461665"/>
          </a:xfrm>
          <a:prstGeom prst="rect">
            <a:avLst/>
          </a:prstGeom>
          <a:solidFill>
            <a:srgbClr val="FFFF00"/>
          </a:solidFill>
          <a:ln w="9525">
            <a:solidFill>
              <a:schemeClr val="tx1"/>
            </a:solidFill>
            <a:miter lim="800000"/>
            <a:headEnd/>
            <a:tailEnd/>
          </a:ln>
        </p:spPr>
        <p:txBody>
          <a:bodyPr wrap="square">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dirty="0">
                <a:solidFill>
                  <a:srgbClr val="FF0000"/>
                </a:solidFill>
                <a:effectLst/>
                <a:latin typeface="微软雅黑" pitchFamily="34" charset="-122"/>
                <a:ea typeface="微软雅黑" pitchFamily="34" charset="-122"/>
              </a:rPr>
              <a:t>工程管理</a:t>
            </a:r>
          </a:p>
        </p:txBody>
      </p:sp>
      <p:sp>
        <p:nvSpPr>
          <p:cNvPr id="1048904" name="Freeform 16"/>
          <p:cNvSpPr/>
          <p:nvPr/>
        </p:nvSpPr>
        <p:spPr bwMode="auto">
          <a:xfrm>
            <a:off x="2153919" y="2478088"/>
            <a:ext cx="7141529" cy="579438"/>
          </a:xfrm>
          <a:custGeom>
            <a:avLst/>
            <a:gdLst>
              <a:gd name="T0" fmla="*/ 0 w 4672"/>
              <a:gd name="T1" fmla="*/ 579438 h 227"/>
              <a:gd name="T2" fmla="*/ 0 w 4672"/>
              <a:gd name="T3" fmla="*/ 0 h 227"/>
              <a:gd name="T4" fmla="*/ 7137400 w 4672"/>
              <a:gd name="T5" fmla="*/ 0 h 227"/>
              <a:gd name="T6" fmla="*/ 7137400 w 4672"/>
              <a:gd name="T7" fmla="*/ 579438 h 227"/>
              <a:gd name="T8" fmla="*/ 0 60000 65536"/>
              <a:gd name="T9" fmla="*/ 0 60000 65536"/>
              <a:gd name="T10" fmla="*/ 0 60000 65536"/>
              <a:gd name="T11" fmla="*/ 0 60000 65536"/>
              <a:gd name="T12" fmla="*/ 0 w 4672"/>
              <a:gd name="T13" fmla="*/ 0 h 227"/>
              <a:gd name="T14" fmla="*/ 4672 w 4672"/>
              <a:gd name="T15" fmla="*/ 227 h 227"/>
            </a:gdLst>
            <a:ahLst/>
            <a:cxnLst>
              <a:cxn ang="T8">
                <a:pos x="T0" y="T1"/>
              </a:cxn>
              <a:cxn ang="T9">
                <a:pos x="T2" y="T3"/>
              </a:cxn>
              <a:cxn ang="T10">
                <a:pos x="T4" y="T5"/>
              </a:cxn>
              <a:cxn ang="T11">
                <a:pos x="T6" y="T7"/>
              </a:cxn>
            </a:cxnLst>
            <a:rect l="T12" t="T13" r="T14" b="T15"/>
            <a:pathLst>
              <a:path w="4672" h="227">
                <a:moveTo>
                  <a:pt x="0" y="227"/>
                </a:moveTo>
                <a:lnTo>
                  <a:pt x="0" y="0"/>
                </a:lnTo>
                <a:lnTo>
                  <a:pt x="4672" y="0"/>
                </a:lnTo>
                <a:lnTo>
                  <a:pt x="4672" y="227"/>
                </a:lnTo>
              </a:path>
            </a:pathLst>
          </a:custGeom>
          <a:noFill/>
          <a:ln w="38100">
            <a:solidFill>
              <a:schemeClr val="tx1"/>
            </a:solidFill>
            <a:round/>
            <a:headEnd/>
            <a:tailEnd/>
          </a:ln>
        </p:spPr>
        <p:txBody>
          <a:bodyPr/>
          <a:lstStyle/>
          <a:p>
            <a:endParaRPr lang="zh-CN" altLang="en-US" sz="2000" b="1"/>
          </a:p>
        </p:txBody>
      </p:sp>
      <p:sp>
        <p:nvSpPr>
          <p:cNvPr id="1048905" name="Line 17"/>
          <p:cNvSpPr>
            <a:spLocks noChangeShapeType="1"/>
          </p:cNvSpPr>
          <p:nvPr/>
        </p:nvSpPr>
        <p:spPr bwMode="auto">
          <a:xfrm>
            <a:off x="3430589" y="2478088"/>
            <a:ext cx="1587" cy="579438"/>
          </a:xfrm>
          <a:prstGeom prst="line">
            <a:avLst/>
          </a:prstGeom>
          <a:noFill/>
          <a:ln w="38100">
            <a:solidFill>
              <a:schemeClr val="tx1"/>
            </a:solidFill>
            <a:round/>
            <a:headEnd/>
            <a:tailEnd/>
          </a:ln>
        </p:spPr>
        <p:txBody>
          <a:bodyPr/>
          <a:lstStyle/>
          <a:p>
            <a:endParaRPr lang="zh-CN" altLang="en-US" sz="2000" b="1"/>
          </a:p>
        </p:txBody>
      </p:sp>
      <p:sp>
        <p:nvSpPr>
          <p:cNvPr id="1048906" name="Line 18"/>
          <p:cNvSpPr>
            <a:spLocks noChangeShapeType="1"/>
          </p:cNvSpPr>
          <p:nvPr/>
        </p:nvSpPr>
        <p:spPr bwMode="auto">
          <a:xfrm>
            <a:off x="4816475" y="2478088"/>
            <a:ext cx="1588" cy="579438"/>
          </a:xfrm>
          <a:prstGeom prst="line">
            <a:avLst/>
          </a:prstGeom>
          <a:noFill/>
          <a:ln w="38100">
            <a:solidFill>
              <a:schemeClr val="tx1"/>
            </a:solidFill>
            <a:round/>
            <a:headEnd/>
            <a:tailEnd/>
          </a:ln>
        </p:spPr>
        <p:txBody>
          <a:bodyPr/>
          <a:lstStyle/>
          <a:p>
            <a:endParaRPr lang="zh-CN" altLang="en-US" sz="2000" b="1"/>
          </a:p>
        </p:txBody>
      </p:sp>
      <p:sp>
        <p:nvSpPr>
          <p:cNvPr id="1048907" name="Line 20"/>
          <p:cNvSpPr>
            <a:spLocks noChangeShapeType="1"/>
          </p:cNvSpPr>
          <p:nvPr/>
        </p:nvSpPr>
        <p:spPr bwMode="auto">
          <a:xfrm>
            <a:off x="7280592" y="2478088"/>
            <a:ext cx="1588" cy="579438"/>
          </a:xfrm>
          <a:prstGeom prst="line">
            <a:avLst/>
          </a:prstGeom>
          <a:noFill/>
          <a:ln w="38100">
            <a:solidFill>
              <a:schemeClr val="tx1"/>
            </a:solidFill>
            <a:round/>
            <a:headEnd/>
            <a:tailEnd/>
          </a:ln>
        </p:spPr>
        <p:txBody>
          <a:bodyPr/>
          <a:lstStyle/>
          <a:p>
            <a:endParaRPr lang="zh-CN" altLang="en-US" sz="2000" b="1"/>
          </a:p>
        </p:txBody>
      </p:sp>
      <p:sp>
        <p:nvSpPr>
          <p:cNvPr id="1048908" name="Freeform 22"/>
          <p:cNvSpPr/>
          <p:nvPr/>
        </p:nvSpPr>
        <p:spPr bwMode="auto">
          <a:xfrm>
            <a:off x="1645920" y="4308476"/>
            <a:ext cx="8971279" cy="693738"/>
          </a:xfrm>
          <a:custGeom>
            <a:avLst/>
            <a:gdLst>
              <a:gd name="T0" fmla="*/ 0 w 4083"/>
              <a:gd name="T1" fmla="*/ 693738 h 272"/>
              <a:gd name="T2" fmla="*/ 0 w 4083"/>
              <a:gd name="T3" fmla="*/ 0 h 272"/>
              <a:gd name="T4" fmla="*/ 6237287 w 4083"/>
              <a:gd name="T5" fmla="*/ 0 h 272"/>
              <a:gd name="T6" fmla="*/ 6237287 w 4083"/>
              <a:gd name="T7" fmla="*/ 693738 h 272"/>
              <a:gd name="T8" fmla="*/ 0 60000 65536"/>
              <a:gd name="T9" fmla="*/ 0 60000 65536"/>
              <a:gd name="T10" fmla="*/ 0 60000 65536"/>
              <a:gd name="T11" fmla="*/ 0 60000 65536"/>
              <a:gd name="T12" fmla="*/ 0 w 4083"/>
              <a:gd name="T13" fmla="*/ 0 h 272"/>
              <a:gd name="T14" fmla="*/ 4083 w 4083"/>
              <a:gd name="T15" fmla="*/ 272 h 272"/>
            </a:gdLst>
            <a:ahLst/>
            <a:cxnLst>
              <a:cxn ang="T8">
                <a:pos x="T0" y="T1"/>
              </a:cxn>
              <a:cxn ang="T9">
                <a:pos x="T2" y="T3"/>
              </a:cxn>
              <a:cxn ang="T10">
                <a:pos x="T4" y="T5"/>
              </a:cxn>
              <a:cxn ang="T11">
                <a:pos x="T6" y="T7"/>
              </a:cxn>
            </a:cxnLst>
            <a:rect l="T12" t="T13" r="T14" b="T15"/>
            <a:pathLst>
              <a:path w="4083" h="272">
                <a:moveTo>
                  <a:pt x="0" y="272"/>
                </a:moveTo>
                <a:lnTo>
                  <a:pt x="0" y="0"/>
                </a:lnTo>
                <a:lnTo>
                  <a:pt x="4083" y="0"/>
                </a:lnTo>
                <a:lnTo>
                  <a:pt x="4083" y="272"/>
                </a:lnTo>
              </a:path>
            </a:pathLst>
          </a:custGeom>
          <a:noFill/>
          <a:ln w="38100">
            <a:solidFill>
              <a:schemeClr val="tx1"/>
            </a:solidFill>
            <a:round/>
            <a:headEnd/>
            <a:tailEnd/>
          </a:ln>
        </p:spPr>
        <p:txBody>
          <a:bodyPr/>
          <a:lstStyle/>
          <a:p>
            <a:endParaRPr lang="zh-CN" altLang="en-US" sz="2000" b="1"/>
          </a:p>
        </p:txBody>
      </p:sp>
      <p:sp>
        <p:nvSpPr>
          <p:cNvPr id="1048909" name="Line 23"/>
          <p:cNvSpPr>
            <a:spLocks noChangeShapeType="1"/>
          </p:cNvSpPr>
          <p:nvPr/>
        </p:nvSpPr>
        <p:spPr bwMode="auto">
          <a:xfrm flipV="1">
            <a:off x="3618268" y="4290855"/>
            <a:ext cx="1588" cy="693738"/>
          </a:xfrm>
          <a:prstGeom prst="line">
            <a:avLst/>
          </a:prstGeom>
          <a:noFill/>
          <a:ln w="38100">
            <a:solidFill>
              <a:schemeClr val="tx1"/>
            </a:solidFill>
            <a:round/>
            <a:headEnd/>
            <a:tailEnd/>
          </a:ln>
        </p:spPr>
        <p:txBody>
          <a:bodyPr/>
          <a:lstStyle/>
          <a:p>
            <a:endParaRPr lang="zh-CN" altLang="en-US" sz="2000" b="1"/>
          </a:p>
        </p:txBody>
      </p:sp>
      <p:sp>
        <p:nvSpPr>
          <p:cNvPr id="1048910" name="Line 24"/>
          <p:cNvSpPr>
            <a:spLocks noChangeShapeType="1"/>
          </p:cNvSpPr>
          <p:nvPr/>
        </p:nvSpPr>
        <p:spPr bwMode="auto">
          <a:xfrm flipV="1">
            <a:off x="5625072" y="4290855"/>
            <a:ext cx="1587" cy="693738"/>
          </a:xfrm>
          <a:prstGeom prst="line">
            <a:avLst/>
          </a:prstGeom>
          <a:noFill/>
          <a:ln w="38100">
            <a:solidFill>
              <a:schemeClr val="tx1"/>
            </a:solidFill>
            <a:round/>
            <a:headEnd/>
            <a:tailEnd/>
          </a:ln>
        </p:spPr>
        <p:txBody>
          <a:bodyPr/>
          <a:lstStyle/>
          <a:p>
            <a:endParaRPr lang="zh-CN" altLang="en-US" sz="2000" b="1"/>
          </a:p>
        </p:txBody>
      </p:sp>
      <p:sp>
        <p:nvSpPr>
          <p:cNvPr id="1048911" name="Line 26"/>
          <p:cNvSpPr>
            <a:spLocks noChangeShapeType="1"/>
          </p:cNvSpPr>
          <p:nvPr/>
        </p:nvSpPr>
        <p:spPr bwMode="auto">
          <a:xfrm flipH="1">
            <a:off x="5610225" y="2073277"/>
            <a:ext cx="1588" cy="346075"/>
          </a:xfrm>
          <a:prstGeom prst="line">
            <a:avLst/>
          </a:prstGeom>
          <a:noFill/>
          <a:ln w="38100">
            <a:solidFill>
              <a:srgbClr val="808080"/>
            </a:solidFill>
            <a:round/>
            <a:headEnd/>
            <a:tailEnd/>
          </a:ln>
        </p:spPr>
        <p:txBody>
          <a:bodyPr/>
          <a:lstStyle/>
          <a:p>
            <a:endParaRPr lang="zh-CN" altLang="en-US" sz="2000" b="1"/>
          </a:p>
        </p:txBody>
      </p:sp>
      <p:sp>
        <p:nvSpPr>
          <p:cNvPr id="1048912" name="Line 27"/>
          <p:cNvSpPr>
            <a:spLocks noChangeShapeType="1"/>
          </p:cNvSpPr>
          <p:nvPr/>
        </p:nvSpPr>
        <p:spPr bwMode="auto">
          <a:xfrm>
            <a:off x="5610225" y="2058989"/>
            <a:ext cx="1588" cy="2232025"/>
          </a:xfrm>
          <a:prstGeom prst="line">
            <a:avLst/>
          </a:prstGeom>
          <a:noFill/>
          <a:ln w="38100">
            <a:solidFill>
              <a:schemeClr val="tx1"/>
            </a:solidFill>
            <a:round/>
            <a:headEnd/>
            <a:tailEnd/>
          </a:ln>
        </p:spPr>
        <p:txBody>
          <a:bodyPr/>
          <a:lstStyle/>
          <a:p>
            <a:endParaRPr lang="zh-CN" altLang="en-US" sz="2000" b="1"/>
          </a:p>
        </p:txBody>
      </p:sp>
      <p:sp>
        <p:nvSpPr>
          <p:cNvPr id="1048913" name="Text Box 28"/>
          <p:cNvSpPr txBox="1">
            <a:spLocks noChangeArrowheads="1"/>
          </p:cNvSpPr>
          <p:nvPr/>
        </p:nvSpPr>
        <p:spPr bwMode="auto">
          <a:xfrm>
            <a:off x="2909889" y="3074989"/>
            <a:ext cx="1100138" cy="461665"/>
          </a:xfrm>
          <a:prstGeom prst="rect">
            <a:avLst/>
          </a:prstGeom>
          <a:solidFill>
            <a:srgbClr val="FFFF00"/>
          </a:solidFill>
          <a:ln w="9525">
            <a:solidFill>
              <a:schemeClr val="tx1"/>
            </a:solidFill>
            <a:miter lim="800000"/>
            <a:headEnd/>
            <a:tailEnd/>
          </a:ln>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dirty="0">
                <a:solidFill>
                  <a:srgbClr val="FF0000"/>
                </a:solidFill>
                <a:effectLst/>
                <a:latin typeface="微软雅黑" pitchFamily="34" charset="-122"/>
                <a:ea typeface="微软雅黑" pitchFamily="34" charset="-122"/>
              </a:rPr>
              <a:t>设计</a:t>
            </a:r>
          </a:p>
        </p:txBody>
      </p:sp>
      <p:sp>
        <p:nvSpPr>
          <p:cNvPr id="1048914" name="Text Box 10"/>
          <p:cNvSpPr txBox="1">
            <a:spLocks noChangeArrowheads="1"/>
          </p:cNvSpPr>
          <p:nvPr/>
        </p:nvSpPr>
        <p:spPr bwMode="auto">
          <a:xfrm>
            <a:off x="6708616" y="5002214"/>
            <a:ext cx="2811303" cy="461665"/>
          </a:xfrm>
          <a:prstGeom prst="rect">
            <a:avLst/>
          </a:prstGeom>
          <a:solidFill>
            <a:srgbClr val="FFFF00"/>
          </a:solidFill>
          <a:ln w="9525">
            <a:solidFill>
              <a:schemeClr val="tx1"/>
            </a:solidFill>
            <a:miter lim="800000"/>
            <a:headEnd/>
            <a:tailEnd/>
          </a:ln>
        </p:spPr>
        <p:txBody>
          <a:bodyPr wrap="square">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dirty="0">
                <a:solidFill>
                  <a:srgbClr val="FF0000"/>
                </a:solidFill>
                <a:latin typeface="微软雅黑" pitchFamily="34" charset="-122"/>
                <a:ea typeface="微软雅黑" pitchFamily="34" charset="-122"/>
              </a:rPr>
              <a:t>工具</a:t>
            </a:r>
            <a:r>
              <a:rPr lang="en-US" altLang="zh-CN" dirty="0">
                <a:solidFill>
                  <a:srgbClr val="FF0000"/>
                </a:solidFill>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编码，测试等）</a:t>
            </a:r>
          </a:p>
        </p:txBody>
      </p:sp>
      <p:sp>
        <p:nvSpPr>
          <p:cNvPr id="1048915" name="Line 24"/>
          <p:cNvSpPr>
            <a:spLocks noChangeShapeType="1"/>
          </p:cNvSpPr>
          <p:nvPr/>
        </p:nvSpPr>
        <p:spPr bwMode="auto">
          <a:xfrm flipV="1">
            <a:off x="7966870" y="4308476"/>
            <a:ext cx="1587" cy="693738"/>
          </a:xfrm>
          <a:prstGeom prst="line">
            <a:avLst/>
          </a:prstGeom>
          <a:noFill/>
          <a:ln w="38100">
            <a:solidFill>
              <a:schemeClr val="tx1"/>
            </a:solidFill>
            <a:round/>
            <a:headEnd/>
            <a:tailEnd/>
          </a:ln>
        </p:spPr>
        <p:txBody>
          <a:bodyPr/>
          <a:lstStyle/>
          <a:p>
            <a:endParaRPr lang="zh-CN" altLang="en-US" sz="2000" b="1"/>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4" name="标题 1"/>
          <p:cNvSpPr>
            <a:spLocks noGrp="1"/>
          </p:cNvSpPr>
          <p:nvPr>
            <p:ph type="title"/>
          </p:nvPr>
        </p:nvSpPr>
        <p:spPr>
          <a:xfrm>
            <a:off x="571501" y="0"/>
            <a:ext cx="6392863" cy="668780"/>
          </a:xfrm>
        </p:spPr>
        <p:txBody>
          <a:bodyPr/>
          <a:lstStyle/>
          <a:p>
            <a:r>
              <a:rPr lang="zh-CN" altLang="en-US" dirty="0"/>
              <a:t>软件工程知识体系（</a:t>
            </a:r>
            <a:r>
              <a:rPr lang="en-US" altLang="zh-CN" dirty="0"/>
              <a:t>SWEBOK)</a:t>
            </a:r>
            <a:endParaRPr lang="zh-CN" altLang="en-US" dirty="0"/>
          </a:p>
        </p:txBody>
      </p:sp>
      <p:sp>
        <p:nvSpPr>
          <p:cNvPr id="2" name="矩形 1">
            <a:extLst>
              <a:ext uri="{FF2B5EF4-FFF2-40B4-BE49-F238E27FC236}">
                <a16:creationId xmlns:a16="http://schemas.microsoft.com/office/drawing/2014/main" id="{D1B207FE-230B-4ABC-B2A6-4E21861E4D78}"/>
              </a:ext>
            </a:extLst>
          </p:cNvPr>
          <p:cNvSpPr/>
          <p:nvPr/>
        </p:nvSpPr>
        <p:spPr>
          <a:xfrm>
            <a:off x="378941" y="889843"/>
            <a:ext cx="11241558" cy="507831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软件工程知识体系（</a:t>
            </a:r>
            <a:r>
              <a:rPr lang="en-US" altLang="zh-CN" dirty="0">
                <a:latin typeface="微软雅黑" panose="020B0503020204020204" pitchFamily="34" charset="-122"/>
                <a:ea typeface="微软雅黑" panose="020B0503020204020204" pitchFamily="34" charset="-122"/>
              </a:rPr>
              <a:t>SWEBOK</a:t>
            </a:r>
            <a:r>
              <a:rPr lang="zh-CN" altLang="en-US" dirty="0">
                <a:latin typeface="微软雅黑" panose="020B0503020204020204" pitchFamily="34" charset="-122"/>
                <a:ea typeface="微软雅黑" panose="020B0503020204020204" pitchFamily="34" charset="-122"/>
              </a:rPr>
              <a:t>）将软件工程知识体系划分为</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知识域，分为两类过程。一类是开发与维护过程，包括软件需求、软件设计、软件构造、软件测试和软件维护；另一类是支持和组织过程，包括软件配置管理、软件工程管理、软件工程过程、软件工程工具与方法、软件质量。</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软件需求：软件需求基础、软件过程、需求获取、需求分析、需求规格说明、需求确认、时间考虑。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软件设计：软件设计基础、软件设计关键问题、软件结构与体系结构、软件设计质量的分析与评价、软件设计记法、软件设计的策略与方法。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软件构造：软件构造基础、管理构造、实际考虑。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软件测试：软件测试基础、测试级别、测试技术、与测试相关的度量、测试过程。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软件维护：软件维护基础、软件维护关键问题、维护过程、维护技术。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软件配置管理：软件配置过程管理、软件配置标识、软件配置控制、软件配置状态报告、软件配置审计、软件发行管理和交付。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软件工程管理：项目启动和范围定义、软件项目计划、软件项目实施、评审与评价、项目收尾、软件工程度量。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软件工程过程：过程定义、过程实施与变更、过程评估、过程和产品度量。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软件工程工具和方法：软件工具（软件需求工具、软件设计工具、软件构造工具、软件测试工具、软件维护工工具、软件配置管理工具、软件质量工具和其他工具问题）    软件工程方法（启发式方法、形式化方法、原型方法）  </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软件质量：软件质量基础、软件质量过程、时间考虑。</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398043"/>
      </p:ext>
    </p:extLst>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9" name="Rectangle 2"/>
          <p:cNvSpPr>
            <a:spLocks noGrp="1" noChangeArrowheads="1"/>
          </p:cNvSpPr>
          <p:nvPr>
            <p:ph type="title"/>
          </p:nvPr>
        </p:nvSpPr>
        <p:spPr>
          <a:xfrm>
            <a:off x="571501" y="0"/>
            <a:ext cx="7068819" cy="668780"/>
          </a:xfrm>
        </p:spPr>
        <p:txBody>
          <a:bodyPr/>
          <a:lstStyle/>
          <a:p>
            <a:r>
              <a:rPr lang="zh-CN" altLang="en-US" dirty="0"/>
              <a:t>软件工程知识体系各主题之间的关联</a:t>
            </a:r>
            <a:br>
              <a:rPr lang="en-US" altLang="zh-CN" dirty="0"/>
            </a:br>
            <a:endParaRPr lang="zh-CN" altLang="en-US" dirty="0"/>
          </a:p>
        </p:txBody>
      </p:sp>
      <p:sp>
        <p:nvSpPr>
          <p:cNvPr id="1048920" name="Text Box 3"/>
          <p:cNvSpPr txBox="1">
            <a:spLocks noChangeArrowheads="1"/>
          </p:cNvSpPr>
          <p:nvPr/>
        </p:nvSpPr>
        <p:spPr bwMode="auto">
          <a:xfrm>
            <a:off x="5096238" y="1902872"/>
            <a:ext cx="935038" cy="7010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a:effectLst>
                  <a:outerShdw blurRad="38100" dist="38100" dir="2700000" algn="tl">
                    <a:srgbClr val="C0C0C0"/>
                  </a:outerShdw>
                </a:effectLst>
                <a:latin typeface="微软雅黑" panose="020B0503020204020204" pitchFamily="34" charset="-122"/>
                <a:ea typeface="微软雅黑" panose="020B0503020204020204" pitchFamily="34" charset="-122"/>
              </a:rPr>
              <a:t>软件构造</a:t>
            </a:r>
          </a:p>
        </p:txBody>
      </p:sp>
      <p:sp>
        <p:nvSpPr>
          <p:cNvPr id="1048921" name="Text Box 4"/>
          <p:cNvSpPr txBox="1">
            <a:spLocks noChangeArrowheads="1"/>
          </p:cNvSpPr>
          <p:nvPr/>
        </p:nvSpPr>
        <p:spPr bwMode="auto">
          <a:xfrm>
            <a:off x="3724638" y="1902872"/>
            <a:ext cx="863600" cy="7010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a:effectLst>
                  <a:outerShdw blurRad="38100" dist="38100" dir="2700000" algn="tl">
                    <a:srgbClr val="C0C0C0"/>
                  </a:outerShdw>
                </a:effectLst>
                <a:latin typeface="微软雅黑" panose="020B0503020204020204" pitchFamily="34" charset="-122"/>
                <a:ea typeface="微软雅黑" panose="020B0503020204020204" pitchFamily="34" charset="-122"/>
              </a:rPr>
              <a:t>软件设计</a:t>
            </a:r>
          </a:p>
        </p:txBody>
      </p:sp>
      <p:sp>
        <p:nvSpPr>
          <p:cNvPr id="1048922" name="Text Box 5"/>
          <p:cNvSpPr txBox="1">
            <a:spLocks noChangeArrowheads="1"/>
          </p:cNvSpPr>
          <p:nvPr/>
        </p:nvSpPr>
        <p:spPr bwMode="auto">
          <a:xfrm>
            <a:off x="6467838" y="1902872"/>
            <a:ext cx="935038" cy="7010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a:effectLst>
                  <a:outerShdw blurRad="38100" dist="38100" dir="2700000" algn="tl">
                    <a:srgbClr val="C0C0C0"/>
                  </a:outerShdw>
                </a:effectLst>
                <a:latin typeface="微软雅黑" panose="020B0503020204020204" pitchFamily="34" charset="-122"/>
                <a:ea typeface="微软雅黑" panose="020B0503020204020204" pitchFamily="34" charset="-122"/>
              </a:rPr>
              <a:t>软件测试</a:t>
            </a:r>
          </a:p>
        </p:txBody>
      </p:sp>
      <p:sp>
        <p:nvSpPr>
          <p:cNvPr id="1048923" name="Text Box 6"/>
          <p:cNvSpPr txBox="1">
            <a:spLocks noChangeArrowheads="1"/>
          </p:cNvSpPr>
          <p:nvPr/>
        </p:nvSpPr>
        <p:spPr bwMode="auto">
          <a:xfrm>
            <a:off x="7895002" y="1902872"/>
            <a:ext cx="935037" cy="7010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a:effectLst>
                  <a:outerShdw blurRad="38100" dist="38100" dir="2700000" algn="tl">
                    <a:srgbClr val="C0C0C0"/>
                  </a:outerShdw>
                </a:effectLst>
                <a:latin typeface="微软雅黑" panose="020B0503020204020204" pitchFamily="34" charset="-122"/>
                <a:ea typeface="微软雅黑" panose="020B0503020204020204" pitchFamily="34" charset="-122"/>
              </a:rPr>
              <a:t>软件维护</a:t>
            </a:r>
          </a:p>
        </p:txBody>
      </p:sp>
      <p:sp>
        <p:nvSpPr>
          <p:cNvPr id="1048924" name="Text Box 7"/>
          <p:cNvSpPr txBox="1">
            <a:spLocks noChangeArrowheads="1"/>
          </p:cNvSpPr>
          <p:nvPr/>
        </p:nvSpPr>
        <p:spPr bwMode="auto">
          <a:xfrm>
            <a:off x="4188189" y="3714208"/>
            <a:ext cx="1223962" cy="3962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过程管理</a:t>
            </a:r>
          </a:p>
        </p:txBody>
      </p:sp>
      <p:sp>
        <p:nvSpPr>
          <p:cNvPr id="1048925" name="Text Box 8"/>
          <p:cNvSpPr txBox="1">
            <a:spLocks noChangeArrowheads="1"/>
          </p:cNvSpPr>
          <p:nvPr/>
        </p:nvSpPr>
        <p:spPr bwMode="auto">
          <a:xfrm>
            <a:off x="4305664" y="4915946"/>
            <a:ext cx="2714625" cy="5105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800" b="1">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软件项目管理</a:t>
            </a:r>
            <a:endParaRPr lang="en-US" altLang="zh-CN" sz="2800" b="1">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48926" name="Text Box 9"/>
          <p:cNvSpPr txBox="1">
            <a:spLocks noChangeArrowheads="1"/>
          </p:cNvSpPr>
          <p:nvPr/>
        </p:nvSpPr>
        <p:spPr bwMode="auto">
          <a:xfrm>
            <a:off x="5808436" y="3805424"/>
            <a:ext cx="1764302" cy="400110"/>
          </a:xfrm>
          <a:prstGeom prst="rect">
            <a:avLst/>
          </a:prstGeom>
          <a:noFill/>
          <a:ln w="9525">
            <a:noFill/>
            <a:miter lim="800000"/>
            <a:headEnd/>
            <a:tailEnd/>
          </a:ln>
        </p:spPr>
        <p:txBody>
          <a:bodyPr wrap="square">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方法与工具</a:t>
            </a:r>
          </a:p>
        </p:txBody>
      </p:sp>
      <p:sp>
        <p:nvSpPr>
          <p:cNvPr id="1048927" name="Text Box 10"/>
          <p:cNvSpPr txBox="1">
            <a:spLocks noChangeArrowheads="1"/>
          </p:cNvSpPr>
          <p:nvPr/>
        </p:nvSpPr>
        <p:spPr bwMode="auto">
          <a:xfrm>
            <a:off x="2191906" y="4536533"/>
            <a:ext cx="1293812" cy="3962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软件质量</a:t>
            </a:r>
          </a:p>
        </p:txBody>
      </p:sp>
      <p:sp>
        <p:nvSpPr>
          <p:cNvPr id="1048928" name="Text Box 11"/>
          <p:cNvSpPr txBox="1">
            <a:spLocks noChangeArrowheads="1"/>
          </p:cNvSpPr>
          <p:nvPr/>
        </p:nvSpPr>
        <p:spPr bwMode="auto">
          <a:xfrm>
            <a:off x="2197463" y="5439820"/>
            <a:ext cx="1222375" cy="3962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软件安全</a:t>
            </a:r>
          </a:p>
        </p:txBody>
      </p:sp>
      <p:sp>
        <p:nvSpPr>
          <p:cNvPr id="1048929" name="Text Box 13"/>
          <p:cNvSpPr txBox="1">
            <a:spLocks noChangeArrowheads="1"/>
          </p:cNvSpPr>
          <p:nvPr/>
        </p:nvSpPr>
        <p:spPr bwMode="auto">
          <a:xfrm>
            <a:off x="2491151" y="1908904"/>
            <a:ext cx="863600" cy="7010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软件需求</a:t>
            </a:r>
          </a:p>
        </p:txBody>
      </p:sp>
      <p:sp>
        <p:nvSpPr>
          <p:cNvPr id="1048930" name="Freeform 14"/>
          <p:cNvSpPr/>
          <p:nvPr/>
        </p:nvSpPr>
        <p:spPr bwMode="auto">
          <a:xfrm>
            <a:off x="2922952" y="2533109"/>
            <a:ext cx="496887" cy="512763"/>
          </a:xfrm>
          <a:custGeom>
            <a:avLst/>
            <a:gdLst>
              <a:gd name="T0" fmla="*/ 2147483647 w 480"/>
              <a:gd name="T1" fmla="*/ 0 h 480"/>
              <a:gd name="T2" fmla="*/ 2147483647 w 480"/>
              <a:gd name="T3" fmla="*/ 2147483647 h 480"/>
              <a:gd name="T4" fmla="*/ 0 w 480"/>
              <a:gd name="T5" fmla="*/ 2147483647 h 480"/>
              <a:gd name="T6" fmla="*/ 0 w 480"/>
              <a:gd name="T7" fmla="*/ 2147483647 h 480"/>
              <a:gd name="T8" fmla="*/ 0 60000 65536"/>
              <a:gd name="T9" fmla="*/ 0 60000 65536"/>
              <a:gd name="T10" fmla="*/ 0 60000 65536"/>
              <a:gd name="T11" fmla="*/ 0 60000 65536"/>
              <a:gd name="T12" fmla="*/ 0 w 480"/>
              <a:gd name="T13" fmla="*/ 0 h 480"/>
              <a:gd name="T14" fmla="*/ 480 w 480"/>
              <a:gd name="T15" fmla="*/ 480 h 480"/>
            </a:gdLst>
            <a:ahLst/>
            <a:cxnLst>
              <a:cxn ang="T8">
                <a:pos x="T0" y="T1"/>
              </a:cxn>
              <a:cxn ang="T9">
                <a:pos x="T2" y="T3"/>
              </a:cxn>
              <a:cxn ang="T10">
                <a:pos x="T4" y="T5"/>
              </a:cxn>
              <a:cxn ang="T11">
                <a:pos x="T6" y="T7"/>
              </a:cxn>
            </a:cxnLst>
            <a:rect l="T12" t="T13" r="T14" b="T15"/>
            <a:pathLst>
              <a:path w="480" h="480">
                <a:moveTo>
                  <a:pt x="480" y="0"/>
                </a:moveTo>
                <a:lnTo>
                  <a:pt x="480" y="480"/>
                </a:lnTo>
                <a:lnTo>
                  <a:pt x="0" y="480"/>
                </a:lnTo>
                <a:lnTo>
                  <a:pt x="0" y="96"/>
                </a:lnTo>
              </a:path>
            </a:pathLst>
          </a:custGeom>
          <a:noFill/>
          <a:ln w="38100">
            <a:solidFill>
              <a:schemeClr val="tx1"/>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31" name="Line 15"/>
          <p:cNvSpPr>
            <a:spLocks noChangeShapeType="1"/>
          </p:cNvSpPr>
          <p:nvPr/>
        </p:nvSpPr>
        <p:spPr bwMode="auto">
          <a:xfrm>
            <a:off x="3115038" y="2282283"/>
            <a:ext cx="685800" cy="0"/>
          </a:xfrm>
          <a:prstGeom prst="line">
            <a:avLst/>
          </a:prstGeom>
          <a:noFill/>
          <a:ln w="38100">
            <a:solidFill>
              <a:schemeClr val="tx1"/>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32" name="Line 16"/>
          <p:cNvSpPr>
            <a:spLocks noChangeShapeType="1"/>
          </p:cNvSpPr>
          <p:nvPr/>
        </p:nvSpPr>
        <p:spPr bwMode="auto">
          <a:xfrm>
            <a:off x="4486638" y="2282283"/>
            <a:ext cx="685800" cy="0"/>
          </a:xfrm>
          <a:prstGeom prst="line">
            <a:avLst/>
          </a:prstGeom>
          <a:noFill/>
          <a:ln w="38100">
            <a:solidFill>
              <a:schemeClr val="tx1"/>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33" name="Line 17"/>
          <p:cNvSpPr>
            <a:spLocks noChangeShapeType="1"/>
          </p:cNvSpPr>
          <p:nvPr/>
        </p:nvSpPr>
        <p:spPr bwMode="auto">
          <a:xfrm>
            <a:off x="5858238" y="2282283"/>
            <a:ext cx="685800" cy="0"/>
          </a:xfrm>
          <a:prstGeom prst="line">
            <a:avLst/>
          </a:prstGeom>
          <a:noFill/>
          <a:ln w="38100">
            <a:solidFill>
              <a:schemeClr val="tx1"/>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34" name="Line 18"/>
          <p:cNvSpPr>
            <a:spLocks noChangeShapeType="1"/>
          </p:cNvSpPr>
          <p:nvPr/>
        </p:nvSpPr>
        <p:spPr bwMode="auto">
          <a:xfrm>
            <a:off x="7229838" y="2282283"/>
            <a:ext cx="685800" cy="0"/>
          </a:xfrm>
          <a:prstGeom prst="line">
            <a:avLst/>
          </a:prstGeom>
          <a:noFill/>
          <a:ln w="38100">
            <a:solidFill>
              <a:schemeClr val="tx1"/>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35" name="Line 19"/>
          <p:cNvSpPr>
            <a:spLocks noChangeShapeType="1"/>
          </p:cNvSpPr>
          <p:nvPr/>
        </p:nvSpPr>
        <p:spPr bwMode="auto">
          <a:xfrm>
            <a:off x="8677638" y="2282283"/>
            <a:ext cx="685800" cy="0"/>
          </a:xfrm>
          <a:prstGeom prst="line">
            <a:avLst/>
          </a:prstGeom>
          <a:noFill/>
          <a:ln w="38100">
            <a:solidFill>
              <a:schemeClr val="tx1"/>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36" name="Text Box 20"/>
          <p:cNvSpPr txBox="1">
            <a:spLocks noChangeArrowheads="1"/>
          </p:cNvSpPr>
          <p:nvPr/>
        </p:nvSpPr>
        <p:spPr bwMode="auto">
          <a:xfrm>
            <a:off x="6963138" y="877394"/>
            <a:ext cx="1143000" cy="624841"/>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交付</a:t>
            </a:r>
          </a:p>
        </p:txBody>
      </p:sp>
      <p:sp>
        <p:nvSpPr>
          <p:cNvPr id="1048937" name="Line 21"/>
          <p:cNvSpPr>
            <a:spLocks noChangeShapeType="1"/>
          </p:cNvSpPr>
          <p:nvPr/>
        </p:nvSpPr>
        <p:spPr bwMode="auto">
          <a:xfrm>
            <a:off x="7534638" y="1596483"/>
            <a:ext cx="0" cy="609600"/>
          </a:xfrm>
          <a:prstGeom prst="line">
            <a:avLst/>
          </a:prstGeom>
          <a:noFill/>
          <a:ln w="38100">
            <a:solidFill>
              <a:schemeClr val="tx1"/>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38" name="AutoShape 22"/>
          <p:cNvSpPr/>
          <p:nvPr/>
        </p:nvSpPr>
        <p:spPr bwMode="auto">
          <a:xfrm rot="5400000">
            <a:off x="5485676" y="100561"/>
            <a:ext cx="457200" cy="5430248"/>
          </a:xfrm>
          <a:prstGeom prst="rightBrace">
            <a:avLst>
              <a:gd name="adj1" fmla="val 55556"/>
              <a:gd name="adj2" fmla="val 35032"/>
            </a:avLst>
          </a:prstGeom>
          <a:noFill/>
          <a:ln w="38100">
            <a:solidFill>
              <a:srgbClr val="0000FF"/>
            </a:solidFill>
            <a:round/>
            <a:headEnd/>
            <a:tailEnd/>
          </a:ln>
        </p:spPr>
        <p:txBody>
          <a:bodyPr rot="10800000" vert="eaVert" wrap="none" anchor="ctr"/>
          <a:lstStyle/>
          <a:p>
            <a:endParaRPr lang="zh-CN" altLang="en-US"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48939" name="Line 23"/>
          <p:cNvSpPr>
            <a:spLocks noChangeShapeType="1"/>
          </p:cNvSpPr>
          <p:nvPr/>
        </p:nvSpPr>
        <p:spPr bwMode="auto">
          <a:xfrm flipV="1">
            <a:off x="6534876" y="3102387"/>
            <a:ext cx="0" cy="715962"/>
          </a:xfrm>
          <a:prstGeom prst="line">
            <a:avLst/>
          </a:prstGeom>
          <a:noFill/>
          <a:ln w="38100">
            <a:solidFill>
              <a:srgbClr val="0000FF"/>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40" name="Freeform 24"/>
          <p:cNvSpPr/>
          <p:nvPr/>
        </p:nvSpPr>
        <p:spPr bwMode="auto">
          <a:xfrm>
            <a:off x="3419838" y="2282283"/>
            <a:ext cx="1371600" cy="763588"/>
          </a:xfrm>
          <a:custGeom>
            <a:avLst/>
            <a:gdLst>
              <a:gd name="T0" fmla="*/ 2147483647 w 864"/>
              <a:gd name="T1" fmla="*/ 0 h 480"/>
              <a:gd name="T2" fmla="*/ 2147483647 w 864"/>
              <a:gd name="T3" fmla="*/ 2147483647 h 480"/>
              <a:gd name="T4" fmla="*/ 0 w 864"/>
              <a:gd name="T5" fmla="*/ 2147483647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864" y="0"/>
                </a:moveTo>
                <a:lnTo>
                  <a:pt x="864" y="480"/>
                </a:lnTo>
                <a:lnTo>
                  <a:pt x="0" y="480"/>
                </a:lnTo>
              </a:path>
            </a:pathLst>
          </a:custGeom>
          <a:noFill/>
          <a:ln w="38100">
            <a:solidFill>
              <a:schemeClr val="tx1"/>
            </a:solidFill>
            <a:prstDash val="sysDot"/>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41" name="Freeform 25"/>
          <p:cNvSpPr/>
          <p:nvPr/>
        </p:nvSpPr>
        <p:spPr bwMode="auto">
          <a:xfrm>
            <a:off x="4791438" y="2282283"/>
            <a:ext cx="1371600" cy="763588"/>
          </a:xfrm>
          <a:custGeom>
            <a:avLst/>
            <a:gdLst>
              <a:gd name="T0" fmla="*/ 2147483647 w 864"/>
              <a:gd name="T1" fmla="*/ 0 h 480"/>
              <a:gd name="T2" fmla="*/ 2147483647 w 864"/>
              <a:gd name="T3" fmla="*/ 2147483647 h 480"/>
              <a:gd name="T4" fmla="*/ 0 w 864"/>
              <a:gd name="T5" fmla="*/ 2147483647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864" y="0"/>
                </a:moveTo>
                <a:lnTo>
                  <a:pt x="864" y="480"/>
                </a:lnTo>
                <a:lnTo>
                  <a:pt x="0" y="480"/>
                </a:lnTo>
              </a:path>
            </a:pathLst>
          </a:custGeom>
          <a:noFill/>
          <a:ln w="38100">
            <a:solidFill>
              <a:schemeClr val="tx1"/>
            </a:solidFill>
            <a:prstDash val="sysDot"/>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42" name="AutoShape 26"/>
          <p:cNvSpPr/>
          <p:nvPr/>
        </p:nvSpPr>
        <p:spPr bwMode="auto">
          <a:xfrm rot="5400000">
            <a:off x="4562838" y="1445671"/>
            <a:ext cx="457200" cy="4114800"/>
          </a:xfrm>
          <a:prstGeom prst="rightBrace">
            <a:avLst>
              <a:gd name="adj1" fmla="val 75000"/>
              <a:gd name="adj2" fmla="val 50000"/>
            </a:avLst>
          </a:prstGeom>
          <a:noFill/>
          <a:ln w="38100">
            <a:solidFill>
              <a:srgbClr val="0000FF"/>
            </a:solidFill>
            <a:prstDash val="sysDot"/>
            <a:round/>
            <a:headEnd/>
            <a:tailEnd/>
          </a:ln>
        </p:spPr>
        <p:txBody>
          <a:bodyPr wrap="none" anchor="ctr"/>
          <a:lstStyle/>
          <a:p>
            <a:endParaRPr lang="zh-CN" altLang="en-US"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48943" name="AutoShape 27"/>
          <p:cNvSpPr/>
          <p:nvPr/>
        </p:nvSpPr>
        <p:spPr bwMode="auto">
          <a:xfrm>
            <a:off x="3419838" y="4693697"/>
            <a:ext cx="304800" cy="1108075"/>
          </a:xfrm>
          <a:prstGeom prst="rightBrace">
            <a:avLst>
              <a:gd name="adj1" fmla="val 41699"/>
              <a:gd name="adj2" fmla="val 50000"/>
            </a:avLst>
          </a:prstGeom>
          <a:noFill/>
          <a:ln w="38100">
            <a:solidFill>
              <a:schemeClr val="tx1"/>
            </a:solidFill>
            <a:round/>
            <a:headEnd/>
            <a:tailEnd/>
          </a:ln>
        </p:spPr>
        <p:txBody>
          <a:bodyPr wrap="none" anchor="ctr"/>
          <a:lstStyle/>
          <a:p>
            <a:endParaRPr lang="zh-CN" altLang="en-US"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48944" name="AutoShape 28"/>
          <p:cNvSpPr/>
          <p:nvPr/>
        </p:nvSpPr>
        <p:spPr bwMode="auto">
          <a:xfrm rot="5400000">
            <a:off x="4829538" y="1990183"/>
            <a:ext cx="579438" cy="5113338"/>
          </a:xfrm>
          <a:prstGeom prst="rightBrace">
            <a:avLst>
              <a:gd name="adj1" fmla="val 73539"/>
              <a:gd name="adj2" fmla="val 50634"/>
            </a:avLst>
          </a:prstGeom>
          <a:noFill/>
          <a:ln w="38100">
            <a:solidFill>
              <a:srgbClr val="FF00FF"/>
            </a:solidFill>
            <a:round/>
            <a:headEnd/>
            <a:tailEnd/>
          </a:ln>
        </p:spPr>
        <p:txBody>
          <a:bodyPr rot="10800000" vert="eaVert" wrap="none" anchor="ctr"/>
          <a:lstStyle/>
          <a:p>
            <a:endParaRPr lang="zh-CN" altLang="en-US"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48945" name="Line 29"/>
          <p:cNvSpPr>
            <a:spLocks noChangeShapeType="1"/>
          </p:cNvSpPr>
          <p:nvPr/>
        </p:nvSpPr>
        <p:spPr bwMode="auto">
          <a:xfrm>
            <a:off x="2562588" y="2282283"/>
            <a:ext cx="0" cy="1906588"/>
          </a:xfrm>
          <a:prstGeom prst="line">
            <a:avLst/>
          </a:prstGeom>
          <a:noFill/>
          <a:ln w="38100">
            <a:solidFill>
              <a:srgbClr val="FF00FF"/>
            </a:solidFill>
            <a:prstDash val="sysDot"/>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46" name="Line 30"/>
          <p:cNvSpPr>
            <a:spLocks noChangeShapeType="1"/>
          </p:cNvSpPr>
          <p:nvPr/>
        </p:nvSpPr>
        <p:spPr bwMode="auto">
          <a:xfrm>
            <a:off x="7675926" y="2282283"/>
            <a:ext cx="0" cy="1906588"/>
          </a:xfrm>
          <a:prstGeom prst="line">
            <a:avLst/>
          </a:prstGeom>
          <a:noFill/>
          <a:ln w="38100">
            <a:solidFill>
              <a:srgbClr val="FF00FF"/>
            </a:solidFill>
            <a:prstDash val="sysDot"/>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47" name="Line 31"/>
          <p:cNvSpPr>
            <a:spLocks noChangeShapeType="1"/>
          </p:cNvSpPr>
          <p:nvPr/>
        </p:nvSpPr>
        <p:spPr bwMode="auto">
          <a:xfrm flipV="1">
            <a:off x="3715115" y="5265195"/>
            <a:ext cx="590550" cy="1"/>
          </a:xfrm>
          <a:prstGeom prst="line">
            <a:avLst/>
          </a:prstGeom>
          <a:noFill/>
          <a:ln w="38100">
            <a:solidFill>
              <a:srgbClr val="FF00FF"/>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48948" name="Text Box 32"/>
          <p:cNvSpPr txBox="1">
            <a:spLocks noChangeArrowheads="1"/>
          </p:cNvSpPr>
          <p:nvPr/>
        </p:nvSpPr>
        <p:spPr bwMode="auto">
          <a:xfrm>
            <a:off x="9266602" y="1885408"/>
            <a:ext cx="1163637" cy="62484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a:solidFill>
                  <a:schemeClr val="tx1"/>
                </a:solidFill>
                <a:latin typeface="Times New Roman" pitchFamily="18" charset="0"/>
                <a:ea typeface="黑体" pitchFamily="2" charset="-122"/>
              </a:defRPr>
            </a:lvl9pPr>
          </a:lstStyle>
          <a:p>
            <a:pPr eaLnBrk="1" hangingPunct="1"/>
            <a:r>
              <a:rPr lang="zh-CN" altLang="en-US" sz="3600" b="1">
                <a:effectLst>
                  <a:outerShdw blurRad="38100" dist="38100" dir="2700000" algn="tl">
                    <a:srgbClr val="C0C0C0"/>
                  </a:outerShdw>
                </a:effectLst>
                <a:latin typeface="微软雅黑" panose="020B0503020204020204" pitchFamily="34" charset="-122"/>
                <a:ea typeface="微软雅黑" panose="020B0503020204020204" pitchFamily="34" charset="-122"/>
              </a:rPr>
              <a:t>升级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929"/>
                                        </p:tgtEl>
                                        <p:attrNameLst>
                                          <p:attrName>style.visibility</p:attrName>
                                        </p:attrNameLst>
                                      </p:cBhvr>
                                      <p:to>
                                        <p:strVal val="visible"/>
                                      </p:to>
                                    </p:set>
                                    <p:animEffect transition="in" filter="checkerboard(across)">
                                      <p:cBhvr>
                                        <p:cTn id="7" dur="500"/>
                                        <p:tgtEl>
                                          <p:spTgt spid="104892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048931"/>
                                        </p:tgtEl>
                                        <p:attrNameLst>
                                          <p:attrName>style.visibility</p:attrName>
                                        </p:attrNameLst>
                                      </p:cBhvr>
                                      <p:to>
                                        <p:strVal val="visible"/>
                                      </p:to>
                                    </p:set>
                                    <p:animEffect transition="in" filter="blinds(horizontal)">
                                      <p:cBhvr>
                                        <p:cTn id="11" dur="500"/>
                                        <p:tgtEl>
                                          <p:spTgt spid="1048931"/>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48930"/>
                                        </p:tgtEl>
                                        <p:attrNameLst>
                                          <p:attrName>style.visibility</p:attrName>
                                        </p:attrNameLst>
                                      </p:cBhvr>
                                      <p:to>
                                        <p:strVal val="visible"/>
                                      </p:to>
                                    </p:set>
                                    <p:animEffect transition="in" filter="blinds(horizontal)">
                                      <p:cBhvr>
                                        <p:cTn id="15" dur="500"/>
                                        <p:tgtEl>
                                          <p:spTgt spid="1048930"/>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048921"/>
                                        </p:tgtEl>
                                        <p:attrNameLst>
                                          <p:attrName>style.visibility</p:attrName>
                                        </p:attrNameLst>
                                      </p:cBhvr>
                                      <p:to>
                                        <p:strVal val="visible"/>
                                      </p:to>
                                    </p:set>
                                    <p:animEffect transition="in" filter="checkerboard(across)">
                                      <p:cBhvr>
                                        <p:cTn id="19" dur="500"/>
                                        <p:tgtEl>
                                          <p:spTgt spid="1048921"/>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1048932"/>
                                        </p:tgtEl>
                                        <p:attrNameLst>
                                          <p:attrName>style.visibility</p:attrName>
                                        </p:attrNameLst>
                                      </p:cBhvr>
                                      <p:to>
                                        <p:strVal val="visible"/>
                                      </p:to>
                                    </p:set>
                                    <p:animEffect transition="in" filter="blinds(horizontal)">
                                      <p:cBhvr>
                                        <p:cTn id="23" dur="500"/>
                                        <p:tgtEl>
                                          <p:spTgt spid="1048932"/>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1048940"/>
                                        </p:tgtEl>
                                        <p:attrNameLst>
                                          <p:attrName>style.visibility</p:attrName>
                                        </p:attrNameLst>
                                      </p:cBhvr>
                                      <p:to>
                                        <p:strVal val="visible"/>
                                      </p:to>
                                    </p:set>
                                    <p:animEffect transition="in" filter="blinds(horizontal)">
                                      <p:cBhvr>
                                        <p:cTn id="27" dur="500"/>
                                        <p:tgtEl>
                                          <p:spTgt spid="1048940"/>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048920"/>
                                        </p:tgtEl>
                                        <p:attrNameLst>
                                          <p:attrName>style.visibility</p:attrName>
                                        </p:attrNameLst>
                                      </p:cBhvr>
                                      <p:to>
                                        <p:strVal val="visible"/>
                                      </p:to>
                                    </p:set>
                                    <p:animEffect transition="in" filter="checkerboard(across)">
                                      <p:cBhvr>
                                        <p:cTn id="31" dur="500"/>
                                        <p:tgtEl>
                                          <p:spTgt spid="1048920"/>
                                        </p:tgtEl>
                                      </p:cBhvr>
                                    </p:animEffect>
                                  </p:childTnLst>
                                </p:cTn>
                              </p:par>
                            </p:childTnLst>
                          </p:cTn>
                        </p:par>
                        <p:par>
                          <p:cTn id="32" fill="hold" nodeType="afterGroup">
                            <p:stCondLst>
                              <p:cond delay="3500"/>
                            </p:stCondLst>
                            <p:childTnLst>
                              <p:par>
                                <p:cTn id="33" presetID="3" presetClass="entr" presetSubtype="10" fill="hold" nodeType="afterEffect">
                                  <p:stCondLst>
                                    <p:cond delay="0"/>
                                  </p:stCondLst>
                                  <p:childTnLst>
                                    <p:set>
                                      <p:cBhvr>
                                        <p:cTn id="34" dur="1" fill="hold">
                                          <p:stCondLst>
                                            <p:cond delay="0"/>
                                          </p:stCondLst>
                                        </p:cTn>
                                        <p:tgtEl>
                                          <p:spTgt spid="1048933"/>
                                        </p:tgtEl>
                                        <p:attrNameLst>
                                          <p:attrName>style.visibility</p:attrName>
                                        </p:attrNameLst>
                                      </p:cBhvr>
                                      <p:to>
                                        <p:strVal val="visible"/>
                                      </p:to>
                                    </p:set>
                                    <p:animEffect transition="in" filter="blinds(horizontal)">
                                      <p:cBhvr>
                                        <p:cTn id="35" dur="500"/>
                                        <p:tgtEl>
                                          <p:spTgt spid="1048933"/>
                                        </p:tgtEl>
                                      </p:cBhvr>
                                    </p:animEffect>
                                  </p:childTnLst>
                                </p:cTn>
                              </p:par>
                            </p:childTnLst>
                          </p:cTn>
                        </p:par>
                        <p:par>
                          <p:cTn id="36" fill="hold" nodeType="afterGroup">
                            <p:stCondLst>
                              <p:cond delay="4000"/>
                            </p:stCondLst>
                            <p:childTnLst>
                              <p:par>
                                <p:cTn id="37" presetID="3" presetClass="entr" presetSubtype="10" fill="hold" nodeType="afterEffect">
                                  <p:stCondLst>
                                    <p:cond delay="0"/>
                                  </p:stCondLst>
                                  <p:childTnLst>
                                    <p:set>
                                      <p:cBhvr>
                                        <p:cTn id="38" dur="1" fill="hold">
                                          <p:stCondLst>
                                            <p:cond delay="0"/>
                                          </p:stCondLst>
                                        </p:cTn>
                                        <p:tgtEl>
                                          <p:spTgt spid="1048941"/>
                                        </p:tgtEl>
                                        <p:attrNameLst>
                                          <p:attrName>style.visibility</p:attrName>
                                        </p:attrNameLst>
                                      </p:cBhvr>
                                      <p:to>
                                        <p:strVal val="visible"/>
                                      </p:to>
                                    </p:set>
                                    <p:animEffect transition="in" filter="blinds(horizontal)">
                                      <p:cBhvr>
                                        <p:cTn id="39" dur="500"/>
                                        <p:tgtEl>
                                          <p:spTgt spid="1048941"/>
                                        </p:tgtEl>
                                      </p:cBhvr>
                                    </p:animEffect>
                                  </p:childTnLst>
                                </p:cTn>
                              </p:par>
                            </p:childTnLst>
                          </p:cTn>
                        </p:par>
                        <p:par>
                          <p:cTn id="40" fill="hold" nodeType="afterGroup">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1048922"/>
                                        </p:tgtEl>
                                        <p:attrNameLst>
                                          <p:attrName>style.visibility</p:attrName>
                                        </p:attrNameLst>
                                      </p:cBhvr>
                                      <p:to>
                                        <p:strVal val="visible"/>
                                      </p:to>
                                    </p:set>
                                    <p:animEffect transition="in" filter="checkerboard(across)">
                                      <p:cBhvr>
                                        <p:cTn id="43" dur="500"/>
                                        <p:tgtEl>
                                          <p:spTgt spid="1048922"/>
                                        </p:tgtEl>
                                      </p:cBhvr>
                                    </p:animEffect>
                                  </p:childTnLst>
                                </p:cTn>
                              </p:par>
                            </p:childTnLst>
                          </p:cTn>
                        </p:par>
                        <p:par>
                          <p:cTn id="44" fill="hold" nodeType="afterGroup">
                            <p:stCondLst>
                              <p:cond delay="5000"/>
                            </p:stCondLst>
                            <p:childTnLst>
                              <p:par>
                                <p:cTn id="45" presetID="3" presetClass="entr" presetSubtype="10" fill="hold" nodeType="afterEffect">
                                  <p:stCondLst>
                                    <p:cond delay="0"/>
                                  </p:stCondLst>
                                  <p:childTnLst>
                                    <p:set>
                                      <p:cBhvr>
                                        <p:cTn id="46" dur="1" fill="hold">
                                          <p:stCondLst>
                                            <p:cond delay="0"/>
                                          </p:stCondLst>
                                        </p:cTn>
                                        <p:tgtEl>
                                          <p:spTgt spid="1048934"/>
                                        </p:tgtEl>
                                        <p:attrNameLst>
                                          <p:attrName>style.visibility</p:attrName>
                                        </p:attrNameLst>
                                      </p:cBhvr>
                                      <p:to>
                                        <p:strVal val="visible"/>
                                      </p:to>
                                    </p:set>
                                    <p:animEffect transition="in" filter="blinds(horizontal)">
                                      <p:cBhvr>
                                        <p:cTn id="47" dur="500"/>
                                        <p:tgtEl>
                                          <p:spTgt spid="1048934"/>
                                        </p:tgtEl>
                                      </p:cBhvr>
                                    </p:animEffect>
                                  </p:childTnLst>
                                </p:cTn>
                              </p:par>
                            </p:childTnLst>
                          </p:cTn>
                        </p:par>
                        <p:par>
                          <p:cTn id="48" fill="hold" nodeType="afterGroup">
                            <p:stCondLst>
                              <p:cond delay="5500"/>
                            </p:stCondLst>
                            <p:childTnLst>
                              <p:par>
                                <p:cTn id="49" presetID="5" presetClass="entr" presetSubtype="10" fill="hold" grpId="0" nodeType="afterEffect">
                                  <p:stCondLst>
                                    <p:cond delay="0"/>
                                  </p:stCondLst>
                                  <p:childTnLst>
                                    <p:set>
                                      <p:cBhvr>
                                        <p:cTn id="50" dur="1" fill="hold">
                                          <p:stCondLst>
                                            <p:cond delay="0"/>
                                          </p:stCondLst>
                                        </p:cTn>
                                        <p:tgtEl>
                                          <p:spTgt spid="1048936"/>
                                        </p:tgtEl>
                                        <p:attrNameLst>
                                          <p:attrName>style.visibility</p:attrName>
                                        </p:attrNameLst>
                                      </p:cBhvr>
                                      <p:to>
                                        <p:strVal val="visible"/>
                                      </p:to>
                                    </p:set>
                                    <p:animEffect transition="in" filter="checkerboard(across)">
                                      <p:cBhvr>
                                        <p:cTn id="51" dur="500"/>
                                        <p:tgtEl>
                                          <p:spTgt spid="1048936"/>
                                        </p:tgtEl>
                                      </p:cBhvr>
                                    </p:animEffect>
                                  </p:childTnLst>
                                </p:cTn>
                              </p:par>
                            </p:childTnLst>
                          </p:cTn>
                        </p:par>
                        <p:par>
                          <p:cTn id="52" fill="hold" nodeType="afterGroup">
                            <p:stCondLst>
                              <p:cond delay="6000"/>
                            </p:stCondLst>
                            <p:childTnLst>
                              <p:par>
                                <p:cTn id="53" presetID="3" presetClass="entr" presetSubtype="10" fill="hold" nodeType="afterEffect">
                                  <p:stCondLst>
                                    <p:cond delay="0"/>
                                  </p:stCondLst>
                                  <p:childTnLst>
                                    <p:set>
                                      <p:cBhvr>
                                        <p:cTn id="54" dur="1" fill="hold">
                                          <p:stCondLst>
                                            <p:cond delay="0"/>
                                          </p:stCondLst>
                                        </p:cTn>
                                        <p:tgtEl>
                                          <p:spTgt spid="1048937"/>
                                        </p:tgtEl>
                                        <p:attrNameLst>
                                          <p:attrName>style.visibility</p:attrName>
                                        </p:attrNameLst>
                                      </p:cBhvr>
                                      <p:to>
                                        <p:strVal val="visible"/>
                                      </p:to>
                                    </p:set>
                                    <p:animEffect transition="in" filter="blinds(horizontal)">
                                      <p:cBhvr>
                                        <p:cTn id="55" dur="500"/>
                                        <p:tgtEl>
                                          <p:spTgt spid="1048937"/>
                                        </p:tgtEl>
                                      </p:cBhvr>
                                    </p:animEffect>
                                  </p:childTnLst>
                                </p:cTn>
                              </p:par>
                            </p:childTnLst>
                          </p:cTn>
                        </p:par>
                        <p:par>
                          <p:cTn id="56" fill="hold" nodeType="afterGroup">
                            <p:stCondLst>
                              <p:cond delay="6500"/>
                            </p:stCondLst>
                            <p:childTnLst>
                              <p:par>
                                <p:cTn id="57" presetID="5" presetClass="entr" presetSubtype="10" fill="hold" grpId="0" nodeType="afterEffect">
                                  <p:stCondLst>
                                    <p:cond delay="0"/>
                                  </p:stCondLst>
                                  <p:childTnLst>
                                    <p:set>
                                      <p:cBhvr>
                                        <p:cTn id="58" dur="1" fill="hold">
                                          <p:stCondLst>
                                            <p:cond delay="0"/>
                                          </p:stCondLst>
                                        </p:cTn>
                                        <p:tgtEl>
                                          <p:spTgt spid="1048923"/>
                                        </p:tgtEl>
                                        <p:attrNameLst>
                                          <p:attrName>style.visibility</p:attrName>
                                        </p:attrNameLst>
                                      </p:cBhvr>
                                      <p:to>
                                        <p:strVal val="visible"/>
                                      </p:to>
                                    </p:set>
                                    <p:animEffect transition="in" filter="checkerboard(across)">
                                      <p:cBhvr>
                                        <p:cTn id="59" dur="500"/>
                                        <p:tgtEl>
                                          <p:spTgt spid="1048923"/>
                                        </p:tgtEl>
                                      </p:cBhvr>
                                    </p:animEffect>
                                  </p:childTnLst>
                                </p:cTn>
                              </p:par>
                            </p:childTnLst>
                          </p:cTn>
                        </p:par>
                        <p:par>
                          <p:cTn id="60" fill="hold" nodeType="afterGroup">
                            <p:stCondLst>
                              <p:cond delay="7000"/>
                            </p:stCondLst>
                            <p:childTnLst>
                              <p:par>
                                <p:cTn id="61" presetID="3" presetClass="entr" presetSubtype="10" fill="hold" nodeType="afterEffect">
                                  <p:stCondLst>
                                    <p:cond delay="0"/>
                                  </p:stCondLst>
                                  <p:childTnLst>
                                    <p:set>
                                      <p:cBhvr>
                                        <p:cTn id="62" dur="1" fill="hold">
                                          <p:stCondLst>
                                            <p:cond delay="0"/>
                                          </p:stCondLst>
                                        </p:cTn>
                                        <p:tgtEl>
                                          <p:spTgt spid="1048935"/>
                                        </p:tgtEl>
                                        <p:attrNameLst>
                                          <p:attrName>style.visibility</p:attrName>
                                        </p:attrNameLst>
                                      </p:cBhvr>
                                      <p:to>
                                        <p:strVal val="visible"/>
                                      </p:to>
                                    </p:set>
                                    <p:animEffect transition="in" filter="blinds(horizontal)">
                                      <p:cBhvr>
                                        <p:cTn id="63" dur="500"/>
                                        <p:tgtEl>
                                          <p:spTgt spid="1048935"/>
                                        </p:tgtEl>
                                      </p:cBhvr>
                                    </p:animEffect>
                                  </p:childTnLst>
                                </p:cTn>
                              </p:par>
                            </p:childTnLst>
                          </p:cTn>
                        </p:par>
                        <p:par>
                          <p:cTn id="64" fill="hold" nodeType="afterGroup">
                            <p:stCondLst>
                              <p:cond delay="7500"/>
                            </p:stCondLst>
                            <p:childTnLst>
                              <p:par>
                                <p:cTn id="65" presetID="5" presetClass="entr" presetSubtype="10" fill="hold" grpId="0" nodeType="afterEffect">
                                  <p:stCondLst>
                                    <p:cond delay="0"/>
                                  </p:stCondLst>
                                  <p:childTnLst>
                                    <p:set>
                                      <p:cBhvr>
                                        <p:cTn id="66" dur="1" fill="hold">
                                          <p:stCondLst>
                                            <p:cond delay="0"/>
                                          </p:stCondLst>
                                        </p:cTn>
                                        <p:tgtEl>
                                          <p:spTgt spid="1048948"/>
                                        </p:tgtEl>
                                        <p:attrNameLst>
                                          <p:attrName>style.visibility</p:attrName>
                                        </p:attrNameLst>
                                      </p:cBhvr>
                                      <p:to>
                                        <p:strVal val="visible"/>
                                      </p:to>
                                    </p:set>
                                    <p:animEffect transition="in" filter="checkerboard(across)">
                                      <p:cBhvr>
                                        <p:cTn id="67" dur="500"/>
                                        <p:tgtEl>
                                          <p:spTgt spid="1048948"/>
                                        </p:tgtEl>
                                      </p:cBhvr>
                                    </p:animEffect>
                                  </p:childTnLst>
                                </p:cTn>
                              </p:par>
                            </p:childTnLst>
                          </p:cTn>
                        </p:par>
                        <p:par>
                          <p:cTn id="68" fill="hold" nodeType="afterGroup">
                            <p:stCondLst>
                              <p:cond delay="8000"/>
                            </p:stCondLst>
                            <p:childTnLst>
                              <p:par>
                                <p:cTn id="69" presetID="3" presetClass="entr" presetSubtype="10" fill="hold" grpId="0" nodeType="afterEffect">
                                  <p:stCondLst>
                                    <p:cond delay="0"/>
                                  </p:stCondLst>
                                  <p:childTnLst>
                                    <p:set>
                                      <p:cBhvr>
                                        <p:cTn id="70" dur="1" fill="hold">
                                          <p:stCondLst>
                                            <p:cond delay="0"/>
                                          </p:stCondLst>
                                        </p:cTn>
                                        <p:tgtEl>
                                          <p:spTgt spid="1048938"/>
                                        </p:tgtEl>
                                        <p:attrNameLst>
                                          <p:attrName>style.visibility</p:attrName>
                                        </p:attrNameLst>
                                      </p:cBhvr>
                                      <p:to>
                                        <p:strVal val="visible"/>
                                      </p:to>
                                    </p:set>
                                    <p:animEffect transition="in" filter="blinds(horizontal)">
                                      <p:cBhvr>
                                        <p:cTn id="71" dur="500"/>
                                        <p:tgtEl>
                                          <p:spTgt spid="1048938"/>
                                        </p:tgtEl>
                                      </p:cBhvr>
                                    </p:animEffect>
                                  </p:childTnLst>
                                </p:cTn>
                              </p:par>
                            </p:childTnLst>
                          </p:cTn>
                        </p:par>
                        <p:par>
                          <p:cTn id="72" fill="hold" nodeType="afterGroup">
                            <p:stCondLst>
                              <p:cond delay="8500"/>
                            </p:stCondLst>
                            <p:childTnLst>
                              <p:par>
                                <p:cTn id="73" presetID="5" presetClass="entr" presetSubtype="10" fill="hold" grpId="0" nodeType="afterEffect">
                                  <p:stCondLst>
                                    <p:cond delay="0"/>
                                  </p:stCondLst>
                                  <p:childTnLst>
                                    <p:set>
                                      <p:cBhvr>
                                        <p:cTn id="74" dur="1" fill="hold">
                                          <p:stCondLst>
                                            <p:cond delay="0"/>
                                          </p:stCondLst>
                                        </p:cTn>
                                        <p:tgtEl>
                                          <p:spTgt spid="1048926"/>
                                        </p:tgtEl>
                                        <p:attrNameLst>
                                          <p:attrName>style.visibility</p:attrName>
                                        </p:attrNameLst>
                                      </p:cBhvr>
                                      <p:to>
                                        <p:strVal val="visible"/>
                                      </p:to>
                                    </p:set>
                                    <p:animEffect transition="in" filter="checkerboard(across)">
                                      <p:cBhvr>
                                        <p:cTn id="75" dur="500"/>
                                        <p:tgtEl>
                                          <p:spTgt spid="1048926"/>
                                        </p:tgtEl>
                                      </p:cBhvr>
                                    </p:animEffect>
                                  </p:childTnLst>
                                </p:cTn>
                              </p:par>
                            </p:childTnLst>
                          </p:cTn>
                        </p:par>
                        <p:par>
                          <p:cTn id="76" fill="hold" nodeType="afterGroup">
                            <p:stCondLst>
                              <p:cond delay="9000"/>
                            </p:stCondLst>
                            <p:childTnLst>
                              <p:par>
                                <p:cTn id="77" presetID="3" presetClass="entr" presetSubtype="10" fill="hold" nodeType="afterEffect">
                                  <p:stCondLst>
                                    <p:cond delay="0"/>
                                  </p:stCondLst>
                                  <p:childTnLst>
                                    <p:set>
                                      <p:cBhvr>
                                        <p:cTn id="78" dur="1" fill="hold">
                                          <p:stCondLst>
                                            <p:cond delay="0"/>
                                          </p:stCondLst>
                                        </p:cTn>
                                        <p:tgtEl>
                                          <p:spTgt spid="1048939"/>
                                        </p:tgtEl>
                                        <p:attrNameLst>
                                          <p:attrName>style.visibility</p:attrName>
                                        </p:attrNameLst>
                                      </p:cBhvr>
                                      <p:to>
                                        <p:strVal val="visible"/>
                                      </p:to>
                                    </p:set>
                                    <p:animEffect transition="in" filter="blinds(horizontal)">
                                      <p:cBhvr>
                                        <p:cTn id="79" dur="500"/>
                                        <p:tgtEl>
                                          <p:spTgt spid="1048939"/>
                                        </p:tgtEl>
                                      </p:cBhvr>
                                    </p:animEffect>
                                  </p:childTnLst>
                                </p:cTn>
                              </p:par>
                            </p:childTnLst>
                          </p:cTn>
                        </p:par>
                        <p:par>
                          <p:cTn id="80" fill="hold" nodeType="afterGroup">
                            <p:stCondLst>
                              <p:cond delay="9500"/>
                            </p:stCondLst>
                            <p:childTnLst>
                              <p:par>
                                <p:cTn id="81" presetID="3" presetClass="entr" presetSubtype="10" fill="hold" grpId="0" nodeType="afterEffect">
                                  <p:stCondLst>
                                    <p:cond delay="0"/>
                                  </p:stCondLst>
                                  <p:childTnLst>
                                    <p:set>
                                      <p:cBhvr>
                                        <p:cTn id="82" dur="1" fill="hold">
                                          <p:stCondLst>
                                            <p:cond delay="0"/>
                                          </p:stCondLst>
                                        </p:cTn>
                                        <p:tgtEl>
                                          <p:spTgt spid="1048942"/>
                                        </p:tgtEl>
                                        <p:attrNameLst>
                                          <p:attrName>style.visibility</p:attrName>
                                        </p:attrNameLst>
                                      </p:cBhvr>
                                      <p:to>
                                        <p:strVal val="visible"/>
                                      </p:to>
                                    </p:set>
                                    <p:animEffect transition="in" filter="blinds(horizontal)">
                                      <p:cBhvr>
                                        <p:cTn id="83" dur="500"/>
                                        <p:tgtEl>
                                          <p:spTgt spid="1048942"/>
                                        </p:tgtEl>
                                      </p:cBhvr>
                                    </p:animEffect>
                                  </p:childTnLst>
                                </p:cTn>
                              </p:par>
                            </p:childTnLst>
                          </p:cTn>
                        </p:par>
                        <p:par>
                          <p:cTn id="84" fill="hold" nodeType="afterGroup">
                            <p:stCondLst>
                              <p:cond delay="10000"/>
                            </p:stCondLst>
                            <p:childTnLst>
                              <p:par>
                                <p:cTn id="85" presetID="5" presetClass="entr" presetSubtype="10" fill="hold" grpId="0" nodeType="afterEffect">
                                  <p:stCondLst>
                                    <p:cond delay="0"/>
                                  </p:stCondLst>
                                  <p:childTnLst>
                                    <p:set>
                                      <p:cBhvr>
                                        <p:cTn id="86" dur="1" fill="hold">
                                          <p:stCondLst>
                                            <p:cond delay="0"/>
                                          </p:stCondLst>
                                        </p:cTn>
                                        <p:tgtEl>
                                          <p:spTgt spid="1048924"/>
                                        </p:tgtEl>
                                        <p:attrNameLst>
                                          <p:attrName>style.visibility</p:attrName>
                                        </p:attrNameLst>
                                      </p:cBhvr>
                                      <p:to>
                                        <p:strVal val="visible"/>
                                      </p:to>
                                    </p:set>
                                    <p:animEffect transition="in" filter="checkerboard(across)">
                                      <p:cBhvr>
                                        <p:cTn id="87" dur="500"/>
                                        <p:tgtEl>
                                          <p:spTgt spid="1048924"/>
                                        </p:tgtEl>
                                      </p:cBhvr>
                                    </p:animEffect>
                                  </p:childTnLst>
                                </p:cTn>
                              </p:par>
                            </p:childTnLst>
                          </p:cTn>
                        </p:par>
                        <p:par>
                          <p:cTn id="88" fill="hold" nodeType="afterGroup">
                            <p:stCondLst>
                              <p:cond delay="10500"/>
                            </p:stCondLst>
                            <p:childTnLst>
                              <p:par>
                                <p:cTn id="89" presetID="3" presetClass="entr" presetSubtype="10" fill="hold" nodeType="afterEffect">
                                  <p:stCondLst>
                                    <p:cond delay="0"/>
                                  </p:stCondLst>
                                  <p:childTnLst>
                                    <p:set>
                                      <p:cBhvr>
                                        <p:cTn id="90" dur="1" fill="hold">
                                          <p:stCondLst>
                                            <p:cond delay="0"/>
                                          </p:stCondLst>
                                        </p:cTn>
                                        <p:tgtEl>
                                          <p:spTgt spid="1048945"/>
                                        </p:tgtEl>
                                        <p:attrNameLst>
                                          <p:attrName>style.visibility</p:attrName>
                                        </p:attrNameLst>
                                      </p:cBhvr>
                                      <p:to>
                                        <p:strVal val="visible"/>
                                      </p:to>
                                    </p:set>
                                    <p:animEffect transition="in" filter="blinds(horizontal)">
                                      <p:cBhvr>
                                        <p:cTn id="91" dur="500"/>
                                        <p:tgtEl>
                                          <p:spTgt spid="1048945"/>
                                        </p:tgtEl>
                                      </p:cBhvr>
                                    </p:animEffect>
                                  </p:childTnLst>
                                </p:cTn>
                              </p:par>
                            </p:childTnLst>
                          </p:cTn>
                        </p:par>
                        <p:par>
                          <p:cTn id="92" fill="hold" nodeType="afterGroup">
                            <p:stCondLst>
                              <p:cond delay="11000"/>
                            </p:stCondLst>
                            <p:childTnLst>
                              <p:par>
                                <p:cTn id="93" presetID="3" presetClass="entr" presetSubtype="10" fill="hold" nodeType="afterEffect">
                                  <p:stCondLst>
                                    <p:cond delay="0"/>
                                  </p:stCondLst>
                                  <p:childTnLst>
                                    <p:set>
                                      <p:cBhvr>
                                        <p:cTn id="94" dur="1" fill="hold">
                                          <p:stCondLst>
                                            <p:cond delay="0"/>
                                          </p:stCondLst>
                                        </p:cTn>
                                        <p:tgtEl>
                                          <p:spTgt spid="1048946"/>
                                        </p:tgtEl>
                                        <p:attrNameLst>
                                          <p:attrName>style.visibility</p:attrName>
                                        </p:attrNameLst>
                                      </p:cBhvr>
                                      <p:to>
                                        <p:strVal val="visible"/>
                                      </p:to>
                                    </p:set>
                                    <p:animEffect transition="in" filter="blinds(horizontal)">
                                      <p:cBhvr>
                                        <p:cTn id="95" dur="500"/>
                                        <p:tgtEl>
                                          <p:spTgt spid="1048946"/>
                                        </p:tgtEl>
                                      </p:cBhvr>
                                    </p:animEffect>
                                  </p:childTnLst>
                                </p:cTn>
                              </p:par>
                            </p:childTnLst>
                          </p:cTn>
                        </p:par>
                        <p:par>
                          <p:cTn id="96" fill="hold" nodeType="afterGroup">
                            <p:stCondLst>
                              <p:cond delay="11500"/>
                            </p:stCondLst>
                            <p:childTnLst>
                              <p:par>
                                <p:cTn id="97" presetID="3" presetClass="entr" presetSubtype="10" fill="hold" grpId="0" nodeType="afterEffect">
                                  <p:stCondLst>
                                    <p:cond delay="0"/>
                                  </p:stCondLst>
                                  <p:childTnLst>
                                    <p:set>
                                      <p:cBhvr>
                                        <p:cTn id="98" dur="1" fill="hold">
                                          <p:stCondLst>
                                            <p:cond delay="0"/>
                                          </p:stCondLst>
                                        </p:cTn>
                                        <p:tgtEl>
                                          <p:spTgt spid="1048944"/>
                                        </p:tgtEl>
                                        <p:attrNameLst>
                                          <p:attrName>style.visibility</p:attrName>
                                        </p:attrNameLst>
                                      </p:cBhvr>
                                      <p:to>
                                        <p:strVal val="visible"/>
                                      </p:to>
                                    </p:set>
                                    <p:animEffect transition="in" filter="blinds(horizontal)">
                                      <p:cBhvr>
                                        <p:cTn id="99" dur="500"/>
                                        <p:tgtEl>
                                          <p:spTgt spid="1048944"/>
                                        </p:tgtEl>
                                      </p:cBhvr>
                                    </p:animEffect>
                                  </p:childTnLst>
                                </p:cTn>
                              </p:par>
                            </p:childTnLst>
                          </p:cTn>
                        </p:par>
                        <p:par>
                          <p:cTn id="100" fill="hold" nodeType="afterGroup">
                            <p:stCondLst>
                              <p:cond delay="12000"/>
                            </p:stCondLst>
                            <p:childTnLst>
                              <p:par>
                                <p:cTn id="101" presetID="16" presetClass="entr" presetSubtype="42" fill="hold" grpId="0" nodeType="afterEffect">
                                  <p:stCondLst>
                                    <p:cond delay="0"/>
                                  </p:stCondLst>
                                  <p:childTnLst>
                                    <p:set>
                                      <p:cBhvr>
                                        <p:cTn id="102" dur="1" fill="hold">
                                          <p:stCondLst>
                                            <p:cond delay="0"/>
                                          </p:stCondLst>
                                        </p:cTn>
                                        <p:tgtEl>
                                          <p:spTgt spid="1048925"/>
                                        </p:tgtEl>
                                        <p:attrNameLst>
                                          <p:attrName>style.visibility</p:attrName>
                                        </p:attrNameLst>
                                      </p:cBhvr>
                                      <p:to>
                                        <p:strVal val="visible"/>
                                      </p:to>
                                    </p:set>
                                    <p:animEffect transition="in" filter="barn(outHorizontal)">
                                      <p:cBhvr>
                                        <p:cTn id="103" dur="500"/>
                                        <p:tgtEl>
                                          <p:spTgt spid="1048925"/>
                                        </p:tgtEl>
                                      </p:cBhvr>
                                    </p:animEffect>
                                  </p:childTnLst>
                                </p:cTn>
                              </p:par>
                            </p:childTnLst>
                          </p:cTn>
                        </p:par>
                        <p:par>
                          <p:cTn id="104" fill="hold" nodeType="afterGroup">
                            <p:stCondLst>
                              <p:cond delay="12500"/>
                            </p:stCondLst>
                            <p:childTnLst>
                              <p:par>
                                <p:cTn id="105" presetID="5" presetClass="entr" presetSubtype="10" fill="hold" grpId="0" nodeType="afterEffect">
                                  <p:stCondLst>
                                    <p:cond delay="0"/>
                                  </p:stCondLst>
                                  <p:childTnLst>
                                    <p:set>
                                      <p:cBhvr>
                                        <p:cTn id="106" dur="1" fill="hold">
                                          <p:stCondLst>
                                            <p:cond delay="0"/>
                                          </p:stCondLst>
                                        </p:cTn>
                                        <p:tgtEl>
                                          <p:spTgt spid="1048927"/>
                                        </p:tgtEl>
                                        <p:attrNameLst>
                                          <p:attrName>style.visibility</p:attrName>
                                        </p:attrNameLst>
                                      </p:cBhvr>
                                      <p:to>
                                        <p:strVal val="visible"/>
                                      </p:to>
                                    </p:set>
                                    <p:animEffect transition="in" filter="checkerboard(across)">
                                      <p:cBhvr>
                                        <p:cTn id="107" dur="500"/>
                                        <p:tgtEl>
                                          <p:spTgt spid="1048927"/>
                                        </p:tgtEl>
                                      </p:cBhvr>
                                    </p:animEffect>
                                  </p:childTnLst>
                                </p:cTn>
                              </p:par>
                            </p:childTnLst>
                          </p:cTn>
                        </p:par>
                        <p:par>
                          <p:cTn id="108" fill="hold" nodeType="afterGroup">
                            <p:stCondLst>
                              <p:cond delay="13000"/>
                            </p:stCondLst>
                            <p:childTnLst>
                              <p:par>
                                <p:cTn id="109" presetID="5" presetClass="entr" presetSubtype="10" fill="hold" grpId="0" nodeType="afterEffect">
                                  <p:stCondLst>
                                    <p:cond delay="0"/>
                                  </p:stCondLst>
                                  <p:childTnLst>
                                    <p:set>
                                      <p:cBhvr>
                                        <p:cTn id="110" dur="1" fill="hold">
                                          <p:stCondLst>
                                            <p:cond delay="0"/>
                                          </p:stCondLst>
                                        </p:cTn>
                                        <p:tgtEl>
                                          <p:spTgt spid="1048928"/>
                                        </p:tgtEl>
                                        <p:attrNameLst>
                                          <p:attrName>style.visibility</p:attrName>
                                        </p:attrNameLst>
                                      </p:cBhvr>
                                      <p:to>
                                        <p:strVal val="visible"/>
                                      </p:to>
                                    </p:set>
                                    <p:animEffect transition="in" filter="checkerboard(across)">
                                      <p:cBhvr>
                                        <p:cTn id="111" dur="500"/>
                                        <p:tgtEl>
                                          <p:spTgt spid="1048928"/>
                                        </p:tgtEl>
                                      </p:cBhvr>
                                    </p:animEffect>
                                  </p:childTnLst>
                                </p:cTn>
                              </p:par>
                            </p:childTnLst>
                          </p:cTn>
                        </p:par>
                        <p:par>
                          <p:cTn id="112" fill="hold" nodeType="afterGroup">
                            <p:stCondLst>
                              <p:cond delay="13500"/>
                            </p:stCondLst>
                            <p:childTnLst>
                              <p:par>
                                <p:cTn id="113" presetID="3" presetClass="entr" presetSubtype="10" fill="hold" grpId="0" nodeType="afterEffect">
                                  <p:stCondLst>
                                    <p:cond delay="0"/>
                                  </p:stCondLst>
                                  <p:childTnLst>
                                    <p:set>
                                      <p:cBhvr>
                                        <p:cTn id="114" dur="1" fill="hold">
                                          <p:stCondLst>
                                            <p:cond delay="0"/>
                                          </p:stCondLst>
                                        </p:cTn>
                                        <p:tgtEl>
                                          <p:spTgt spid="1048943"/>
                                        </p:tgtEl>
                                        <p:attrNameLst>
                                          <p:attrName>style.visibility</p:attrName>
                                        </p:attrNameLst>
                                      </p:cBhvr>
                                      <p:to>
                                        <p:strVal val="visible"/>
                                      </p:to>
                                    </p:set>
                                    <p:animEffect transition="in" filter="blinds(horizontal)">
                                      <p:cBhvr>
                                        <p:cTn id="115" dur="500"/>
                                        <p:tgtEl>
                                          <p:spTgt spid="1048943"/>
                                        </p:tgtEl>
                                      </p:cBhvr>
                                    </p:animEffect>
                                  </p:childTnLst>
                                </p:cTn>
                              </p:par>
                            </p:childTnLst>
                          </p:cTn>
                        </p:par>
                        <p:par>
                          <p:cTn id="116" fill="hold" nodeType="afterGroup">
                            <p:stCondLst>
                              <p:cond delay="14000"/>
                            </p:stCondLst>
                            <p:childTnLst>
                              <p:par>
                                <p:cTn id="117" presetID="3" presetClass="entr" presetSubtype="10" fill="hold" nodeType="afterEffect">
                                  <p:stCondLst>
                                    <p:cond delay="0"/>
                                  </p:stCondLst>
                                  <p:childTnLst>
                                    <p:set>
                                      <p:cBhvr>
                                        <p:cTn id="118" dur="1" fill="hold">
                                          <p:stCondLst>
                                            <p:cond delay="0"/>
                                          </p:stCondLst>
                                        </p:cTn>
                                        <p:tgtEl>
                                          <p:spTgt spid="1048947"/>
                                        </p:tgtEl>
                                        <p:attrNameLst>
                                          <p:attrName>style.visibility</p:attrName>
                                        </p:attrNameLst>
                                      </p:cBhvr>
                                      <p:to>
                                        <p:strVal val="visible"/>
                                      </p:to>
                                    </p:set>
                                    <p:animEffect transition="in" filter="blinds(horizontal)">
                                      <p:cBhvr>
                                        <p:cTn id="119" dur="500"/>
                                        <p:tgtEl>
                                          <p:spTgt spid="1048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0" grpId="0" autoUpdateAnimBg="0"/>
      <p:bldP spid="1048921" grpId="0" autoUpdateAnimBg="0"/>
      <p:bldP spid="1048922" grpId="0" autoUpdateAnimBg="0"/>
      <p:bldP spid="1048923" grpId="0" autoUpdateAnimBg="0"/>
      <p:bldP spid="1048924" grpId="0" autoUpdateAnimBg="0"/>
      <p:bldP spid="1048925" grpId="0" autoUpdateAnimBg="0"/>
      <p:bldP spid="1048926" grpId="0" autoUpdateAnimBg="0"/>
      <p:bldP spid="1048927" grpId="0" autoUpdateAnimBg="0"/>
      <p:bldP spid="1048928" grpId="0" autoUpdateAnimBg="0"/>
      <p:bldP spid="1048929" grpId="0" autoUpdateAnimBg="0"/>
      <p:bldP spid="1048936" grpId="0" autoUpdateAnimBg="0"/>
      <p:bldP spid="1048938" grpId="0" animBg="1"/>
      <p:bldP spid="1048942" grpId="0" animBg="1"/>
      <p:bldP spid="1048943" grpId="0" animBg="1"/>
      <p:bldP spid="1048944" grpId="0" animBg="1"/>
      <p:bldP spid="104894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Rectangle 2"/>
          <p:cNvSpPr>
            <a:spLocks noGrp="1" noChangeArrowheads="1"/>
          </p:cNvSpPr>
          <p:nvPr>
            <p:ph type="title"/>
          </p:nvPr>
        </p:nvSpPr>
        <p:spPr>
          <a:xfrm>
            <a:off x="659423" y="0"/>
            <a:ext cx="5202767" cy="668780"/>
          </a:xfrm>
        </p:spPr>
        <p:txBody>
          <a:bodyPr/>
          <a:lstStyle/>
          <a:p>
            <a:pPr eaLnBrk="1" hangingPunct="1"/>
            <a:r>
              <a:rPr lang="zh-CN" altLang="en-US" dirty="0"/>
              <a:t>软件开发的例子</a:t>
            </a:r>
          </a:p>
        </p:txBody>
      </p:sp>
      <p:sp>
        <p:nvSpPr>
          <p:cNvPr id="1048733" name="Rectangle 6"/>
          <p:cNvSpPr>
            <a:spLocks noGrp="1" noChangeArrowheads="1"/>
          </p:cNvSpPr>
          <p:nvPr>
            <p:ph sz="quarter" idx="10"/>
          </p:nvPr>
        </p:nvSpPr>
        <p:spPr/>
        <p:txBody>
          <a:bodyPr/>
          <a:lstStyle/>
          <a:p>
            <a:pPr eaLnBrk="1" hangingPunct="1"/>
            <a:r>
              <a:rPr lang="en-US" altLang="zh-CN" dirty="0"/>
              <a:t>Microsoft Word 1.0</a:t>
            </a:r>
            <a:r>
              <a:rPr lang="zh-CN" altLang="en-US" dirty="0"/>
              <a:t>开发，包含</a:t>
            </a:r>
            <a:r>
              <a:rPr lang="en-US" altLang="zh-CN" dirty="0"/>
              <a:t>249,000</a:t>
            </a:r>
            <a:r>
              <a:rPr lang="zh-CN" altLang="en-US" dirty="0"/>
              <a:t>行代码，投入</a:t>
            </a:r>
            <a:r>
              <a:rPr lang="en-US" altLang="zh-CN" dirty="0"/>
              <a:t>660</a:t>
            </a:r>
            <a:r>
              <a:rPr lang="zh-CN" altLang="en-US" dirty="0"/>
              <a:t>人月，前后历时</a:t>
            </a:r>
            <a:r>
              <a:rPr lang="en-US" altLang="zh-CN" dirty="0"/>
              <a:t>5</a:t>
            </a:r>
            <a:r>
              <a:rPr lang="zh-CN" altLang="en-US" dirty="0"/>
              <a:t>年，实际花费为预期时间的</a:t>
            </a:r>
            <a:r>
              <a:rPr lang="en-US" altLang="zh-CN" dirty="0"/>
              <a:t>5</a:t>
            </a:r>
            <a:r>
              <a:rPr lang="zh-CN" altLang="en-US" dirty="0"/>
              <a:t>倍。</a:t>
            </a:r>
          </a:p>
        </p:txBody>
      </p:sp>
      <p:pic>
        <p:nvPicPr>
          <p:cNvPr id="2097159" name="Picture 7" descr="snapshot20070922110334"/>
          <p:cNvPicPr>
            <a:picLocks noChangeAspect="1" noChangeArrowheads="1"/>
          </p:cNvPicPr>
          <p:nvPr/>
        </p:nvPicPr>
        <p:blipFill>
          <a:blip r:embed="rId3"/>
          <a:srcRect/>
          <a:stretch>
            <a:fillRect/>
          </a:stretch>
        </p:blipFill>
        <p:spPr bwMode="auto">
          <a:xfrm>
            <a:off x="1548245" y="1916866"/>
            <a:ext cx="9095510" cy="44005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33">
                                            <p:txEl>
                                              <p:pRg st="0" end="0"/>
                                            </p:txEl>
                                          </p:spTgt>
                                        </p:tgtEl>
                                        <p:attrNameLst>
                                          <p:attrName>style.visibility</p:attrName>
                                        </p:attrNameLst>
                                      </p:cBhvr>
                                      <p:to>
                                        <p:strVal val="visible"/>
                                      </p:to>
                                    </p:set>
                                    <p:animEffect transition="in" filter="blinds(horizontal)">
                                      <p:cBhvr>
                                        <p:cTn id="7" dur="500"/>
                                        <p:tgtEl>
                                          <p:spTgt spid="10487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59"/>
                                        </p:tgtEl>
                                        <p:attrNameLst>
                                          <p:attrName>style.visibility</p:attrName>
                                        </p:attrNameLst>
                                      </p:cBhvr>
                                      <p:to>
                                        <p:strVal val="visible"/>
                                      </p:to>
                                    </p:set>
                                    <p:animEffect transition="in" filter="blinds(horizontal)">
                                      <p:cBhvr>
                                        <p:cTn id="12" dur="500"/>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952" name="Rectangle 2"/>
          <p:cNvSpPr>
            <a:spLocks noGrp="1" noChangeArrowheads="1"/>
          </p:cNvSpPr>
          <p:nvPr>
            <p:ph type="title"/>
          </p:nvPr>
        </p:nvSpPr>
        <p:spPr/>
        <p:txBody>
          <a:bodyPr/>
          <a:lstStyle/>
          <a:p>
            <a:r>
              <a:rPr lang="zh-CN" altLang="en-US"/>
              <a:t>软件工程是一门交叉学科</a:t>
            </a:r>
            <a:endParaRPr lang="zh-CN" altLang="en-US" dirty="0"/>
          </a:p>
        </p:txBody>
      </p:sp>
      <p:graphicFrame>
        <p:nvGraphicFramePr>
          <p:cNvPr id="4194310" name="图示 2"/>
          <p:cNvGraphicFramePr>
            <a:graphicFrameLocks/>
          </p:cNvGraphicFramePr>
          <p:nvPr/>
        </p:nvGraphicFramePr>
        <p:xfrm>
          <a:off x="1451263" y="841548"/>
          <a:ext cx="10009909" cy="5174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6" name="标题 1"/>
          <p:cNvSpPr>
            <a:spLocks noGrp="1"/>
          </p:cNvSpPr>
          <p:nvPr>
            <p:ph type="title"/>
          </p:nvPr>
        </p:nvSpPr>
        <p:spPr/>
        <p:txBody>
          <a:bodyPr/>
          <a:lstStyle/>
          <a:p>
            <a:r>
              <a:rPr lang="zh-CN" altLang="en-US"/>
              <a:t>软件工程 </a:t>
            </a:r>
            <a:r>
              <a:rPr lang="en-US" altLang="zh-CN"/>
              <a:t>VS </a:t>
            </a:r>
            <a:r>
              <a:rPr lang="zh-CN" altLang="en-US"/>
              <a:t>计算机科学 </a:t>
            </a:r>
            <a:endParaRPr lang="zh-CN" altLang="en-US" dirty="0"/>
          </a:p>
        </p:txBody>
      </p:sp>
      <p:grpSp>
        <p:nvGrpSpPr>
          <p:cNvPr id="210" name="组合 33"/>
          <p:cNvGrpSpPr/>
          <p:nvPr/>
        </p:nvGrpSpPr>
        <p:grpSpPr>
          <a:xfrm>
            <a:off x="1794364" y="1069045"/>
            <a:ext cx="9209609" cy="4719909"/>
            <a:chOff x="899592" y="1772816"/>
            <a:chExt cx="6552728" cy="4536504"/>
          </a:xfrm>
        </p:grpSpPr>
        <p:sp>
          <p:nvSpPr>
            <p:cNvPr id="1048957" name="矩形 2"/>
            <p:cNvSpPr/>
            <p:nvPr/>
          </p:nvSpPr>
          <p:spPr>
            <a:xfrm>
              <a:off x="1724811" y="1772816"/>
              <a:ext cx="1872208"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t>计算机科学</a:t>
              </a:r>
            </a:p>
          </p:txBody>
        </p:sp>
        <p:sp>
          <p:nvSpPr>
            <p:cNvPr id="1048958" name="六边形 3"/>
            <p:cNvSpPr/>
            <p:nvPr/>
          </p:nvSpPr>
          <p:spPr>
            <a:xfrm>
              <a:off x="899592" y="2852936"/>
              <a:ext cx="1152128" cy="576064"/>
            </a:xfrm>
            <a:prstGeom prst="hexag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a:t>理论</a:t>
              </a:r>
            </a:p>
          </p:txBody>
        </p:sp>
        <p:sp>
          <p:nvSpPr>
            <p:cNvPr id="1048959" name="六边形 5"/>
            <p:cNvSpPr/>
            <p:nvPr/>
          </p:nvSpPr>
          <p:spPr>
            <a:xfrm>
              <a:off x="2411760" y="2852936"/>
              <a:ext cx="2304256" cy="576064"/>
            </a:xfrm>
            <a:prstGeom prst="hexag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a:t>计算机能力</a:t>
              </a:r>
            </a:p>
          </p:txBody>
        </p:sp>
        <p:sp>
          <p:nvSpPr>
            <p:cNvPr id="1048960" name="矩形 6"/>
            <p:cNvSpPr/>
            <p:nvPr/>
          </p:nvSpPr>
          <p:spPr>
            <a:xfrm>
              <a:off x="3572688" y="4005064"/>
              <a:ext cx="1872208"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t>软件工程</a:t>
              </a:r>
            </a:p>
          </p:txBody>
        </p:sp>
        <p:sp>
          <p:nvSpPr>
            <p:cNvPr id="1048961" name="六边形 7"/>
            <p:cNvSpPr/>
            <p:nvPr/>
          </p:nvSpPr>
          <p:spPr>
            <a:xfrm>
              <a:off x="3347864" y="5085184"/>
              <a:ext cx="2376264" cy="1224136"/>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dirty="0"/>
                <a:t>解决问题的工具和技术</a:t>
              </a:r>
            </a:p>
          </p:txBody>
        </p:sp>
        <p:sp>
          <p:nvSpPr>
            <p:cNvPr id="1048962" name="六边形 8"/>
            <p:cNvSpPr/>
            <p:nvPr/>
          </p:nvSpPr>
          <p:spPr>
            <a:xfrm>
              <a:off x="5292080" y="2852936"/>
              <a:ext cx="2160240" cy="576064"/>
            </a:xfrm>
            <a:prstGeom prst="hexag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a:t>问题</a:t>
              </a:r>
            </a:p>
          </p:txBody>
        </p:sp>
        <p:sp>
          <p:nvSpPr>
            <p:cNvPr id="1048963" name="矩形 9"/>
            <p:cNvSpPr/>
            <p:nvPr/>
          </p:nvSpPr>
          <p:spPr>
            <a:xfrm>
              <a:off x="5436096" y="1772816"/>
              <a:ext cx="1872208"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t>客户</a:t>
              </a:r>
            </a:p>
          </p:txBody>
        </p:sp>
        <p:cxnSp>
          <p:nvCxnSpPr>
            <p:cNvPr id="3145877" name="直接箭头连接符 13"/>
            <p:cNvCxnSpPr>
              <a:cxnSpLocks/>
              <a:stCxn id="1048957" idx="2"/>
              <a:endCxn id="1048958" idx="5"/>
            </p:cNvCxnSpPr>
            <p:nvPr/>
          </p:nvCxnSpPr>
          <p:spPr>
            <a:xfrm flipH="1">
              <a:off x="1907704" y="2348880"/>
              <a:ext cx="753211"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878" name="直接箭头连接符 16"/>
            <p:cNvCxnSpPr>
              <a:cxnSpLocks/>
              <a:stCxn id="1048957" idx="2"/>
            </p:cNvCxnSpPr>
            <p:nvPr/>
          </p:nvCxnSpPr>
          <p:spPr>
            <a:xfrm>
              <a:off x="2660915" y="2348880"/>
              <a:ext cx="902973"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879" name="直接箭头连接符 19"/>
            <p:cNvCxnSpPr>
              <a:cxnSpLocks/>
            </p:cNvCxnSpPr>
            <p:nvPr/>
          </p:nvCxnSpPr>
          <p:spPr>
            <a:xfrm>
              <a:off x="6228184" y="2348880"/>
              <a:ext cx="0"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880" name="直接箭头连接符 21"/>
            <p:cNvCxnSpPr>
              <a:cxnSpLocks/>
            </p:cNvCxnSpPr>
            <p:nvPr/>
          </p:nvCxnSpPr>
          <p:spPr>
            <a:xfrm flipH="1">
              <a:off x="5444896" y="3429000"/>
              <a:ext cx="783288"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881" name="直接箭头连接符 23"/>
            <p:cNvCxnSpPr>
              <a:cxnSpLocks/>
            </p:cNvCxnSpPr>
            <p:nvPr/>
          </p:nvCxnSpPr>
          <p:spPr>
            <a:xfrm>
              <a:off x="1547664" y="3429000"/>
              <a:ext cx="2049355"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882" name="直接箭头连接符 25"/>
            <p:cNvCxnSpPr>
              <a:cxnSpLocks/>
            </p:cNvCxnSpPr>
            <p:nvPr/>
          </p:nvCxnSpPr>
          <p:spPr>
            <a:xfrm>
              <a:off x="3421692" y="3429000"/>
              <a:ext cx="790268"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883" name="直接箭头连接符 27"/>
            <p:cNvCxnSpPr>
              <a:cxnSpLocks/>
              <a:stCxn id="1048960" idx="2"/>
            </p:cNvCxnSpPr>
            <p:nvPr/>
          </p:nvCxnSpPr>
          <p:spPr>
            <a:xfrm>
              <a:off x="4508792" y="4581128"/>
              <a:ext cx="0"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7" name="Rectangle 2"/>
          <p:cNvSpPr>
            <a:spLocks noGrp="1"/>
          </p:cNvSpPr>
          <p:nvPr>
            <p:ph type="title"/>
          </p:nvPr>
        </p:nvSpPr>
        <p:spPr/>
        <p:txBody>
          <a:bodyPr/>
          <a:lstStyle/>
          <a:p>
            <a:r>
              <a:rPr lang="zh-CN" altLang="en-US"/>
              <a:t>软件工程 </a:t>
            </a:r>
            <a:r>
              <a:rPr lang="en-US" altLang="zh-CN"/>
              <a:t>VS </a:t>
            </a:r>
            <a:r>
              <a:rPr lang="zh-CN" altLang="en-US"/>
              <a:t>计算机科学</a:t>
            </a:r>
            <a:endParaRPr lang="zh-CN" altLang="en-US" dirty="0"/>
          </a:p>
        </p:txBody>
      </p:sp>
      <p:graphicFrame>
        <p:nvGraphicFramePr>
          <p:cNvPr id="4194311" name="Group 696"/>
          <p:cNvGraphicFramePr>
            <a:graphicFrameLocks noGrp="1"/>
          </p:cNvGraphicFramePr>
          <p:nvPr>
            <p:ph type="tbl" idx="4294967295"/>
          </p:nvPr>
        </p:nvGraphicFramePr>
        <p:xfrm>
          <a:off x="498532" y="722500"/>
          <a:ext cx="11194935" cy="5412999"/>
        </p:xfrm>
        <a:graphic>
          <a:graphicData uri="http://schemas.openxmlformats.org/drawingml/2006/table">
            <a:tbl>
              <a:tblPr>
                <a:tableStyleId>{BC89EF96-8CEA-46FF-86C4-4CE0E7609802}</a:tableStyleId>
              </a:tblPr>
              <a:tblGrid>
                <a:gridCol w="1801554">
                  <a:extLst>
                    <a:ext uri="{9D8B030D-6E8A-4147-A177-3AD203B41FA5}">
                      <a16:colId xmlns:a16="http://schemas.microsoft.com/office/drawing/2014/main" val="20000"/>
                    </a:ext>
                  </a:extLst>
                </a:gridCol>
                <a:gridCol w="4935682">
                  <a:extLst>
                    <a:ext uri="{9D8B030D-6E8A-4147-A177-3AD203B41FA5}">
                      <a16:colId xmlns:a16="http://schemas.microsoft.com/office/drawing/2014/main" val="20001"/>
                    </a:ext>
                  </a:extLst>
                </a:gridCol>
                <a:gridCol w="4457699">
                  <a:extLst>
                    <a:ext uri="{9D8B030D-6E8A-4147-A177-3AD203B41FA5}">
                      <a16:colId xmlns:a16="http://schemas.microsoft.com/office/drawing/2014/main" val="20002"/>
                    </a:ext>
                  </a:extLst>
                </a:gridCol>
              </a:tblGrid>
              <a:tr h="486405">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pP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软件工程</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计算机科学</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0"/>
                  </a:ext>
                </a:extLst>
              </a:tr>
              <a:tr h="823342">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目标</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在时间、资源、人员这</a:t>
                      </a:r>
                      <a:r>
                        <a:rPr kumimoji="1" lang="en-US" altLang="zh-CN" sz="1800" u="none" strike="noStrike" cap="none" normalizeH="0" baseline="0" dirty="0">
                          <a:ln>
                            <a:noFill/>
                          </a:ln>
                          <a:effectLst/>
                        </a:rPr>
                        <a:t>3</a:t>
                      </a:r>
                      <a:r>
                        <a:rPr kumimoji="1" lang="zh-CN" altLang="en-US" sz="1800" u="none" strike="noStrike" cap="none" normalizeH="0" baseline="0" dirty="0">
                          <a:ln>
                            <a:noFill/>
                          </a:ln>
                          <a:effectLst/>
                        </a:rPr>
                        <a:t>个主要限制条件下构建满足用户需求的软件系统</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探索正确的计算和建模方法，从而改进计算方法本身</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1"/>
                  </a:ext>
                </a:extLst>
              </a:tr>
              <a:tr h="823342">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产品</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软件（比如办公包和编译器）</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算法（比如希尔排序法）和抽象的问题（比如哲学家进餐问题）</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2"/>
                  </a:ext>
                </a:extLst>
              </a:tr>
              <a:tr h="506672">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a:ln>
                            <a:noFill/>
                          </a:ln>
                          <a:effectLst/>
                        </a:rPr>
                        <a:t>进度与时间表</a:t>
                      </a:r>
                      <a:endParaRPr kumimoji="1"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软件项目都有特定的进度与时间表</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a:ln>
                            <a:noFill/>
                          </a:ln>
                          <a:effectLst/>
                        </a:rPr>
                        <a:t>研究项目一般不具有设置的进度与时间表</a:t>
                      </a:r>
                      <a:endParaRPr kumimoji="1"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3"/>
                  </a:ext>
                </a:extLst>
              </a:tr>
              <a:tr h="1192199">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关注点</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软件工程关注如何为用户实现价值</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软件理论关注的是软件本身运行的原理，比如时间复杂度，空间复杂度，和算法的正确性</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4"/>
                  </a:ext>
                </a:extLst>
              </a:tr>
              <a:tr h="823342">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a:ln>
                            <a:noFill/>
                          </a:ln>
                          <a:effectLst/>
                        </a:rPr>
                        <a:t>变化程度</a:t>
                      </a:r>
                      <a:endParaRPr kumimoji="1"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随着技术和用户需求的不断变化，软件开发人员必须时刻调整自己的开发以适应当前的需求。同时软件工程本身也处于不断的发展中</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对于某一种特定问题的正确解决方法将永远不会改变</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5"/>
                  </a:ext>
                </a:extLst>
              </a:tr>
              <a:tr h="454485">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需要的其他知识</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相关领域的知识</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0" fontAlgn="base" latinLnBrk="0" hangingPunct="0">
                        <a:lnSpc>
                          <a:spcPct val="130000"/>
                        </a:lnSpc>
                        <a:spcBef>
                          <a:spcPct val="30000"/>
                        </a:spcBef>
                        <a:spcAft>
                          <a:spcPct val="0"/>
                        </a:spcAft>
                        <a:buClr>
                          <a:schemeClr val="tx2"/>
                        </a:buClr>
                        <a:buSzTx/>
                        <a:buFont typeface="Wingdings" pitchFamily="2" charset="2"/>
                        <a:buNone/>
                      </a:pPr>
                      <a:r>
                        <a:rPr kumimoji="1" lang="zh-CN" altLang="en-US" sz="1800" u="none" strike="noStrike" cap="none" normalizeH="0" baseline="0" dirty="0">
                          <a:ln>
                            <a:noFill/>
                          </a:ln>
                          <a:effectLst/>
                        </a:rPr>
                        <a:t>数学</a:t>
                      </a:r>
                      <a:endPar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6"/>
                  </a:ext>
                </a:extLst>
              </a:tr>
            </a:tbl>
          </a:graphicData>
        </a:graphic>
      </p:graphicFrame>
      <p:sp>
        <p:nvSpPr>
          <p:cNvPr id="1048968" name="Rectangle 691"/>
          <p:cNvSpPr>
            <a:spLocks noChangeArrowheads="1"/>
          </p:cNvSpPr>
          <p:nvPr/>
        </p:nvSpPr>
        <p:spPr bwMode="auto">
          <a:xfrm>
            <a:off x="8189913" y="5391468"/>
            <a:ext cx="259080" cy="586741"/>
          </a:xfrm>
          <a:prstGeom prst="rect">
            <a:avLst/>
          </a:prstGeom>
          <a:noFill/>
          <a:ln>
            <a:noFill/>
          </a:ln>
          <a:effectLst/>
        </p:spPr>
        <p:txBody>
          <a:bodyPr wrap="none" anchor="ct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a:spcBef>
                <a:spcPct val="30000"/>
              </a:spcBef>
              <a:buFont typeface="Wingdings" pitchFamily="2" charset="2"/>
              <a:buNone/>
            </a:pPr>
            <a:br>
              <a:rPr lang="zh-CN" altLang="en-US" sz="1000" b="0">
                <a:effectLst/>
                <a:latin typeface="Times New Roman" pitchFamily="18" charset="0"/>
                <a:ea typeface="宋体" pitchFamily="2" charset="-122"/>
              </a:rPr>
            </a:br>
            <a:endParaRPr lang="zh-CN" altLang="en-US" b="0">
              <a:effectLst/>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2" name="标题 1"/>
          <p:cNvSpPr>
            <a:spLocks noGrp="1"/>
          </p:cNvSpPr>
          <p:nvPr>
            <p:ph type="title"/>
          </p:nvPr>
        </p:nvSpPr>
        <p:spPr>
          <a:xfrm>
            <a:off x="571501" y="0"/>
            <a:ext cx="10266217" cy="668780"/>
          </a:xfrm>
        </p:spPr>
        <p:txBody>
          <a:bodyPr/>
          <a:lstStyle/>
          <a:p>
            <a:r>
              <a:rPr lang="zh-CN" altLang="en-US" dirty="0"/>
              <a:t>一些对软件工程的误解（</a:t>
            </a:r>
            <a:r>
              <a:rPr lang="en-US" altLang="zh-CN" dirty="0"/>
              <a:t>1</a:t>
            </a:r>
            <a:r>
              <a:rPr lang="zh-CN" altLang="en-US" dirty="0"/>
              <a:t>）管理方的误解</a:t>
            </a:r>
            <a:r>
              <a:rPr lang="en-US" altLang="zh-CN" dirty="0"/>
              <a:t>:</a:t>
            </a:r>
            <a:endParaRPr lang="zh-CN" altLang="en-US" dirty="0"/>
          </a:p>
        </p:txBody>
      </p:sp>
      <p:sp>
        <p:nvSpPr>
          <p:cNvPr id="1048973" name="内容占位符 2"/>
          <p:cNvSpPr>
            <a:spLocks noGrp="1"/>
          </p:cNvSpPr>
          <p:nvPr>
            <p:ph sz="quarter" idx="10"/>
          </p:nvPr>
        </p:nvSpPr>
        <p:spPr/>
        <p:txBody>
          <a:bodyPr/>
          <a:lstStyle/>
          <a:p>
            <a:r>
              <a:rPr lang="en-US" altLang="zh-CN" sz="2400" dirty="0">
                <a:solidFill>
                  <a:srgbClr val="FF0000"/>
                </a:solidFill>
              </a:rPr>
              <a:t>M1: </a:t>
            </a:r>
            <a:r>
              <a:rPr lang="zh-CN" altLang="en-US" sz="2400" dirty="0">
                <a:solidFill>
                  <a:srgbClr val="FF0000"/>
                </a:solidFill>
              </a:rPr>
              <a:t>我们已经有一本关于软件生产的标准和过程的书，这还不能让我们学习到需要的知识吗？</a:t>
            </a:r>
            <a:endParaRPr lang="en-US" altLang="zh-CN" sz="2400" dirty="0">
              <a:solidFill>
                <a:srgbClr val="FF0000"/>
              </a:solidFill>
            </a:endParaRPr>
          </a:p>
          <a:p>
            <a:r>
              <a:rPr lang="en-US" altLang="zh-CN" sz="2400" dirty="0">
                <a:solidFill>
                  <a:srgbClr val="00B050"/>
                </a:solidFill>
              </a:rPr>
              <a:t>R1: </a:t>
            </a:r>
            <a:r>
              <a:rPr lang="zh-CN" altLang="en-US" sz="2400" dirty="0">
                <a:solidFill>
                  <a:srgbClr val="00B050"/>
                </a:solidFill>
              </a:rPr>
              <a:t>相比最新的大型主机，工作站和</a:t>
            </a:r>
            <a:r>
              <a:rPr lang="en-US" altLang="zh-CN" sz="2400" dirty="0">
                <a:solidFill>
                  <a:srgbClr val="00B050"/>
                </a:solidFill>
              </a:rPr>
              <a:t>PC</a:t>
            </a:r>
            <a:r>
              <a:rPr lang="zh-CN" altLang="en-US" sz="2400" dirty="0">
                <a:solidFill>
                  <a:srgbClr val="00B050"/>
                </a:solidFill>
              </a:rPr>
              <a:t>，这会使我们在做高质量软件开发时花费更多时间。</a:t>
            </a:r>
            <a:endParaRPr lang="en-US" altLang="zh-CN" sz="2400" dirty="0">
              <a:solidFill>
                <a:srgbClr val="00B050"/>
              </a:solidFill>
            </a:endParaRPr>
          </a:p>
          <a:p>
            <a:r>
              <a:rPr lang="en-US" altLang="zh-CN" sz="2400" dirty="0">
                <a:solidFill>
                  <a:srgbClr val="FF0000"/>
                </a:solidFill>
              </a:rPr>
              <a:t>M2: </a:t>
            </a:r>
            <a:r>
              <a:rPr lang="zh-CN" altLang="en-US" sz="2400" dirty="0">
                <a:solidFill>
                  <a:srgbClr val="FF0000"/>
                </a:solidFill>
              </a:rPr>
              <a:t>如果我们项目进度落后了，可以加入更多的程序员来赶进度。</a:t>
            </a:r>
            <a:endParaRPr lang="en-US" altLang="zh-CN" sz="2400" dirty="0">
              <a:solidFill>
                <a:srgbClr val="FF0000"/>
              </a:solidFill>
            </a:endParaRPr>
          </a:p>
          <a:p>
            <a:r>
              <a:rPr lang="en-US" altLang="zh-CN" sz="2400" dirty="0">
                <a:solidFill>
                  <a:srgbClr val="00B050"/>
                </a:solidFill>
              </a:rPr>
              <a:t>R2: </a:t>
            </a:r>
            <a:r>
              <a:rPr lang="zh-CN" altLang="en-US" sz="2400" dirty="0">
                <a:solidFill>
                  <a:srgbClr val="00B050"/>
                </a:solidFill>
              </a:rPr>
              <a:t>软件开发的机制和手工作业不一样。在一个延迟了的软件项目中加入新的开发人员只会让它延迟更多。</a:t>
            </a:r>
            <a:endParaRPr lang="en-US" altLang="zh-CN" sz="2400" dirty="0">
              <a:solidFill>
                <a:srgbClr val="00B050"/>
              </a:solidFill>
            </a:endParaRPr>
          </a:p>
          <a:p>
            <a:r>
              <a:rPr lang="en-US" altLang="zh-CN" sz="2400" dirty="0">
                <a:solidFill>
                  <a:srgbClr val="FF0000"/>
                </a:solidFill>
              </a:rPr>
              <a:t>M3: </a:t>
            </a:r>
            <a:r>
              <a:rPr lang="zh-CN" altLang="en-US" sz="2400" dirty="0">
                <a:solidFill>
                  <a:srgbClr val="FF0000"/>
                </a:solidFill>
              </a:rPr>
              <a:t>如果我们将软件项目外包给第三方，我们就轻松了，让那个公司去完成它吧。</a:t>
            </a:r>
            <a:endParaRPr lang="en-US" altLang="zh-CN" sz="2400" dirty="0">
              <a:solidFill>
                <a:srgbClr val="FF0000"/>
              </a:solidFill>
            </a:endParaRPr>
          </a:p>
          <a:p>
            <a:r>
              <a:rPr lang="en-US" altLang="zh-CN" sz="2400" dirty="0">
                <a:solidFill>
                  <a:srgbClr val="00B050"/>
                </a:solidFill>
              </a:rPr>
              <a:t>R3: </a:t>
            </a:r>
            <a:r>
              <a:rPr lang="zh-CN" altLang="en-US" sz="2400" dirty="0">
                <a:solidFill>
                  <a:srgbClr val="00B050"/>
                </a:solidFill>
              </a:rPr>
              <a:t>如果组织管理方不懂得如何从内部管理和控制软件项目，即使将项目外包也无济于事。</a:t>
            </a:r>
            <a:endParaRPr lang="zh-CN" altLang="en-US" sz="2400" dirty="0"/>
          </a:p>
        </p:txBody>
      </p:sp>
      <p:sp>
        <p:nvSpPr>
          <p:cNvPr id="1048974" name="矩形 3"/>
          <p:cNvSpPr/>
          <p:nvPr/>
        </p:nvSpPr>
        <p:spPr>
          <a:xfrm>
            <a:off x="890617" y="6248491"/>
            <a:ext cx="5059680" cy="447040"/>
          </a:xfrm>
          <a:prstGeom prst="rect">
            <a:avLst/>
          </a:prstGeom>
        </p:spPr>
        <p:txBody>
          <a:bodyPr wrap="none">
            <a:spAutoFit/>
          </a:bodyPr>
          <a:lstStyle/>
          <a:p>
            <a:r>
              <a:rPr lang="zh-CN" altLang="en-US" sz="2400" b="1" dirty="0"/>
              <a:t>（注：</a:t>
            </a:r>
            <a:r>
              <a:rPr lang="en-US" altLang="zh-CN" sz="2400" b="1" dirty="0"/>
              <a:t>M </a:t>
            </a:r>
            <a:r>
              <a:rPr lang="zh-CN" altLang="en-US" sz="2400" b="1" dirty="0"/>
              <a:t>代表误解，</a:t>
            </a:r>
            <a:r>
              <a:rPr lang="en-US" altLang="zh-CN" sz="2400" b="1" dirty="0"/>
              <a:t>R </a:t>
            </a:r>
            <a:r>
              <a:rPr lang="zh-CN" altLang="en-US" sz="2400" b="1" dirty="0"/>
              <a:t>代表现实。）</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标题 1"/>
          <p:cNvSpPr>
            <a:spLocks noGrp="1"/>
          </p:cNvSpPr>
          <p:nvPr>
            <p:ph type="title"/>
          </p:nvPr>
        </p:nvSpPr>
        <p:spPr/>
        <p:txBody>
          <a:bodyPr/>
          <a:lstStyle/>
          <a:p>
            <a:r>
              <a:rPr lang="zh-CN" altLang="en-US"/>
              <a:t>一些对软件工程的误解（</a:t>
            </a:r>
            <a:r>
              <a:rPr lang="en-US" altLang="zh-CN"/>
              <a:t>2</a:t>
            </a:r>
            <a:r>
              <a:rPr lang="zh-CN" altLang="en-US"/>
              <a:t>）</a:t>
            </a:r>
          </a:p>
        </p:txBody>
      </p:sp>
      <p:sp>
        <p:nvSpPr>
          <p:cNvPr id="1048979" name="矩形 1"/>
          <p:cNvSpPr/>
          <p:nvPr/>
        </p:nvSpPr>
        <p:spPr>
          <a:xfrm>
            <a:off x="937790" y="875079"/>
            <a:ext cx="9672955" cy="1869440"/>
          </a:xfrm>
          <a:prstGeom prst="rect">
            <a:avLst/>
          </a:prstGeom>
        </p:spPr>
        <p:txBody>
          <a:bodyPr wrap="square">
            <a:spAutoFit/>
          </a:bodyPr>
          <a:lstStyle/>
          <a:p>
            <a:r>
              <a:rPr lang="zh-CN" altLang="en-US" sz="2400" b="1" dirty="0"/>
              <a:t>客户方的误解</a:t>
            </a:r>
          </a:p>
          <a:p>
            <a:pPr lvl="1"/>
            <a:r>
              <a:rPr lang="en-US" altLang="zh-CN" sz="2400" b="1" dirty="0">
                <a:solidFill>
                  <a:srgbClr val="FF0000"/>
                </a:solidFill>
              </a:rPr>
              <a:t>M1: </a:t>
            </a:r>
            <a:r>
              <a:rPr lang="zh-CN" altLang="en-US" sz="2400" b="1" dirty="0">
                <a:solidFill>
                  <a:srgbClr val="FF0000"/>
                </a:solidFill>
              </a:rPr>
              <a:t>对目标的一般陈述就足以开始编程，我们可以今后再补充细节。</a:t>
            </a:r>
          </a:p>
          <a:p>
            <a:pPr lvl="1"/>
            <a:r>
              <a:rPr lang="en-US" altLang="zh-CN" sz="2400" b="1" dirty="0">
                <a:solidFill>
                  <a:srgbClr val="00B050"/>
                </a:solidFill>
              </a:rPr>
              <a:t>R1: </a:t>
            </a:r>
            <a:r>
              <a:rPr lang="zh-CN" altLang="en-US" sz="2400" b="1" dirty="0">
                <a:solidFill>
                  <a:srgbClr val="00B050"/>
                </a:solidFill>
              </a:rPr>
              <a:t>前期糟糕的项目需求定义，是导致软件失败的主要原因。</a:t>
            </a:r>
          </a:p>
          <a:p>
            <a:pPr lvl="1"/>
            <a:r>
              <a:rPr lang="en-US" altLang="zh-CN" sz="2400" b="1" dirty="0">
                <a:solidFill>
                  <a:srgbClr val="00B050"/>
                </a:solidFill>
              </a:rPr>
              <a:t>R2: </a:t>
            </a:r>
            <a:r>
              <a:rPr lang="zh-CN" altLang="en-US" sz="2400" b="1" dirty="0">
                <a:solidFill>
                  <a:srgbClr val="00B050"/>
                </a:solidFill>
              </a:rPr>
              <a:t>项目需求的确在不断变化，但变化所产生的影响是根据变化提出的时间不同而不同的。</a:t>
            </a:r>
          </a:p>
        </p:txBody>
      </p:sp>
      <p:pic>
        <p:nvPicPr>
          <p:cNvPr id="2097165" name="Picture 6"/>
          <p:cNvPicPr>
            <a:picLocks noChangeAspect="1" noChangeArrowheads="1"/>
          </p:cNvPicPr>
          <p:nvPr/>
        </p:nvPicPr>
        <p:blipFill>
          <a:blip r:embed="rId3"/>
          <a:srcRect/>
          <a:stretch>
            <a:fillRect/>
          </a:stretch>
        </p:blipFill>
        <p:spPr bwMode="auto">
          <a:xfrm>
            <a:off x="6173155" y="2932499"/>
            <a:ext cx="4698046" cy="2928916"/>
          </a:xfrm>
          <a:prstGeom prst="rect">
            <a:avLst/>
          </a:prstGeom>
          <a:noFill/>
          <a:ln>
            <a:noFill/>
          </a:ln>
          <a:effectLst/>
        </p:spPr>
      </p:pic>
      <p:sp>
        <p:nvSpPr>
          <p:cNvPr id="1048980" name="圆角矩形标注 2"/>
          <p:cNvSpPr/>
          <p:nvPr/>
        </p:nvSpPr>
        <p:spPr>
          <a:xfrm>
            <a:off x="3332480" y="4953000"/>
            <a:ext cx="2082800" cy="568960"/>
          </a:xfrm>
          <a:prstGeom prst="wedgeRoundRectCallout">
            <a:avLst>
              <a:gd name="adj1" fmla="val 81118"/>
              <a:gd name="adj2" fmla="val 2500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需求变化对变更成本的影响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标题 1"/>
          <p:cNvSpPr>
            <a:spLocks noGrp="1"/>
          </p:cNvSpPr>
          <p:nvPr>
            <p:ph type="title"/>
          </p:nvPr>
        </p:nvSpPr>
        <p:spPr/>
        <p:txBody>
          <a:bodyPr/>
          <a:lstStyle/>
          <a:p>
            <a:r>
              <a:rPr lang="zh-CN" altLang="en-US" dirty="0"/>
              <a:t>一些对软件工程的误解（</a:t>
            </a:r>
            <a:r>
              <a:rPr lang="en-US" altLang="zh-CN" dirty="0"/>
              <a:t>3</a:t>
            </a:r>
            <a:r>
              <a:rPr lang="zh-CN" altLang="en-US" dirty="0"/>
              <a:t>）</a:t>
            </a:r>
          </a:p>
        </p:txBody>
      </p:sp>
      <p:sp>
        <p:nvSpPr>
          <p:cNvPr id="1048985" name="矩形 1"/>
          <p:cNvSpPr/>
          <p:nvPr/>
        </p:nvSpPr>
        <p:spPr>
          <a:xfrm>
            <a:off x="962584" y="998356"/>
            <a:ext cx="9768840" cy="4282440"/>
          </a:xfrm>
          <a:prstGeom prst="rect">
            <a:avLst/>
          </a:prstGeom>
        </p:spPr>
        <p:txBody>
          <a:bodyPr wrap="square">
            <a:spAutoFit/>
          </a:bodyPr>
          <a:lstStyle/>
          <a:p>
            <a:pPr>
              <a:lnSpc>
                <a:spcPct val="150000"/>
              </a:lnSpc>
            </a:pPr>
            <a:r>
              <a:rPr lang="zh-CN" altLang="en-US" sz="2400" b="1" dirty="0"/>
              <a:t>开发人员</a:t>
            </a:r>
            <a:r>
              <a:rPr lang="en-US" altLang="zh-CN" sz="2400" b="1" dirty="0"/>
              <a:t>: </a:t>
            </a:r>
            <a:r>
              <a:rPr lang="zh-CN" altLang="en-US" sz="2400" b="1" dirty="0"/>
              <a:t>软件从业者积累了</a:t>
            </a:r>
            <a:r>
              <a:rPr lang="en-US" altLang="zh-CN" sz="2400" b="1" dirty="0"/>
              <a:t>50 </a:t>
            </a:r>
            <a:r>
              <a:rPr lang="zh-CN" altLang="en-US" sz="2400" b="1" dirty="0"/>
              <a:t>年的编程文化。在早期的软件开发中，编程被视为一种艺术形式。</a:t>
            </a:r>
          </a:p>
          <a:p>
            <a:pPr lvl="1">
              <a:lnSpc>
                <a:spcPct val="150000"/>
              </a:lnSpc>
            </a:pPr>
            <a:r>
              <a:rPr lang="en-US" altLang="zh-CN" sz="2400" b="1" dirty="0">
                <a:solidFill>
                  <a:srgbClr val="FF0000"/>
                </a:solidFill>
              </a:rPr>
              <a:t>M1: </a:t>
            </a:r>
            <a:r>
              <a:rPr lang="zh-CN" altLang="en-US" sz="2400" b="1" dirty="0">
                <a:solidFill>
                  <a:srgbClr val="FF0000"/>
                </a:solidFill>
              </a:rPr>
              <a:t>一旦我们编程完毕并成功运行，我们的工作就结束了。</a:t>
            </a:r>
          </a:p>
          <a:p>
            <a:pPr lvl="1">
              <a:lnSpc>
                <a:spcPct val="150000"/>
              </a:lnSpc>
            </a:pPr>
            <a:r>
              <a:rPr lang="en-US" altLang="zh-CN" sz="2400" b="1" dirty="0">
                <a:solidFill>
                  <a:srgbClr val="00B050"/>
                </a:solidFill>
              </a:rPr>
              <a:t>R1: “</a:t>
            </a:r>
            <a:r>
              <a:rPr lang="zh-CN" altLang="en-US" sz="2400" b="1" dirty="0">
                <a:solidFill>
                  <a:srgbClr val="00B050"/>
                </a:solidFill>
              </a:rPr>
              <a:t>越早开始写代码，我们就会花费越长的时间去完成它”。工业数据显示，软件开发</a:t>
            </a:r>
            <a:r>
              <a:rPr lang="en-US" altLang="zh-CN" sz="2400" b="1" dirty="0">
                <a:solidFill>
                  <a:srgbClr val="00B050"/>
                </a:solidFill>
              </a:rPr>
              <a:t>60%-80%</a:t>
            </a:r>
            <a:r>
              <a:rPr lang="zh-CN" altLang="en-US" sz="2400" b="1" dirty="0">
                <a:solidFill>
                  <a:srgbClr val="00B050"/>
                </a:solidFill>
              </a:rPr>
              <a:t>的精力将耗费在软件首次提交给用户以后。</a:t>
            </a:r>
          </a:p>
          <a:p>
            <a:pPr>
              <a:lnSpc>
                <a:spcPct val="150000"/>
              </a:lnSpc>
            </a:pPr>
            <a:endParaRPr lang="zh-CN" altLang="en-US" sz="2000" b="1" dirty="0">
              <a:solidFill>
                <a:srgbClr val="00B050"/>
              </a:solidFill>
            </a:endParaRPr>
          </a:p>
          <a:p>
            <a:pPr lvl="1">
              <a:lnSpc>
                <a:spcPct val="150000"/>
              </a:lnSpc>
            </a:pPr>
            <a:endParaRPr lang="zh-CN" altLang="en-US" sz="2400" b="1" dirty="0">
              <a:solidFill>
                <a:srgbClr val="00B05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9" name="标题 1"/>
          <p:cNvSpPr>
            <a:spLocks noGrp="1"/>
          </p:cNvSpPr>
          <p:nvPr>
            <p:ph type="title"/>
          </p:nvPr>
        </p:nvSpPr>
        <p:spPr/>
        <p:txBody>
          <a:bodyPr/>
          <a:lstStyle/>
          <a:p>
            <a:r>
              <a:rPr lang="zh-CN" altLang="en-US" dirty="0"/>
              <a:t>一些对软件工程的误解（</a:t>
            </a:r>
            <a:r>
              <a:rPr lang="en-US" altLang="zh-CN" dirty="0"/>
              <a:t>3</a:t>
            </a:r>
            <a:r>
              <a:rPr lang="zh-CN" altLang="en-US" dirty="0"/>
              <a:t>）</a:t>
            </a:r>
          </a:p>
        </p:txBody>
      </p:sp>
      <p:sp>
        <p:nvSpPr>
          <p:cNvPr id="1048990" name="内容占位符 2"/>
          <p:cNvSpPr>
            <a:spLocks noGrp="1"/>
          </p:cNvSpPr>
          <p:nvPr>
            <p:ph sz="quarter" idx="10"/>
          </p:nvPr>
        </p:nvSpPr>
        <p:spPr/>
        <p:txBody>
          <a:bodyPr/>
          <a:lstStyle/>
          <a:p>
            <a:pPr lvl="1">
              <a:lnSpc>
                <a:spcPct val="100000"/>
              </a:lnSpc>
            </a:pPr>
            <a:r>
              <a:rPr lang="en-US" altLang="zh-CN" sz="2400" dirty="0">
                <a:solidFill>
                  <a:srgbClr val="FF0000"/>
                </a:solidFill>
              </a:rPr>
              <a:t>M2: </a:t>
            </a:r>
            <a:r>
              <a:rPr lang="zh-CN" altLang="en-US" sz="2400" dirty="0">
                <a:solidFill>
                  <a:srgbClr val="FF0000"/>
                </a:solidFill>
              </a:rPr>
              <a:t>当我的程序运行之前，我没有办法评估它的质量。</a:t>
            </a:r>
          </a:p>
          <a:p>
            <a:pPr lvl="1">
              <a:lnSpc>
                <a:spcPct val="100000"/>
              </a:lnSpc>
            </a:pPr>
            <a:r>
              <a:rPr lang="en-US" altLang="zh-CN" sz="2400" dirty="0">
                <a:solidFill>
                  <a:srgbClr val="00B050"/>
                </a:solidFill>
              </a:rPr>
              <a:t>R2: </a:t>
            </a:r>
            <a:r>
              <a:rPr lang="zh-CN" altLang="en-US" sz="2400" dirty="0">
                <a:solidFill>
                  <a:srgbClr val="00B050"/>
                </a:solidFill>
              </a:rPr>
              <a:t>一个最有效的软件质量保证机制应当在项目的正式开始启动时</a:t>
            </a:r>
            <a:r>
              <a:rPr lang="en-US" altLang="zh-CN" sz="2400" dirty="0">
                <a:solidFill>
                  <a:srgbClr val="00B050"/>
                </a:solidFill>
              </a:rPr>
              <a:t>——</a:t>
            </a:r>
            <a:r>
              <a:rPr lang="zh-CN" altLang="en-US" sz="2400" dirty="0">
                <a:solidFill>
                  <a:srgbClr val="00B050"/>
                </a:solidFill>
              </a:rPr>
              <a:t>可以通过技术报告体现。</a:t>
            </a:r>
            <a:endParaRPr lang="en-US" altLang="zh-CN" sz="2400" dirty="0">
              <a:solidFill>
                <a:srgbClr val="00B050"/>
              </a:solidFill>
            </a:endParaRPr>
          </a:p>
          <a:p>
            <a:pPr lvl="1">
              <a:lnSpc>
                <a:spcPct val="100000"/>
              </a:lnSpc>
            </a:pPr>
            <a:r>
              <a:rPr lang="en-US" altLang="zh-CN" sz="2400" dirty="0">
                <a:solidFill>
                  <a:srgbClr val="FF0000"/>
                </a:solidFill>
              </a:rPr>
              <a:t>M3: </a:t>
            </a:r>
            <a:r>
              <a:rPr lang="zh-CN" altLang="en-US" sz="2400" dirty="0">
                <a:solidFill>
                  <a:srgbClr val="FF0000"/>
                </a:solidFill>
              </a:rPr>
              <a:t>唯一可交付的工作成果是一个成功运行的项目程序。</a:t>
            </a:r>
          </a:p>
          <a:p>
            <a:pPr lvl="1">
              <a:lnSpc>
                <a:spcPct val="100000"/>
              </a:lnSpc>
            </a:pPr>
            <a:r>
              <a:rPr lang="en-US" altLang="zh-CN" sz="2400" dirty="0">
                <a:solidFill>
                  <a:srgbClr val="00B050"/>
                </a:solidFill>
              </a:rPr>
              <a:t>R3: </a:t>
            </a:r>
            <a:r>
              <a:rPr lang="zh-CN" altLang="en-US" sz="2400" dirty="0">
                <a:solidFill>
                  <a:srgbClr val="00B050"/>
                </a:solidFill>
              </a:rPr>
              <a:t>一个可运行的程序只是软件结构的一部分，它还包含了许多其它因素。</a:t>
            </a:r>
          </a:p>
          <a:p>
            <a:pPr lvl="1">
              <a:lnSpc>
                <a:spcPct val="100000"/>
              </a:lnSpc>
            </a:pPr>
            <a:r>
              <a:rPr lang="en-US" altLang="zh-CN" sz="2400" dirty="0">
                <a:solidFill>
                  <a:srgbClr val="FF0000"/>
                </a:solidFill>
              </a:rPr>
              <a:t>M4: </a:t>
            </a:r>
            <a:r>
              <a:rPr lang="zh-CN" altLang="en-US" sz="2400" dirty="0">
                <a:solidFill>
                  <a:srgbClr val="FF0000"/>
                </a:solidFill>
              </a:rPr>
              <a:t>软件工程将会让我们去创建大量不必要的文档，并且总是使我们的进度放慢。软件工程仅仅是文档而已。</a:t>
            </a:r>
          </a:p>
          <a:p>
            <a:pPr lvl="1">
              <a:lnSpc>
                <a:spcPct val="100000"/>
              </a:lnSpc>
            </a:pPr>
            <a:r>
              <a:rPr lang="en-US" altLang="zh-CN" sz="2400" dirty="0">
                <a:solidFill>
                  <a:srgbClr val="00B050"/>
                </a:solidFill>
              </a:rPr>
              <a:t>R4: </a:t>
            </a:r>
            <a:r>
              <a:rPr lang="zh-CN" altLang="en-US" sz="2400" dirty="0">
                <a:solidFill>
                  <a:srgbClr val="00B050"/>
                </a:solidFill>
              </a:rPr>
              <a:t>软件工程并不是创建文档，而是创建质量。更好的质量减少返工的概率。更少返工会让项目更早交付。所有的文档都是提高团队沟通和质量所必须的。</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1" name="标题 3"/>
          <p:cNvSpPr>
            <a:spLocks noGrp="1"/>
          </p:cNvSpPr>
          <p:nvPr>
            <p:ph type="title"/>
          </p:nvPr>
        </p:nvSpPr>
        <p:spPr/>
        <p:txBody>
          <a:bodyPr/>
          <a:lstStyle/>
          <a:p>
            <a:r>
              <a:rPr lang="zh-CN" altLang="en-US" dirty="0"/>
              <a:t>第一章：软件工程概述</a:t>
            </a:r>
          </a:p>
        </p:txBody>
      </p:sp>
      <p:sp>
        <p:nvSpPr>
          <p:cNvPr id="1048992" name="内容占位符 5"/>
          <p:cNvSpPr>
            <a:spLocks noGrp="1"/>
          </p:cNvSpPr>
          <p:nvPr>
            <p:ph idx="1"/>
          </p:nvPr>
        </p:nvSpPr>
        <p:spPr/>
        <p:txBody>
          <a:bodyPr/>
          <a:lstStyle/>
          <a:p>
            <a:pPr marL="0" indent="0">
              <a:buNone/>
            </a:pPr>
            <a:r>
              <a:rPr lang="en-US" altLang="zh-CN" dirty="0"/>
              <a:t>1.1 </a:t>
            </a:r>
            <a:r>
              <a:rPr lang="zh-CN" altLang="en-US" dirty="0"/>
              <a:t>软件的概念与特点</a:t>
            </a:r>
            <a:endParaRPr lang="en-US" altLang="zh-CN" dirty="0"/>
          </a:p>
          <a:p>
            <a:pPr marL="0" indent="0">
              <a:buNone/>
            </a:pPr>
            <a:r>
              <a:rPr lang="en-US" altLang="zh-CN" dirty="0"/>
              <a:t>1.2 </a:t>
            </a:r>
            <a:r>
              <a:rPr lang="zh-CN" altLang="en-US" dirty="0"/>
              <a:t>软件危机</a:t>
            </a:r>
            <a:endParaRPr lang="en-US" altLang="zh-CN" dirty="0"/>
          </a:p>
          <a:p>
            <a:pPr marL="0" indent="0">
              <a:buNone/>
            </a:pPr>
            <a:r>
              <a:rPr lang="en-US" altLang="zh-CN" dirty="0"/>
              <a:t>1.3 </a:t>
            </a:r>
            <a:r>
              <a:rPr lang="zh-CN" altLang="en-US" dirty="0"/>
              <a:t>软件工程概念与发展过程</a:t>
            </a:r>
            <a:endParaRPr lang="en-US" altLang="zh-CN" dirty="0"/>
          </a:p>
          <a:p>
            <a:pPr marL="0" indent="0">
              <a:buNone/>
            </a:pPr>
            <a:r>
              <a:rPr lang="en-US" altLang="zh-CN" dirty="0"/>
              <a:t>1.4 </a:t>
            </a:r>
            <a:r>
              <a:rPr lang="zh-CN" altLang="en-US" dirty="0"/>
              <a:t>软件工程知识体系</a:t>
            </a:r>
            <a:endParaRPr lang="en-US" altLang="zh-CN" dirty="0"/>
          </a:p>
          <a:p>
            <a:pPr marL="0" indent="0">
              <a:buNone/>
            </a:pPr>
            <a:r>
              <a:rPr lang="en-US" altLang="zh-CN" dirty="0">
                <a:solidFill>
                  <a:srgbClr val="FF0000"/>
                </a:solidFill>
              </a:rPr>
              <a:t>1.5 </a:t>
            </a:r>
            <a:r>
              <a:rPr lang="zh-CN" altLang="en-US" dirty="0">
                <a:solidFill>
                  <a:srgbClr val="FF0000"/>
                </a:solidFill>
              </a:rPr>
              <a:t>软件工程师的特质与职业道德</a:t>
            </a:r>
            <a:endParaRPr lang="en-US" altLang="zh-CN" dirty="0">
              <a:solidFill>
                <a:srgbClr val="FF0000"/>
              </a:solidFill>
            </a:endParaRPr>
          </a:p>
          <a:p>
            <a:endParaRPr lang="zh-CN" altLang="en-US" dirty="0"/>
          </a:p>
        </p:txBody>
      </p:sp>
      <p:sp>
        <p:nvSpPr>
          <p:cNvPr id="1048993" name="文本占位符 6"/>
          <p:cNvSpPr>
            <a:spLocks noGrp="1"/>
          </p:cNvSpPr>
          <p:nvPr>
            <p:ph type="body" sz="half" idx="2"/>
          </p:nvPr>
        </p:nvSpPr>
        <p:spPr/>
        <p:txBody>
          <a:bodyPr/>
          <a:lstStyle/>
          <a:p>
            <a:r>
              <a:rPr lang="zh-CN" altLang="en-US" dirty="0"/>
              <a:t>介绍软件、软件危机、软件工程的概念，软件工程的知识体系和软件工程师的职业道德。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标题 1"/>
          <p:cNvSpPr>
            <a:spLocks noGrp="1"/>
          </p:cNvSpPr>
          <p:nvPr>
            <p:ph type="title"/>
          </p:nvPr>
        </p:nvSpPr>
        <p:spPr/>
        <p:txBody>
          <a:bodyPr/>
          <a:lstStyle/>
          <a:p>
            <a:r>
              <a:rPr lang="zh-CN" altLang="en-US" dirty="0"/>
              <a:t>软件工程师的特质</a:t>
            </a:r>
          </a:p>
        </p:txBody>
      </p:sp>
      <p:sp>
        <p:nvSpPr>
          <p:cNvPr id="1048995" name="内容占位符 2"/>
          <p:cNvSpPr>
            <a:spLocks noGrp="1"/>
          </p:cNvSpPr>
          <p:nvPr>
            <p:ph sz="quarter" idx="10"/>
          </p:nvPr>
        </p:nvSpPr>
        <p:spPr/>
        <p:txBody>
          <a:bodyPr/>
          <a:lstStyle/>
          <a:p>
            <a:r>
              <a:rPr lang="zh-CN" altLang="en-US" dirty="0"/>
              <a:t>个人责任感</a:t>
            </a:r>
            <a:endParaRPr lang="en-US" altLang="zh-CN" dirty="0"/>
          </a:p>
          <a:p>
            <a:r>
              <a:rPr lang="zh-CN" altLang="en-US" dirty="0"/>
              <a:t>敏锐的眼光</a:t>
            </a:r>
            <a:endParaRPr lang="en-US" altLang="zh-CN" dirty="0"/>
          </a:p>
          <a:p>
            <a:r>
              <a:rPr lang="zh-CN" altLang="en-US" dirty="0"/>
              <a:t>坦诚的态度</a:t>
            </a:r>
            <a:endParaRPr lang="en-US" altLang="zh-CN" dirty="0"/>
          </a:p>
          <a:p>
            <a:r>
              <a:rPr lang="zh-CN" altLang="en-US" dirty="0"/>
              <a:t>高抗压能力</a:t>
            </a:r>
            <a:endParaRPr lang="en-US" altLang="zh-CN" dirty="0"/>
          </a:p>
          <a:p>
            <a:r>
              <a:rPr lang="zh-CN" altLang="en-US" dirty="0"/>
              <a:t>高度的公平感</a:t>
            </a:r>
            <a:endParaRPr lang="en-US" altLang="zh-CN" dirty="0"/>
          </a:p>
          <a:p>
            <a:r>
              <a:rPr lang="zh-CN" altLang="en-US" dirty="0"/>
              <a:t>注重细节</a:t>
            </a:r>
            <a:endParaRPr lang="en-US" altLang="zh-CN" dirty="0"/>
          </a:p>
          <a:p>
            <a:r>
              <a:rPr lang="zh-CN" altLang="en-US" dirty="0"/>
              <a:t>务实的态度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6" name="Rectangle 2"/>
          <p:cNvSpPr>
            <a:spLocks noGrp="1" noChangeArrowheads="1"/>
          </p:cNvSpPr>
          <p:nvPr>
            <p:ph type="title"/>
          </p:nvPr>
        </p:nvSpPr>
        <p:spPr>
          <a:xfrm>
            <a:off x="571501" y="0"/>
            <a:ext cx="5768339" cy="668780"/>
          </a:xfrm>
        </p:spPr>
        <p:txBody>
          <a:bodyPr/>
          <a:lstStyle/>
          <a:p>
            <a:r>
              <a:rPr lang="zh-CN" altLang="en-US" dirty="0"/>
              <a:t>软件工程职业道德和责任规范</a:t>
            </a:r>
          </a:p>
        </p:txBody>
      </p:sp>
      <p:graphicFrame>
        <p:nvGraphicFramePr>
          <p:cNvPr id="4194312" name="图示 2"/>
          <p:cNvGraphicFramePr>
            <a:graphicFrameLocks/>
          </p:cNvGraphicFramePr>
          <p:nvPr/>
        </p:nvGraphicFramePr>
        <p:xfrm>
          <a:off x="600597" y="1132839"/>
          <a:ext cx="11078785" cy="4997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Rectangle 1026"/>
          <p:cNvSpPr>
            <a:spLocks noGrp="1" noChangeArrowheads="1"/>
          </p:cNvSpPr>
          <p:nvPr>
            <p:ph type="title"/>
          </p:nvPr>
        </p:nvSpPr>
        <p:spPr/>
        <p:txBody>
          <a:bodyPr/>
          <a:lstStyle/>
          <a:p>
            <a:r>
              <a:rPr lang="zh-CN" altLang="en-US" dirty="0">
                <a:latin typeface="+mn-lt"/>
                <a:ea typeface="+mn-ea"/>
                <a:cs typeface="+mn-ea"/>
                <a:sym typeface="+mn-lt"/>
              </a:rPr>
              <a:t>软件的特征</a:t>
            </a:r>
          </a:p>
        </p:txBody>
      </p:sp>
      <p:sp>
        <p:nvSpPr>
          <p:cNvPr id="1048738" name="内容占位符 2"/>
          <p:cNvSpPr>
            <a:spLocks noGrp="1"/>
          </p:cNvSpPr>
          <p:nvPr>
            <p:ph sz="quarter" idx="10"/>
          </p:nvPr>
        </p:nvSpPr>
        <p:spPr/>
        <p:txBody>
          <a:bodyPr/>
          <a:lstStyle/>
          <a:p>
            <a:r>
              <a:rPr lang="zh-CN" altLang="en-US" dirty="0"/>
              <a:t>软件是开发的是工程化的，而不是制造的</a:t>
            </a:r>
            <a:endParaRPr lang="en-US" altLang="zh-CN" dirty="0"/>
          </a:p>
          <a:p>
            <a:r>
              <a:rPr lang="zh-CN" altLang="en-US" dirty="0"/>
              <a:t>软件生产是简单拷贝，而不是重复开发</a:t>
            </a:r>
            <a:endParaRPr lang="en-US" altLang="zh-CN" dirty="0"/>
          </a:p>
          <a:p>
            <a:r>
              <a:rPr lang="zh-CN" altLang="en-US" dirty="0"/>
              <a:t>软件产品易于多次修改，且总是要求修改</a:t>
            </a:r>
            <a:endParaRPr lang="en-US" altLang="zh-CN" dirty="0"/>
          </a:p>
          <a:p>
            <a:r>
              <a:rPr lang="zh-CN" altLang="en-US" dirty="0"/>
              <a:t>软件开发的环境对产品影响较大</a:t>
            </a:r>
            <a:endParaRPr lang="en-US" altLang="zh-CN" dirty="0"/>
          </a:p>
        </p:txBody>
      </p:sp>
      <mc:AlternateContent xmlns:mc="http://schemas.openxmlformats.org/markup-compatibility/2006" xmlns:p14="http://schemas.microsoft.com/office/powerpoint/2010/main">
        <mc:Choice Requires="p14">
          <p:contentPart p14:bwMode="auto" r:id="rId3">
            <p14:nvContentPartPr>
              <p14:cNvPr id="1049026" name="墨迹 1049025"/>
              <p14:cNvContentPartPr/>
              <p14:nvPr/>
            </p14:nvContentPartPr>
            <p14:xfrm>
              <a:off x="3055085" y="3509654"/>
              <a:ext cx="788059" cy="56168"/>
            </p14:xfrm>
          </p:contentPart>
        </mc:Choice>
        <mc:Fallback xmlns="">
          <p:sp>
            <p:nvSpPr>
              <p:cNvPr id="1049026" name=""/>
              <p:cNvSpPr/>
              <p:nvPr/>
            </p:nvSpPr>
            <p:spPr>
              <a:xfrm>
                <a:off x="3055085" y="3509654"/>
                <a:ext cx="788059" cy="56168"/>
              </a:xfrm>
            </p:spPr>
          </p:sp>
        </mc:Fallback>
      </mc:AlternateContent>
      <mc:AlternateContent xmlns:mc="http://schemas.openxmlformats.org/markup-compatibility/2006" xmlns:p14="http://schemas.microsoft.com/office/powerpoint/2010/main">
        <mc:Choice Requires="p14">
          <p:contentPart p14:bwMode="auto" r:id="rId4">
            <p14:nvContentPartPr>
              <p14:cNvPr id="1049027" name="墨迹 1049026"/>
              <p14:cNvContentPartPr/>
              <p14:nvPr/>
            </p14:nvContentPartPr>
            <p14:xfrm>
              <a:off x="4426756" y="2820309"/>
              <a:ext cx="622775" cy="66185"/>
            </p14:xfrm>
          </p:contentPart>
        </mc:Choice>
        <mc:Fallback xmlns="">
          <p:sp>
            <p:nvSpPr>
              <p:cNvPr id="1049027" name=""/>
              <p:cNvSpPr/>
              <p:nvPr/>
            </p:nvSpPr>
            <p:spPr>
              <a:xfrm>
                <a:off x="4426756" y="2820309"/>
                <a:ext cx="622775" cy="66185"/>
              </a:xfrm>
            </p:spPr>
          </p:sp>
        </mc:Fallback>
      </mc:AlternateContent>
      <mc:AlternateContent xmlns:mc="http://schemas.openxmlformats.org/markup-compatibility/2006" xmlns:p14="http://schemas.microsoft.com/office/powerpoint/2010/main">
        <mc:Choice Requires="p14">
          <p:contentPart p14:bwMode="auto" r:id="rId5">
            <p14:nvContentPartPr>
              <p14:cNvPr id="1049028" name="墨迹 1049027"/>
              <p14:cNvContentPartPr/>
              <p14:nvPr/>
            </p14:nvContentPartPr>
            <p14:xfrm>
              <a:off x="3893958" y="2109664"/>
              <a:ext cx="715687" cy="62299"/>
            </p14:xfrm>
          </p:contentPart>
        </mc:Choice>
        <mc:Fallback xmlns="">
          <p:sp>
            <p:nvSpPr>
              <p:cNvPr id="1049028" name=""/>
              <p:cNvSpPr/>
              <p:nvPr/>
            </p:nvSpPr>
            <p:spPr>
              <a:xfrm>
                <a:off x="3893958" y="2109664"/>
                <a:ext cx="715687" cy="62299"/>
              </a:xfrm>
            </p:spPr>
          </p:sp>
        </mc:Fallback>
      </mc:AlternateContent>
      <mc:AlternateContent xmlns:mc="http://schemas.openxmlformats.org/markup-compatibility/2006" xmlns:p14="http://schemas.microsoft.com/office/powerpoint/2010/main">
        <mc:Choice Requires="p14">
          <p:contentPart p14:bwMode="auto" r:id="rId6">
            <p14:nvContentPartPr>
              <p14:cNvPr id="1049029" name="墨迹 1049028"/>
              <p14:cNvContentPartPr/>
              <p14:nvPr/>
            </p14:nvContentPartPr>
            <p14:xfrm>
              <a:off x="3984647" y="1456076"/>
              <a:ext cx="1093258" cy="60759"/>
            </p14:xfrm>
          </p:contentPart>
        </mc:Choice>
        <mc:Fallback xmlns="">
          <p:sp>
            <p:nvSpPr>
              <p:cNvPr id="1049029" name=""/>
              <p:cNvSpPr/>
              <p:nvPr/>
            </p:nvSpPr>
            <p:spPr>
              <a:xfrm>
                <a:off x="3984647" y="1456076"/>
                <a:ext cx="1093258" cy="60759"/>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0" name="Rectangle 4"/>
          <p:cNvSpPr>
            <a:spLocks noGrp="1" noChangeArrowheads="1"/>
          </p:cNvSpPr>
          <p:nvPr>
            <p:ph type="ctrTitle"/>
          </p:nvPr>
        </p:nvSpPr>
        <p:spPr>
          <a:xfrm>
            <a:off x="1293845" y="3429000"/>
            <a:ext cx="9604310" cy="1863626"/>
          </a:xfrm>
        </p:spPr>
        <p:txBody>
          <a:bodyPr/>
          <a:lstStyle/>
          <a:p>
            <a:pPr algn="ctr"/>
            <a:r>
              <a:rPr lang="zh-CN" altLang="en-US" sz="8800" dirty="0">
                <a:solidFill>
                  <a:schemeClr val="tx1">
                    <a:lumMod val="90000"/>
                    <a:lumOff val="10000"/>
                  </a:schemeClr>
                </a:solidFill>
                <a:latin typeface="+mn-lt"/>
                <a:ea typeface="+mn-ea"/>
                <a:cs typeface="+mn-ea"/>
                <a:sym typeface="+mn-lt"/>
              </a:rPr>
              <a:t>感谢观看！</a:t>
            </a:r>
          </a:p>
        </p:txBody>
      </p:sp>
      <p:sp>
        <p:nvSpPr>
          <p:cNvPr id="1049001" name="副标题 9"/>
          <p:cNvSpPr>
            <a:spLocks noGrp="1"/>
          </p:cNvSpPr>
          <p:nvPr>
            <p:ph type="subTitle" idx="1"/>
          </p:nvPr>
        </p:nvSpPr>
        <p:spPr>
          <a:xfrm>
            <a:off x="3064475" y="5483364"/>
            <a:ext cx="7833679" cy="457200"/>
          </a:xfrm>
        </p:spPr>
        <p:txBody>
          <a:bodyPr>
            <a:normAutofit/>
          </a:bodyPr>
          <a:lstStyle/>
          <a:p>
            <a:pPr>
              <a:lnSpc>
                <a:spcPct val="80000"/>
              </a:lnSpc>
              <a:buClrTx/>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标题 1"/>
          <p:cNvSpPr>
            <a:spLocks noGrp="1"/>
          </p:cNvSpPr>
          <p:nvPr>
            <p:ph type="title"/>
          </p:nvPr>
        </p:nvSpPr>
        <p:spPr/>
        <p:txBody>
          <a:bodyPr/>
          <a:lstStyle/>
          <a:p>
            <a:r>
              <a:rPr lang="zh-CN" altLang="en-US" dirty="0"/>
              <a:t>软件的特征（续）</a:t>
            </a:r>
          </a:p>
        </p:txBody>
      </p:sp>
      <p:sp>
        <p:nvSpPr>
          <p:cNvPr id="1048743" name="内容占位符 9"/>
          <p:cNvSpPr>
            <a:spLocks noGrp="1"/>
          </p:cNvSpPr>
          <p:nvPr>
            <p:ph sz="quarter" idx="10"/>
          </p:nvPr>
        </p:nvSpPr>
        <p:spPr>
          <a:xfrm>
            <a:off x="659423" y="1019908"/>
            <a:ext cx="10735408" cy="5046784"/>
          </a:xfrm>
        </p:spPr>
        <p:txBody>
          <a:bodyPr/>
          <a:lstStyle/>
          <a:p>
            <a:r>
              <a:rPr lang="zh-CN" altLang="en-US" dirty="0"/>
              <a:t>软件开发的时间和工作量难以估计</a:t>
            </a:r>
            <a:endParaRPr lang="en-US" altLang="zh-CN" dirty="0"/>
          </a:p>
          <a:p>
            <a:r>
              <a:rPr lang="zh-CN" altLang="en-US" dirty="0"/>
              <a:t>软件开发进度难以客观衡量</a:t>
            </a:r>
            <a:endParaRPr lang="en-US" altLang="zh-CN" dirty="0"/>
          </a:p>
          <a:p>
            <a:r>
              <a:rPr lang="zh-CN" altLang="en-US" dirty="0"/>
              <a:t>软件的测试非常困难</a:t>
            </a:r>
            <a:endParaRPr lang="en-US" altLang="zh-CN" dirty="0"/>
          </a:p>
          <a:p>
            <a:r>
              <a:rPr lang="zh-CN" altLang="en-US" dirty="0"/>
              <a:t>软件不会磨损和老化，但会退化</a:t>
            </a:r>
            <a:endParaRPr lang="en-US" altLang="zh-CN" dirty="0"/>
          </a:p>
          <a:p>
            <a:r>
              <a:rPr lang="zh-CN" altLang="en-US" dirty="0"/>
              <a:t>软件维护不是简单更换元器件，变更容易产生新的问题</a:t>
            </a:r>
          </a:p>
        </p:txBody>
      </p:sp>
      <mc:AlternateContent xmlns:mc="http://schemas.openxmlformats.org/markup-compatibility/2006" xmlns:p14="http://schemas.microsoft.com/office/powerpoint/2010/main">
        <mc:Choice Requires="p14">
          <p:contentPart p14:bwMode="auto" r:id="rId2">
            <p14:nvContentPartPr>
              <p14:cNvPr id="1049030" name="墨迹 1049029"/>
              <p14:cNvContentPartPr/>
              <p14:nvPr/>
            </p14:nvContentPartPr>
            <p14:xfrm>
              <a:off x="3179782" y="1444677"/>
              <a:ext cx="714864" cy="77080"/>
            </p14:xfrm>
          </p:contentPart>
        </mc:Choice>
        <mc:Fallback xmlns="">
          <p:sp>
            <p:nvSpPr>
              <p:cNvPr id="1049030" name=""/>
              <p:cNvSpPr/>
              <p:nvPr/>
            </p:nvSpPr>
            <p:spPr>
              <a:xfrm>
                <a:off x="3179782" y="1444677"/>
                <a:ext cx="714864" cy="77080"/>
              </a:xfrm>
            </p:spPr>
          </p:sp>
        </mc:Fallback>
      </mc:AlternateContent>
      <mc:AlternateContent xmlns:mc="http://schemas.openxmlformats.org/markup-compatibility/2006" xmlns:p14="http://schemas.microsoft.com/office/powerpoint/2010/main">
        <mc:Choice Requires="p14">
          <p:contentPart p14:bwMode="auto" r:id="rId3">
            <p14:nvContentPartPr>
              <p14:cNvPr id="1049031" name="墨迹 1049030"/>
              <p14:cNvContentPartPr/>
              <p14:nvPr/>
            </p14:nvContentPartPr>
            <p14:xfrm>
              <a:off x="2029166" y="2146974"/>
              <a:ext cx="1299561" cy="79945"/>
            </p14:xfrm>
          </p:contentPart>
        </mc:Choice>
        <mc:Fallback xmlns="">
          <p:sp>
            <p:nvSpPr>
              <p:cNvPr id="1049031" name=""/>
              <p:cNvSpPr/>
              <p:nvPr/>
            </p:nvSpPr>
            <p:spPr>
              <a:xfrm>
                <a:off x="2029166" y="2146974"/>
                <a:ext cx="1299561" cy="79945"/>
              </a:xfrm>
            </p:spPr>
          </p:sp>
        </mc:Fallback>
      </mc:AlternateContent>
      <mc:AlternateContent xmlns:mc="http://schemas.openxmlformats.org/markup-compatibility/2006" xmlns:p14="http://schemas.microsoft.com/office/powerpoint/2010/main">
        <mc:Choice Requires="p14">
          <p:contentPart p14:bwMode="auto" r:id="rId4">
            <p14:nvContentPartPr>
              <p14:cNvPr id="1049032" name="墨迹 1049031"/>
              <p14:cNvContentPartPr/>
              <p14:nvPr/>
            </p14:nvContentPartPr>
            <p14:xfrm>
              <a:off x="2346577" y="2857531"/>
              <a:ext cx="710572" cy="63257"/>
            </p14:xfrm>
          </p:contentPart>
        </mc:Choice>
        <mc:Fallback xmlns="">
          <p:sp>
            <p:nvSpPr>
              <p:cNvPr id="1049032" name=""/>
              <p:cNvSpPr/>
              <p:nvPr/>
            </p:nvSpPr>
            <p:spPr>
              <a:xfrm>
                <a:off x="2346577" y="2857531"/>
                <a:ext cx="710572" cy="63257"/>
              </a:xfrm>
            </p:spPr>
          </p:sp>
        </mc:Fallback>
      </mc:AlternateContent>
      <mc:AlternateContent xmlns:mc="http://schemas.openxmlformats.org/markup-compatibility/2006" xmlns:p14="http://schemas.microsoft.com/office/powerpoint/2010/main">
        <mc:Choice Requires="p14">
          <p:contentPart p14:bwMode="auto" r:id="rId5">
            <p14:nvContentPartPr>
              <p14:cNvPr id="1049033" name="墨迹 1049032"/>
              <p14:cNvContentPartPr/>
              <p14:nvPr/>
            </p14:nvContentPartPr>
            <p14:xfrm>
              <a:off x="5916669" y="3487199"/>
              <a:ext cx="860706" cy="68758"/>
            </p14:xfrm>
          </p:contentPart>
        </mc:Choice>
        <mc:Fallback xmlns="">
          <p:sp>
            <p:nvSpPr>
              <p:cNvPr id="1049033" name=""/>
              <p:cNvSpPr/>
              <p:nvPr/>
            </p:nvSpPr>
            <p:spPr>
              <a:xfrm>
                <a:off x="5916669" y="3487199"/>
                <a:ext cx="860706" cy="68758"/>
              </a:xfrm>
            </p:spPr>
          </p:sp>
        </mc:Fallback>
      </mc:AlternateContent>
      <mc:AlternateContent xmlns:mc="http://schemas.openxmlformats.org/markup-compatibility/2006" xmlns:p14="http://schemas.microsoft.com/office/powerpoint/2010/main">
        <mc:Choice Requires="p14">
          <p:contentPart p14:bwMode="auto" r:id="rId6">
            <p14:nvContentPartPr>
              <p14:cNvPr id="1049034" name="墨迹 1049033"/>
              <p14:cNvContentPartPr/>
              <p14:nvPr/>
            </p14:nvContentPartPr>
            <p14:xfrm>
              <a:off x="6739325" y="4084112"/>
              <a:ext cx="836448" cy="101286"/>
            </p14:xfrm>
          </p:contentPart>
        </mc:Choice>
        <mc:Fallback xmlns="">
          <p:sp>
            <p:nvSpPr>
              <p:cNvPr id="1049034" name=""/>
              <p:cNvSpPr/>
              <p:nvPr/>
            </p:nvSpPr>
            <p:spPr>
              <a:xfrm>
                <a:off x="6739325" y="4084112"/>
                <a:ext cx="836448" cy="101286"/>
              </a:xfrm>
            </p:spPr>
          </p:sp>
        </mc:Fallback>
      </mc:AlternateContent>
      <mc:AlternateContent xmlns:mc="http://schemas.openxmlformats.org/markup-compatibility/2006" xmlns:p14="http://schemas.microsoft.com/office/powerpoint/2010/main">
        <mc:Choice Requires="p14">
          <p:contentPart p14:bwMode="auto" r:id="rId7">
            <p14:nvContentPartPr>
              <p14:cNvPr id="1049035" name="墨迹 1049034"/>
              <p14:cNvContentPartPr/>
              <p14:nvPr/>
            </p14:nvContentPartPr>
            <p14:xfrm>
              <a:off x="10094818" y="4107946"/>
              <a:ext cx="643151" cy="50641"/>
            </p14:xfrm>
          </p:contentPart>
        </mc:Choice>
        <mc:Fallback xmlns="">
          <p:sp>
            <p:nvSpPr>
              <p:cNvPr id="1049035" name=""/>
              <p:cNvSpPr/>
              <p:nvPr/>
            </p:nvSpPr>
            <p:spPr>
              <a:xfrm>
                <a:off x="10094818" y="4107946"/>
                <a:ext cx="643151" cy="50641"/>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标题 1"/>
          <p:cNvSpPr>
            <a:spLocks noGrp="1"/>
          </p:cNvSpPr>
          <p:nvPr>
            <p:ph type="title"/>
          </p:nvPr>
        </p:nvSpPr>
        <p:spPr/>
        <p:txBody>
          <a:bodyPr/>
          <a:lstStyle/>
          <a:p>
            <a:r>
              <a:rPr lang="zh-CN" altLang="en-US" dirty="0">
                <a:latin typeface="+mn-lt"/>
                <a:ea typeface="+mn-ea"/>
                <a:cs typeface="+mn-ea"/>
                <a:sym typeface="+mn-lt"/>
              </a:rPr>
              <a:t>软件双重作用</a:t>
            </a:r>
          </a:p>
        </p:txBody>
      </p:sp>
      <p:grpSp>
        <p:nvGrpSpPr>
          <p:cNvPr id="138" name="组合 13"/>
          <p:cNvGrpSpPr/>
          <p:nvPr/>
        </p:nvGrpSpPr>
        <p:grpSpPr>
          <a:xfrm>
            <a:off x="4705744" y="1412284"/>
            <a:ext cx="7202004" cy="3588478"/>
            <a:chOff x="4350067" y="1304925"/>
            <a:chExt cx="5084985" cy="2533650"/>
          </a:xfrm>
        </p:grpSpPr>
        <p:sp>
          <p:nvSpPr>
            <p:cNvPr id="1048745" name="Freeform: Shape 12"/>
            <p:cNvSpPr/>
            <p:nvPr/>
          </p:nvSpPr>
          <p:spPr>
            <a:xfrm>
              <a:off x="4350067" y="1304925"/>
              <a:ext cx="2078044"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48746"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sp>
          <p:nvSpPr>
            <p:cNvPr id="1048747" name="TextBox 6"/>
            <p:cNvSpPr txBox="1"/>
            <p:nvPr/>
          </p:nvSpPr>
          <p:spPr>
            <a:xfrm>
              <a:off x="6505711" y="2274886"/>
              <a:ext cx="2929341" cy="1426549"/>
            </a:xfrm>
            <a:prstGeom prst="rect">
              <a:avLst/>
            </a:prstGeom>
            <a:noFill/>
          </p:spPr>
          <p:txBody>
            <a:bodyPr wrap="square" lIns="72000" tIns="0" rIns="72000" bIns="0" anchor="ctr" anchorCtr="0">
              <a:noAutofit/>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defTabSz="914378">
                <a:lnSpc>
                  <a:spcPct val="120000"/>
                </a:lnSpc>
                <a:buFont typeface="Arial" panose="020B0604020202020204" pitchFamily="34" charset="0"/>
                <a:buChar char="•"/>
              </a:pPr>
              <a:r>
                <a:rPr lang="zh-CN" altLang="en-US" sz="2000" dirty="0"/>
                <a:t>支持或直接提供系统所需的功能</a:t>
              </a:r>
            </a:p>
            <a:p>
              <a:pPr marL="285750" indent="-285750" defTabSz="914378">
                <a:lnSpc>
                  <a:spcPct val="120000"/>
                </a:lnSpc>
                <a:buFont typeface="Arial" panose="020B0604020202020204" pitchFamily="34" charset="0"/>
                <a:buChar char="•"/>
              </a:pPr>
              <a:r>
                <a:rPr lang="zh-CN" altLang="en-US" sz="2000" dirty="0"/>
                <a:t>控制其他程序（如操作系统）</a:t>
              </a:r>
            </a:p>
            <a:p>
              <a:pPr marL="285750" indent="-285750" defTabSz="914378">
                <a:lnSpc>
                  <a:spcPct val="120000"/>
                </a:lnSpc>
                <a:buFont typeface="Arial" panose="020B0604020202020204" pitchFamily="34" charset="0"/>
                <a:buChar char="•"/>
              </a:pPr>
              <a:r>
                <a:rPr lang="zh-CN" altLang="en-US" sz="2000" dirty="0"/>
                <a:t>改善通信（如网络软件）</a:t>
              </a:r>
            </a:p>
            <a:p>
              <a:pPr marL="285750" indent="-285750" defTabSz="914378">
                <a:lnSpc>
                  <a:spcPct val="120000"/>
                </a:lnSpc>
                <a:buFont typeface="Arial" panose="020B0604020202020204" pitchFamily="34" charset="0"/>
                <a:buChar char="•"/>
              </a:pPr>
              <a:r>
                <a:rPr lang="zh-CN" altLang="en-US" sz="2000" dirty="0"/>
                <a:t>帮助开发其它软件（如软件开发工具）</a:t>
              </a:r>
            </a:p>
            <a:p>
              <a:pPr marL="285750" indent="-285750" defTabSz="914378">
                <a:lnSpc>
                  <a:spcPct val="120000"/>
                </a:lnSpc>
                <a:buFont typeface="Arial" panose="020B0604020202020204" pitchFamily="34" charset="0"/>
                <a:buChar char="•"/>
              </a:pPr>
              <a:r>
                <a:rPr lang="zh-CN" altLang="en-US" sz="2000" dirty="0"/>
                <a:t>其它功能</a:t>
              </a:r>
              <a:r>
                <a:rPr lang="en-US" altLang="zh-CN" sz="2000" dirty="0"/>
                <a:t>……</a:t>
              </a:r>
            </a:p>
          </p:txBody>
        </p:sp>
        <p:sp>
          <p:nvSpPr>
            <p:cNvPr id="1048748" name="Rectangle 8"/>
            <p:cNvSpPr/>
            <p:nvPr/>
          </p:nvSpPr>
          <p:spPr>
            <a:xfrm>
              <a:off x="6145431" y="1934976"/>
              <a:ext cx="3024440" cy="306327"/>
            </a:xfrm>
            <a:prstGeom prst="rect">
              <a:avLst/>
            </a:prstGeom>
          </p:spPr>
          <p:txBody>
            <a:bodyPr wrap="none" lIns="72000" tIns="0" rIns="72000" bIns="0">
              <a:normAutofit/>
            </a:bodyP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378"/>
              <a:r>
                <a:rPr lang="zh-CN" altLang="en-US" sz="2000" b="1" dirty="0">
                  <a:solidFill>
                    <a:schemeClr val="accent2"/>
                  </a:solidFill>
                </a:rPr>
                <a:t>另一方面是开发其他软件产品的工具</a:t>
              </a:r>
            </a:p>
          </p:txBody>
        </p:sp>
      </p:grpSp>
      <p:grpSp>
        <p:nvGrpSpPr>
          <p:cNvPr id="139" name="组合 8"/>
          <p:cNvGrpSpPr/>
          <p:nvPr/>
        </p:nvGrpSpPr>
        <p:grpSpPr>
          <a:xfrm>
            <a:off x="329065" y="1412284"/>
            <a:ext cx="5429290" cy="3565245"/>
            <a:chOff x="945119" y="1304925"/>
            <a:chExt cx="3858338" cy="2533650"/>
          </a:xfrm>
        </p:grpSpPr>
        <p:sp>
          <p:nvSpPr>
            <p:cNvPr id="1048749" name="Freeform: Shape 7"/>
            <p:cNvSpPr/>
            <p:nvPr/>
          </p:nvSpPr>
          <p:spPr>
            <a:xfrm>
              <a:off x="2711871" y="1304925"/>
              <a:ext cx="2091586"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1048750"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dirty="0"/>
            </a:p>
          </p:txBody>
        </p:sp>
        <p:sp>
          <p:nvSpPr>
            <p:cNvPr id="1048751" name="TextBox 10"/>
            <p:cNvSpPr txBox="1"/>
            <p:nvPr/>
          </p:nvSpPr>
          <p:spPr>
            <a:xfrm>
              <a:off x="1146175" y="2268319"/>
              <a:ext cx="1989282" cy="971577"/>
            </a:xfrm>
            <a:prstGeom prst="rect">
              <a:avLst/>
            </a:prstGeom>
            <a:noFill/>
          </p:spPr>
          <p:txBody>
            <a:bodyPr wrap="square" lIns="72000" tIns="0" rIns="72000" bIns="0" anchor="ctr" anchorCtr="0">
              <a:normAutofit/>
            </a:bodyPr>
            <a:lstStyle/>
            <a:p>
              <a:pPr marL="285750" indent="-285750" defTabSz="914378">
                <a:lnSpc>
                  <a:spcPct val="120000"/>
                </a:lnSpc>
                <a:buFont typeface="Arial" panose="020B0604020202020204" pitchFamily="34" charset="0"/>
                <a:buChar char="•"/>
              </a:pPr>
              <a:r>
                <a:rPr lang="zh-CN" altLang="en-US" dirty="0"/>
                <a:t>提供计算能力</a:t>
              </a:r>
            </a:p>
            <a:p>
              <a:pPr marL="285750" indent="-285750" defTabSz="914378">
                <a:lnSpc>
                  <a:spcPct val="120000"/>
                </a:lnSpc>
                <a:buFont typeface="Arial" panose="020B0604020202020204" pitchFamily="34" charset="0"/>
                <a:buChar char="•"/>
              </a:pPr>
              <a:r>
                <a:rPr lang="zh-CN" altLang="en-US" dirty="0"/>
                <a:t>产生、管理、获取、修改、显示或传输信息</a:t>
              </a:r>
            </a:p>
          </p:txBody>
        </p:sp>
        <p:sp>
          <p:nvSpPr>
            <p:cNvPr id="1048752" name="Rectangle 11"/>
            <p:cNvSpPr/>
            <p:nvPr/>
          </p:nvSpPr>
          <p:spPr>
            <a:xfrm>
              <a:off x="945119" y="1986147"/>
              <a:ext cx="2051275" cy="416582"/>
            </a:xfrm>
            <a:prstGeom prst="rect">
              <a:avLst/>
            </a:prstGeom>
          </p:spPr>
          <p:txBody>
            <a:bodyPr wrap="none" lIns="72000" tIns="0" rIns="72000" bIns="0">
              <a:normAutofit/>
            </a:bodyPr>
            <a:lstStyle/>
            <a:p>
              <a:pPr lvl="0" algn="r" defTabSz="914378"/>
              <a:r>
                <a:rPr lang="zh-CN" altLang="en-US" sz="2000" b="1" dirty="0">
                  <a:solidFill>
                    <a:schemeClr val="accent1"/>
                  </a:solidFill>
                </a:rPr>
                <a:t>一方面是一种产品</a:t>
              </a:r>
            </a:p>
          </p:txBody>
        </p:sp>
      </p:grpSp>
      <mc:AlternateContent xmlns:mc="http://schemas.openxmlformats.org/markup-compatibility/2006" xmlns:p14="http://schemas.microsoft.com/office/powerpoint/2010/main">
        <mc:Choice Requires="p14">
          <p:contentPart p14:bwMode="auto" r:id="rId3">
            <p14:nvContentPartPr>
              <p14:cNvPr id="1049036" name="墨迹 1049035"/>
              <p14:cNvContentPartPr/>
              <p14:nvPr/>
            </p14:nvContentPartPr>
            <p14:xfrm>
              <a:off x="2595972" y="2738625"/>
              <a:ext cx="543223" cy="47791"/>
            </p14:xfrm>
          </p:contentPart>
        </mc:Choice>
        <mc:Fallback xmlns="">
          <p:sp>
            <p:nvSpPr>
              <p:cNvPr id="1049036" name=""/>
              <p:cNvSpPr/>
              <p:nvPr/>
            </p:nvSpPr>
            <p:spPr>
              <a:xfrm>
                <a:off x="2595972" y="2738625"/>
                <a:ext cx="543223" cy="47791"/>
              </a:xfrm>
            </p:spPr>
          </p:sp>
        </mc:Fallback>
      </mc:AlternateContent>
      <mc:AlternateContent xmlns:mc="http://schemas.openxmlformats.org/markup-compatibility/2006" xmlns:p14="http://schemas.microsoft.com/office/powerpoint/2010/main">
        <mc:Choice Requires="p14">
          <p:contentPart p14:bwMode="auto" r:id="rId4">
            <p14:nvContentPartPr>
              <p14:cNvPr id="1049037" name="墨迹 1049036"/>
              <p14:cNvContentPartPr/>
              <p14:nvPr/>
            </p14:nvContentPartPr>
            <p14:xfrm>
              <a:off x="10837334" y="2660570"/>
              <a:ext cx="681972" cy="37283"/>
            </p14:xfrm>
          </p:contentPart>
        </mc:Choice>
        <mc:Fallback xmlns="">
          <p:sp>
            <p:nvSpPr>
              <p:cNvPr id="1049037" name=""/>
              <p:cNvSpPr/>
              <p:nvPr/>
            </p:nvSpPr>
            <p:spPr>
              <a:xfrm>
                <a:off x="10837334" y="2660570"/>
                <a:ext cx="681972" cy="37283"/>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500" fill="hold"/>
                                        <p:tgtEl>
                                          <p:spTgt spid="139"/>
                                        </p:tgtEl>
                                        <p:attrNameLst>
                                          <p:attrName>ppt_x</p:attrName>
                                        </p:attrNameLst>
                                      </p:cBhvr>
                                      <p:tavLst>
                                        <p:tav tm="0">
                                          <p:val>
                                            <p:strVal val="1+#ppt_w/2"/>
                                          </p:val>
                                        </p:tav>
                                        <p:tav tm="100000">
                                          <p:val>
                                            <p:strVal val="#ppt_x"/>
                                          </p:val>
                                        </p:tav>
                                      </p:tavLst>
                                    </p:anim>
                                    <p:anim calcmode="lin" valueType="num">
                                      <p:cBhvr additive="base">
                                        <p:cTn id="8" dur="500" fill="hold"/>
                                        <p:tgtEl>
                                          <p:spTgt spid="13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8"/>
                                        </p:tgtEl>
                                        <p:attrNameLst>
                                          <p:attrName>style.visibility</p:attrName>
                                        </p:attrNameLst>
                                      </p:cBhvr>
                                      <p:to>
                                        <p:strVal val="visible"/>
                                      </p:to>
                                    </p:set>
                                    <p:anim calcmode="lin" valueType="num">
                                      <p:cBhvr additive="base">
                                        <p:cTn id="11" dur="500" fill="hold"/>
                                        <p:tgtEl>
                                          <p:spTgt spid="138"/>
                                        </p:tgtEl>
                                        <p:attrNameLst>
                                          <p:attrName>ppt_x</p:attrName>
                                        </p:attrNameLst>
                                      </p:cBhvr>
                                      <p:tavLst>
                                        <p:tav tm="0">
                                          <p:val>
                                            <p:strVal val="0-#ppt_w/2"/>
                                          </p:val>
                                        </p:tav>
                                        <p:tav tm="100000">
                                          <p:val>
                                            <p:strVal val="#ppt_x"/>
                                          </p:val>
                                        </p:tav>
                                      </p:tavLst>
                                    </p:anim>
                                    <p:anim calcmode="lin" valueType="num">
                                      <p:cBhvr additive="base">
                                        <p:cTn id="12" dur="500" fill="hold"/>
                                        <p:tgtEl>
                                          <p:spTgt spid="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756" name="Rectangle 2"/>
          <p:cNvSpPr>
            <a:spLocks noGrp="1" noChangeArrowheads="1"/>
          </p:cNvSpPr>
          <p:nvPr>
            <p:ph type="title"/>
          </p:nvPr>
        </p:nvSpPr>
        <p:spPr/>
        <p:txBody>
          <a:bodyPr/>
          <a:lstStyle/>
          <a:p>
            <a:r>
              <a:rPr lang="zh-CN" altLang="en-US" dirty="0">
                <a:latin typeface="+mn-lt"/>
                <a:ea typeface="+mn-ea"/>
                <a:cs typeface="+mn-ea"/>
                <a:sym typeface="+mn-lt"/>
              </a:rPr>
              <a:t>软件的分类（按软件功能）</a:t>
            </a:r>
          </a:p>
        </p:txBody>
      </p:sp>
      <p:sp>
        <p:nvSpPr>
          <p:cNvPr id="1048757" name="任意多边形 2"/>
          <p:cNvSpPr/>
          <p:nvPr/>
        </p:nvSpPr>
        <p:spPr>
          <a:xfrm>
            <a:off x="560930" y="1093101"/>
            <a:ext cx="3203971" cy="785858"/>
          </a:xfrm>
          <a:custGeom>
            <a:avLst/>
            <a:gdLst>
              <a:gd name="connsiteX0" fmla="*/ 0 w 3203971"/>
              <a:gd name="connsiteY0" fmla="*/ 0 h 665997"/>
              <a:gd name="connsiteX1" fmla="*/ 3203971 w 3203971"/>
              <a:gd name="connsiteY1" fmla="*/ 0 h 665997"/>
              <a:gd name="connsiteX2" fmla="*/ 3203971 w 3203971"/>
              <a:gd name="connsiteY2" fmla="*/ 665997 h 665997"/>
              <a:gd name="connsiteX3" fmla="*/ 0 w 3203971"/>
              <a:gd name="connsiteY3" fmla="*/ 665997 h 665997"/>
              <a:gd name="connsiteX4" fmla="*/ 0 w 3203971"/>
              <a:gd name="connsiteY4" fmla="*/ 0 h 66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665997">
                <a:moveTo>
                  <a:pt x="0" y="0"/>
                </a:moveTo>
                <a:lnTo>
                  <a:pt x="3203971" y="0"/>
                </a:lnTo>
                <a:lnTo>
                  <a:pt x="3203971" y="665997"/>
                </a:lnTo>
                <a:lnTo>
                  <a:pt x="0" y="665997"/>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130000"/>
              </a:lnSpc>
              <a:spcBef>
                <a:spcPct val="0"/>
              </a:spcBef>
              <a:spcAft>
                <a:spcPct val="35000"/>
              </a:spcAft>
            </a:pPr>
            <a:r>
              <a:rPr lang="zh-CN" altLang="en-US" sz="2800" b="1" kern="1200" dirty="0">
                <a:latin typeface="+mn-lt"/>
                <a:ea typeface="+mn-ea"/>
                <a:cs typeface="+mn-ea"/>
                <a:sym typeface="+mn-lt"/>
              </a:rPr>
              <a:t>系统软件</a:t>
            </a:r>
          </a:p>
        </p:txBody>
      </p:sp>
      <p:sp>
        <p:nvSpPr>
          <p:cNvPr id="1048758" name="任意多边形 3"/>
          <p:cNvSpPr/>
          <p:nvPr/>
        </p:nvSpPr>
        <p:spPr>
          <a:xfrm>
            <a:off x="560930" y="1878959"/>
            <a:ext cx="3203971" cy="4210114"/>
          </a:xfrm>
          <a:custGeom>
            <a:avLst/>
            <a:gdLst>
              <a:gd name="connsiteX0" fmla="*/ 0 w 3203971"/>
              <a:gd name="connsiteY0" fmla="*/ 0 h 3153747"/>
              <a:gd name="connsiteX1" fmla="*/ 3203971 w 3203971"/>
              <a:gd name="connsiteY1" fmla="*/ 0 h 3153747"/>
              <a:gd name="connsiteX2" fmla="*/ 3203971 w 3203971"/>
              <a:gd name="connsiteY2" fmla="*/ 3153747 h 3153747"/>
              <a:gd name="connsiteX3" fmla="*/ 0 w 3203971"/>
              <a:gd name="connsiteY3" fmla="*/ 3153747 h 3153747"/>
              <a:gd name="connsiteX4" fmla="*/ 0 w 3203971"/>
              <a:gd name="connsiteY4" fmla="*/ 0 h 315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153747">
                <a:moveTo>
                  <a:pt x="0" y="0"/>
                </a:moveTo>
                <a:lnTo>
                  <a:pt x="3203971" y="0"/>
                </a:lnTo>
                <a:lnTo>
                  <a:pt x="3203971" y="3153747"/>
                </a:lnTo>
                <a:lnTo>
                  <a:pt x="0" y="3153747"/>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130000"/>
              </a:lnSpc>
              <a:spcBef>
                <a:spcPct val="0"/>
              </a:spcBef>
              <a:spcAft>
                <a:spcPct val="15000"/>
              </a:spcAft>
              <a:buChar char="•"/>
            </a:pPr>
            <a:r>
              <a:rPr kumimoji="0" lang="zh-CN" altLang="en-US" sz="2400" kern="1200" dirty="0">
                <a:effectLst/>
                <a:latin typeface="+mn-lt"/>
                <a:ea typeface="+mn-ea"/>
                <a:cs typeface="+mn-ea"/>
                <a:sym typeface="+mn-lt"/>
              </a:rPr>
              <a:t>操作系统</a:t>
            </a:r>
            <a:endParaRPr lang="zh-CN" altLang="en-US" sz="2400" kern="1200" dirty="0">
              <a:latin typeface="+mn-lt"/>
              <a:ea typeface="+mn-ea"/>
              <a:cs typeface="+mn-ea"/>
              <a:sym typeface="+mn-lt"/>
            </a:endParaRPr>
          </a:p>
          <a:p>
            <a:pPr marL="171450" lvl="1" indent="-171450" algn="l" defTabSz="711200">
              <a:lnSpc>
                <a:spcPct val="130000"/>
              </a:lnSpc>
              <a:spcBef>
                <a:spcPct val="0"/>
              </a:spcBef>
              <a:spcAft>
                <a:spcPct val="15000"/>
              </a:spcAft>
              <a:buChar char="•"/>
            </a:pPr>
            <a:r>
              <a:rPr kumimoji="0" lang="zh-CN" altLang="en-US" sz="2400" kern="1200" dirty="0">
                <a:effectLst/>
                <a:latin typeface="+mn-lt"/>
                <a:ea typeface="+mn-ea"/>
                <a:cs typeface="+mn-ea"/>
                <a:sym typeface="+mn-lt"/>
              </a:rPr>
              <a:t>数据库管理系统</a:t>
            </a:r>
          </a:p>
          <a:p>
            <a:pPr marL="171450" lvl="1" indent="-171450" algn="l" defTabSz="711200">
              <a:lnSpc>
                <a:spcPct val="130000"/>
              </a:lnSpc>
              <a:spcBef>
                <a:spcPct val="0"/>
              </a:spcBef>
              <a:spcAft>
                <a:spcPct val="15000"/>
              </a:spcAft>
              <a:buChar char="•"/>
            </a:pPr>
            <a:r>
              <a:rPr kumimoji="0" lang="zh-CN" altLang="en-US" sz="2400" kern="1200" dirty="0">
                <a:effectLst/>
                <a:latin typeface="+mn-lt"/>
                <a:ea typeface="+mn-ea"/>
                <a:cs typeface="+mn-ea"/>
                <a:sym typeface="+mn-lt"/>
              </a:rPr>
              <a:t>设备驱动程序</a:t>
            </a:r>
          </a:p>
          <a:p>
            <a:pPr marL="171450" lvl="1" indent="-171450" algn="l" defTabSz="711200">
              <a:lnSpc>
                <a:spcPct val="130000"/>
              </a:lnSpc>
              <a:spcBef>
                <a:spcPct val="0"/>
              </a:spcBef>
              <a:spcAft>
                <a:spcPct val="15000"/>
              </a:spcAft>
              <a:buChar char="•"/>
            </a:pPr>
            <a:r>
              <a:rPr kumimoji="0" lang="zh-CN" altLang="en-US" sz="2400" kern="1200" dirty="0">
                <a:effectLst/>
                <a:latin typeface="+mn-lt"/>
                <a:ea typeface="+mn-ea"/>
                <a:cs typeface="+mn-ea"/>
                <a:sym typeface="+mn-lt"/>
              </a:rPr>
              <a:t>通信处理程序等</a:t>
            </a:r>
          </a:p>
        </p:txBody>
      </p:sp>
      <p:sp>
        <p:nvSpPr>
          <p:cNvPr id="1048759" name="任意多边形 4"/>
          <p:cNvSpPr/>
          <p:nvPr/>
        </p:nvSpPr>
        <p:spPr>
          <a:xfrm>
            <a:off x="4213458" y="1093101"/>
            <a:ext cx="3203971" cy="785858"/>
          </a:xfrm>
          <a:custGeom>
            <a:avLst/>
            <a:gdLst>
              <a:gd name="connsiteX0" fmla="*/ 0 w 3203971"/>
              <a:gd name="connsiteY0" fmla="*/ 0 h 665997"/>
              <a:gd name="connsiteX1" fmla="*/ 3203971 w 3203971"/>
              <a:gd name="connsiteY1" fmla="*/ 0 h 665997"/>
              <a:gd name="connsiteX2" fmla="*/ 3203971 w 3203971"/>
              <a:gd name="connsiteY2" fmla="*/ 665997 h 665997"/>
              <a:gd name="connsiteX3" fmla="*/ 0 w 3203971"/>
              <a:gd name="connsiteY3" fmla="*/ 665997 h 665997"/>
              <a:gd name="connsiteX4" fmla="*/ 0 w 3203971"/>
              <a:gd name="connsiteY4" fmla="*/ 0 h 66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665997">
                <a:moveTo>
                  <a:pt x="0" y="0"/>
                </a:moveTo>
                <a:lnTo>
                  <a:pt x="3203971" y="0"/>
                </a:lnTo>
                <a:lnTo>
                  <a:pt x="3203971" y="665997"/>
                </a:lnTo>
                <a:lnTo>
                  <a:pt x="0" y="665997"/>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130000"/>
              </a:lnSpc>
              <a:spcBef>
                <a:spcPct val="0"/>
              </a:spcBef>
              <a:spcAft>
                <a:spcPct val="35000"/>
              </a:spcAft>
            </a:pPr>
            <a:r>
              <a:rPr lang="zh-CN" altLang="en-US" sz="2800" b="1" kern="1200" dirty="0">
                <a:latin typeface="+mn-lt"/>
                <a:ea typeface="+mn-ea"/>
                <a:cs typeface="+mn-ea"/>
                <a:sym typeface="+mn-lt"/>
              </a:rPr>
              <a:t>支撑软件</a:t>
            </a:r>
          </a:p>
        </p:txBody>
      </p:sp>
      <p:sp>
        <p:nvSpPr>
          <p:cNvPr id="1048760" name="任意多边形 6"/>
          <p:cNvSpPr/>
          <p:nvPr/>
        </p:nvSpPr>
        <p:spPr>
          <a:xfrm>
            <a:off x="4213458" y="1878959"/>
            <a:ext cx="3203971" cy="4210114"/>
          </a:xfrm>
          <a:custGeom>
            <a:avLst/>
            <a:gdLst>
              <a:gd name="connsiteX0" fmla="*/ 0 w 3203971"/>
              <a:gd name="connsiteY0" fmla="*/ 0 h 3153747"/>
              <a:gd name="connsiteX1" fmla="*/ 3203971 w 3203971"/>
              <a:gd name="connsiteY1" fmla="*/ 0 h 3153747"/>
              <a:gd name="connsiteX2" fmla="*/ 3203971 w 3203971"/>
              <a:gd name="connsiteY2" fmla="*/ 3153747 h 3153747"/>
              <a:gd name="connsiteX3" fmla="*/ 0 w 3203971"/>
              <a:gd name="connsiteY3" fmla="*/ 3153747 h 3153747"/>
              <a:gd name="connsiteX4" fmla="*/ 0 w 3203971"/>
              <a:gd name="connsiteY4" fmla="*/ 0 h 315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153747">
                <a:moveTo>
                  <a:pt x="0" y="0"/>
                </a:moveTo>
                <a:lnTo>
                  <a:pt x="3203971" y="0"/>
                </a:lnTo>
                <a:lnTo>
                  <a:pt x="3203971" y="3153747"/>
                </a:lnTo>
                <a:lnTo>
                  <a:pt x="0" y="3153747"/>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130000"/>
              </a:lnSpc>
              <a:spcBef>
                <a:spcPct val="0"/>
              </a:spcBef>
              <a:spcAft>
                <a:spcPct val="15000"/>
              </a:spcAft>
              <a:buChar char="•"/>
            </a:pPr>
            <a:r>
              <a:rPr kumimoji="0" lang="zh-CN" altLang="en-US" sz="2000" kern="1200" dirty="0">
                <a:effectLst/>
                <a:cs typeface="+mn-ea"/>
                <a:sym typeface="+mn-lt"/>
              </a:rPr>
              <a:t>文本编辑程序</a:t>
            </a:r>
            <a:endParaRPr lang="zh-CN" altLang="en-US" sz="2000" kern="1200" dirty="0">
              <a:cs typeface="+mn-ea"/>
              <a:sym typeface="+mn-lt"/>
            </a:endParaRPr>
          </a:p>
          <a:p>
            <a:pPr marL="171450" lvl="1" indent="-171450" algn="l" defTabSz="711200">
              <a:lnSpc>
                <a:spcPct val="130000"/>
              </a:lnSpc>
              <a:spcBef>
                <a:spcPct val="0"/>
              </a:spcBef>
              <a:spcAft>
                <a:spcPct val="15000"/>
              </a:spcAft>
              <a:buChar char="•"/>
            </a:pPr>
            <a:r>
              <a:rPr kumimoji="0" lang="zh-CN" altLang="en-US" sz="2000" kern="1200" dirty="0">
                <a:effectLst/>
                <a:cs typeface="+mn-ea"/>
                <a:sym typeface="+mn-lt"/>
              </a:rPr>
              <a:t>文件格式化程序</a:t>
            </a:r>
          </a:p>
          <a:p>
            <a:pPr marL="171450" lvl="1" indent="-171450" algn="l" defTabSz="711200">
              <a:lnSpc>
                <a:spcPct val="130000"/>
              </a:lnSpc>
              <a:spcBef>
                <a:spcPct val="0"/>
              </a:spcBef>
              <a:spcAft>
                <a:spcPct val="15000"/>
              </a:spcAft>
              <a:buChar char="•"/>
            </a:pPr>
            <a:r>
              <a:rPr kumimoji="0" lang="zh-CN" altLang="en-US" sz="2000" kern="1200" dirty="0">
                <a:effectLst/>
                <a:cs typeface="+mn-ea"/>
                <a:sym typeface="+mn-lt"/>
              </a:rPr>
              <a:t>磁盘或磁带</a:t>
            </a:r>
            <a:r>
              <a:rPr lang="zh-CN" altLang="en-US" sz="2000" dirty="0">
                <a:cs typeface="+mn-ea"/>
                <a:sym typeface="+mn-lt"/>
              </a:rPr>
              <a:t>间</a:t>
            </a:r>
            <a:r>
              <a:rPr kumimoji="0" lang="zh-CN" altLang="en-US" sz="2000" kern="1200" dirty="0">
                <a:effectLst/>
                <a:cs typeface="+mn-ea"/>
                <a:sym typeface="+mn-lt"/>
              </a:rPr>
              <a:t>数据传输的程序</a:t>
            </a:r>
          </a:p>
          <a:p>
            <a:pPr marL="171450" lvl="1" indent="-171450" algn="l" defTabSz="711200">
              <a:lnSpc>
                <a:spcPct val="130000"/>
              </a:lnSpc>
              <a:spcBef>
                <a:spcPct val="0"/>
              </a:spcBef>
              <a:spcAft>
                <a:spcPct val="15000"/>
              </a:spcAft>
              <a:buChar char="•"/>
            </a:pPr>
            <a:r>
              <a:rPr kumimoji="0" lang="zh-CN" altLang="en-US" sz="2000" kern="1200" dirty="0">
                <a:effectLst/>
                <a:cs typeface="+mn-ea"/>
                <a:sym typeface="+mn-lt"/>
              </a:rPr>
              <a:t>程序库系统</a:t>
            </a:r>
          </a:p>
          <a:p>
            <a:pPr marL="171450" lvl="1" indent="-171450" algn="l" defTabSz="711200">
              <a:lnSpc>
                <a:spcPct val="130000"/>
              </a:lnSpc>
              <a:spcBef>
                <a:spcPct val="0"/>
              </a:spcBef>
              <a:spcAft>
                <a:spcPct val="15000"/>
              </a:spcAft>
              <a:buChar char="•"/>
            </a:pPr>
            <a:r>
              <a:rPr kumimoji="0" lang="zh-CN" altLang="en-US" sz="2000" kern="1200" dirty="0">
                <a:effectLst/>
                <a:cs typeface="+mn-ea"/>
                <a:sym typeface="+mn-lt"/>
              </a:rPr>
              <a:t>支持需求分析、设计、实现、测试和支持管理的软件</a:t>
            </a:r>
          </a:p>
        </p:txBody>
      </p:sp>
      <p:sp>
        <p:nvSpPr>
          <p:cNvPr id="1048761" name="任意多边形 7"/>
          <p:cNvSpPr/>
          <p:nvPr/>
        </p:nvSpPr>
        <p:spPr>
          <a:xfrm>
            <a:off x="7865986" y="1093101"/>
            <a:ext cx="3652528" cy="785858"/>
          </a:xfrm>
          <a:custGeom>
            <a:avLst/>
            <a:gdLst>
              <a:gd name="connsiteX0" fmla="*/ 0 w 3203971"/>
              <a:gd name="connsiteY0" fmla="*/ 0 h 665997"/>
              <a:gd name="connsiteX1" fmla="*/ 3203971 w 3203971"/>
              <a:gd name="connsiteY1" fmla="*/ 0 h 665997"/>
              <a:gd name="connsiteX2" fmla="*/ 3203971 w 3203971"/>
              <a:gd name="connsiteY2" fmla="*/ 665997 h 665997"/>
              <a:gd name="connsiteX3" fmla="*/ 0 w 3203971"/>
              <a:gd name="connsiteY3" fmla="*/ 665997 h 665997"/>
              <a:gd name="connsiteX4" fmla="*/ 0 w 3203971"/>
              <a:gd name="connsiteY4" fmla="*/ 0 h 66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665997">
                <a:moveTo>
                  <a:pt x="0" y="0"/>
                </a:moveTo>
                <a:lnTo>
                  <a:pt x="3203971" y="0"/>
                </a:lnTo>
                <a:lnTo>
                  <a:pt x="3203971" y="665997"/>
                </a:lnTo>
                <a:lnTo>
                  <a:pt x="0" y="665997"/>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130000"/>
              </a:lnSpc>
              <a:spcBef>
                <a:spcPct val="0"/>
              </a:spcBef>
              <a:spcAft>
                <a:spcPct val="35000"/>
              </a:spcAft>
            </a:pPr>
            <a:r>
              <a:rPr lang="zh-CN" altLang="en-US" sz="2800" b="1" kern="1200" dirty="0">
                <a:latin typeface="+mn-lt"/>
                <a:ea typeface="+mn-ea"/>
                <a:cs typeface="+mn-ea"/>
                <a:sym typeface="+mn-lt"/>
              </a:rPr>
              <a:t>应用软件</a:t>
            </a:r>
          </a:p>
        </p:txBody>
      </p:sp>
      <p:sp>
        <p:nvSpPr>
          <p:cNvPr id="1048762" name="任意多边形 8"/>
          <p:cNvSpPr/>
          <p:nvPr/>
        </p:nvSpPr>
        <p:spPr>
          <a:xfrm>
            <a:off x="7865986" y="1878959"/>
            <a:ext cx="3652528" cy="4210114"/>
          </a:xfrm>
          <a:custGeom>
            <a:avLst/>
            <a:gdLst>
              <a:gd name="connsiteX0" fmla="*/ 0 w 3203971"/>
              <a:gd name="connsiteY0" fmla="*/ 0 h 3153747"/>
              <a:gd name="connsiteX1" fmla="*/ 3203971 w 3203971"/>
              <a:gd name="connsiteY1" fmla="*/ 0 h 3153747"/>
              <a:gd name="connsiteX2" fmla="*/ 3203971 w 3203971"/>
              <a:gd name="connsiteY2" fmla="*/ 3153747 h 3153747"/>
              <a:gd name="connsiteX3" fmla="*/ 0 w 3203971"/>
              <a:gd name="connsiteY3" fmla="*/ 3153747 h 3153747"/>
              <a:gd name="connsiteX4" fmla="*/ 0 w 3203971"/>
              <a:gd name="connsiteY4" fmla="*/ 0 h 315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153747">
                <a:moveTo>
                  <a:pt x="0" y="0"/>
                </a:moveTo>
                <a:lnTo>
                  <a:pt x="3203971" y="0"/>
                </a:lnTo>
                <a:lnTo>
                  <a:pt x="3203971" y="3153747"/>
                </a:lnTo>
                <a:lnTo>
                  <a:pt x="0" y="3153747"/>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130000"/>
              </a:lnSpc>
              <a:spcBef>
                <a:spcPct val="0"/>
              </a:spcBef>
              <a:spcAft>
                <a:spcPct val="15000"/>
              </a:spcAft>
              <a:buChar char="•"/>
            </a:pPr>
            <a:r>
              <a:rPr kumimoji="0" lang="zh-CN" altLang="en-US" sz="2000" kern="1200" dirty="0">
                <a:effectLst/>
                <a:latin typeface="+mn-lt"/>
                <a:ea typeface="+mn-ea"/>
                <a:cs typeface="+mn-ea"/>
                <a:sym typeface="+mn-lt"/>
              </a:rPr>
              <a:t>商业数据处理软件</a:t>
            </a:r>
            <a:endParaRPr lang="zh-CN" altLang="en-US" sz="2000" kern="1200" dirty="0">
              <a:latin typeface="+mn-lt"/>
              <a:ea typeface="+mn-ea"/>
              <a:cs typeface="+mn-ea"/>
              <a:sym typeface="+mn-lt"/>
            </a:endParaRPr>
          </a:p>
          <a:p>
            <a:pPr marL="171450" lvl="1" indent="-171450" algn="l" defTabSz="711200">
              <a:lnSpc>
                <a:spcPct val="130000"/>
              </a:lnSpc>
              <a:spcBef>
                <a:spcPct val="0"/>
              </a:spcBef>
              <a:spcAft>
                <a:spcPct val="15000"/>
              </a:spcAft>
              <a:buChar char="•"/>
            </a:pPr>
            <a:r>
              <a:rPr kumimoji="0" lang="zh-CN" altLang="en-US" sz="2000" kern="1200" dirty="0">
                <a:effectLst/>
                <a:latin typeface="+mn-lt"/>
                <a:ea typeface="+mn-ea"/>
                <a:cs typeface="+mn-ea"/>
                <a:sym typeface="+mn-lt"/>
              </a:rPr>
              <a:t>工程与科学计算软件</a:t>
            </a:r>
          </a:p>
          <a:p>
            <a:pPr marL="171450" lvl="1" indent="-171450" algn="l" defTabSz="711200">
              <a:lnSpc>
                <a:spcPct val="130000"/>
              </a:lnSpc>
              <a:spcBef>
                <a:spcPct val="0"/>
              </a:spcBef>
              <a:spcAft>
                <a:spcPct val="15000"/>
              </a:spcAft>
              <a:buChar char="•"/>
            </a:pPr>
            <a:r>
              <a:rPr kumimoji="0" lang="zh-CN" altLang="en-US" sz="2000" kern="1200" dirty="0">
                <a:effectLst/>
                <a:latin typeface="+mn-lt"/>
                <a:ea typeface="+mn-ea"/>
                <a:cs typeface="+mn-ea"/>
                <a:sym typeface="+mn-lt"/>
              </a:rPr>
              <a:t>计算机辅助设计／制造软件</a:t>
            </a:r>
          </a:p>
          <a:p>
            <a:pPr marL="171450" lvl="1" indent="-171450" algn="l" defTabSz="711200">
              <a:lnSpc>
                <a:spcPct val="130000"/>
              </a:lnSpc>
              <a:spcBef>
                <a:spcPct val="0"/>
              </a:spcBef>
              <a:spcAft>
                <a:spcPct val="15000"/>
              </a:spcAft>
              <a:buChar char="•"/>
            </a:pPr>
            <a:r>
              <a:rPr kumimoji="0" lang="zh-CN" altLang="en-US" sz="2000" kern="1200" dirty="0">
                <a:effectLst/>
                <a:latin typeface="+mn-lt"/>
                <a:ea typeface="+mn-ea"/>
                <a:cs typeface="+mn-ea"/>
                <a:sym typeface="+mn-lt"/>
              </a:rPr>
              <a:t>系统仿真软件</a:t>
            </a:r>
          </a:p>
          <a:p>
            <a:pPr marL="171450" lvl="1" indent="-171450" algn="l" defTabSz="711200">
              <a:lnSpc>
                <a:spcPct val="130000"/>
              </a:lnSpc>
              <a:spcBef>
                <a:spcPct val="0"/>
              </a:spcBef>
              <a:spcAft>
                <a:spcPct val="15000"/>
              </a:spcAft>
              <a:buChar char="•"/>
            </a:pPr>
            <a:r>
              <a:rPr kumimoji="0" lang="zh-CN" altLang="en-US" sz="2000" kern="1200" dirty="0">
                <a:effectLst/>
                <a:latin typeface="+mn-lt"/>
                <a:ea typeface="+mn-ea"/>
                <a:cs typeface="+mn-ea"/>
                <a:sym typeface="+mn-lt"/>
              </a:rPr>
              <a:t>智能产品嵌入软件</a:t>
            </a:r>
          </a:p>
          <a:p>
            <a:pPr marL="171450" lvl="1" indent="-171450" algn="l" defTabSz="711200">
              <a:lnSpc>
                <a:spcPct val="130000"/>
              </a:lnSpc>
              <a:spcBef>
                <a:spcPct val="0"/>
              </a:spcBef>
              <a:spcAft>
                <a:spcPct val="15000"/>
              </a:spcAft>
              <a:buChar char="•"/>
            </a:pPr>
            <a:r>
              <a:rPr kumimoji="0" lang="zh-CN" altLang="en-US" sz="2000" kern="1200" dirty="0">
                <a:effectLst/>
                <a:latin typeface="+mn-lt"/>
                <a:ea typeface="+mn-ea"/>
                <a:cs typeface="+mn-ea"/>
                <a:sym typeface="+mn-lt"/>
              </a:rPr>
              <a:t>医疗、制药软件</a:t>
            </a:r>
          </a:p>
          <a:p>
            <a:pPr marL="171450" lvl="1" indent="-171450" algn="l" defTabSz="711200">
              <a:lnSpc>
                <a:spcPct val="130000"/>
              </a:lnSpc>
              <a:spcBef>
                <a:spcPct val="0"/>
              </a:spcBef>
              <a:spcAft>
                <a:spcPct val="15000"/>
              </a:spcAft>
              <a:buChar char="•"/>
            </a:pPr>
            <a:r>
              <a:rPr kumimoji="0" lang="zh-CN" altLang="en-US" sz="2000" kern="1200" dirty="0">
                <a:effectLst/>
                <a:latin typeface="+mn-lt"/>
                <a:ea typeface="+mn-ea"/>
                <a:cs typeface="+mn-ea"/>
                <a:sym typeface="+mn-lt"/>
              </a:rPr>
              <a:t>事务管理、办公自动化软件</a:t>
            </a:r>
          </a:p>
          <a:p>
            <a:pPr marL="171450" lvl="1" indent="-171450" algn="l" defTabSz="711200">
              <a:lnSpc>
                <a:spcPct val="130000"/>
              </a:lnSpc>
              <a:spcBef>
                <a:spcPct val="0"/>
              </a:spcBef>
              <a:spcAft>
                <a:spcPct val="15000"/>
              </a:spcAft>
              <a:buChar char="•"/>
            </a:pPr>
            <a:r>
              <a:rPr kumimoji="0" lang="zh-CN" altLang="en-US" sz="2000" kern="1200" dirty="0">
                <a:effectLst/>
                <a:latin typeface="+mn-lt"/>
                <a:ea typeface="+mn-ea"/>
                <a:cs typeface="+mn-ea"/>
                <a:sym typeface="+mn-lt"/>
              </a:rPr>
              <a:t>计算机辅助教学软件</a:t>
            </a:r>
          </a:p>
        </p:txBody>
      </p:sp>
      <mc:AlternateContent xmlns:mc="http://schemas.openxmlformats.org/markup-compatibility/2006" xmlns:p14="http://schemas.microsoft.com/office/powerpoint/2010/main">
        <mc:Choice Requires="p14">
          <p:contentPart p14:bwMode="auto" r:id="rId3">
            <p14:nvContentPartPr>
              <p14:cNvPr id="1049038" name="墨迹 1049037"/>
              <p14:cNvContentPartPr/>
              <p14:nvPr/>
            </p14:nvContentPartPr>
            <p14:xfrm>
              <a:off x="1394343" y="1683718"/>
              <a:ext cx="1515107" cy="96297"/>
            </p14:xfrm>
          </p:contentPart>
        </mc:Choice>
        <mc:Fallback xmlns="">
          <p:sp>
            <p:nvSpPr>
              <p:cNvPr id="1049038" name=""/>
              <p:cNvSpPr/>
              <p:nvPr/>
            </p:nvSpPr>
            <p:spPr>
              <a:xfrm>
                <a:off x="1394343" y="1683718"/>
                <a:ext cx="1515107" cy="96297"/>
              </a:xfrm>
            </p:spPr>
          </p:sp>
        </mc:Fallback>
      </mc:AlternateContent>
      <mc:AlternateContent xmlns:mc="http://schemas.openxmlformats.org/markup-compatibility/2006" xmlns:p14="http://schemas.microsoft.com/office/powerpoint/2010/main">
        <mc:Choice Requires="p14">
          <p:contentPart p14:bwMode="auto" r:id="rId4">
            <p14:nvContentPartPr>
              <p14:cNvPr id="1049039" name="墨迹 1049038"/>
              <p14:cNvContentPartPr/>
              <p14:nvPr/>
            </p14:nvContentPartPr>
            <p14:xfrm>
              <a:off x="5101255" y="1691099"/>
              <a:ext cx="1757600" cy="87672"/>
            </p14:xfrm>
          </p:contentPart>
        </mc:Choice>
        <mc:Fallback xmlns="">
          <p:sp>
            <p:nvSpPr>
              <p:cNvPr id="1049039" name=""/>
              <p:cNvSpPr/>
              <p:nvPr/>
            </p:nvSpPr>
            <p:spPr>
              <a:xfrm>
                <a:off x="5101255" y="1691099"/>
                <a:ext cx="1757600" cy="87672"/>
              </a:xfrm>
            </p:spPr>
          </p:sp>
        </mc:Fallback>
      </mc:AlternateContent>
      <mc:AlternateContent xmlns:mc="http://schemas.openxmlformats.org/markup-compatibility/2006" xmlns:p14="http://schemas.microsoft.com/office/powerpoint/2010/main">
        <mc:Choice Requires="p14">
          <p:contentPart p14:bwMode="auto" r:id="rId5">
            <p14:nvContentPartPr>
              <p14:cNvPr id="1049040" name="墨迹 1049039"/>
              <p14:cNvContentPartPr/>
              <p14:nvPr/>
            </p14:nvContentPartPr>
            <p14:xfrm>
              <a:off x="9006550" y="1723650"/>
              <a:ext cx="1505158" cy="98719"/>
            </p14:xfrm>
          </p:contentPart>
        </mc:Choice>
        <mc:Fallback xmlns="">
          <p:sp>
            <p:nvSpPr>
              <p:cNvPr id="1049040" name=""/>
              <p:cNvSpPr/>
              <p:nvPr/>
            </p:nvSpPr>
            <p:spPr>
              <a:xfrm>
                <a:off x="9006550" y="1723650"/>
                <a:ext cx="1505158" cy="98719"/>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757"/>
                                        </p:tgtEl>
                                        <p:attrNameLst>
                                          <p:attrName>style.visibility</p:attrName>
                                        </p:attrNameLst>
                                      </p:cBhvr>
                                      <p:to>
                                        <p:strVal val="visible"/>
                                      </p:to>
                                    </p:set>
                                    <p:animEffect transition="in" filter="fade">
                                      <p:cBhvr>
                                        <p:cTn id="7" dur="500"/>
                                        <p:tgtEl>
                                          <p:spTgt spid="10487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758"/>
                                        </p:tgtEl>
                                        <p:attrNameLst>
                                          <p:attrName>style.visibility</p:attrName>
                                        </p:attrNameLst>
                                      </p:cBhvr>
                                      <p:to>
                                        <p:strVal val="visible"/>
                                      </p:to>
                                    </p:set>
                                    <p:animEffect transition="in" filter="fade">
                                      <p:cBhvr>
                                        <p:cTn id="10" dur="500"/>
                                        <p:tgtEl>
                                          <p:spTgt spid="104875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48759"/>
                                        </p:tgtEl>
                                        <p:attrNameLst>
                                          <p:attrName>style.visibility</p:attrName>
                                        </p:attrNameLst>
                                      </p:cBhvr>
                                      <p:to>
                                        <p:strVal val="visible"/>
                                      </p:to>
                                    </p:set>
                                    <p:anim calcmode="lin" valueType="num">
                                      <p:cBhvr additive="base">
                                        <p:cTn id="15" dur="500" fill="hold"/>
                                        <p:tgtEl>
                                          <p:spTgt spid="1048759"/>
                                        </p:tgtEl>
                                        <p:attrNameLst>
                                          <p:attrName>ppt_x</p:attrName>
                                        </p:attrNameLst>
                                      </p:cBhvr>
                                      <p:tavLst>
                                        <p:tav tm="0">
                                          <p:val>
                                            <p:strVal val="#ppt_x"/>
                                          </p:val>
                                        </p:tav>
                                        <p:tav tm="100000">
                                          <p:val>
                                            <p:strVal val="#ppt_x"/>
                                          </p:val>
                                        </p:tav>
                                      </p:tavLst>
                                    </p:anim>
                                    <p:anim calcmode="lin" valueType="num">
                                      <p:cBhvr additive="base">
                                        <p:cTn id="16" dur="500" fill="hold"/>
                                        <p:tgtEl>
                                          <p:spTgt spid="10487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8760"/>
                                        </p:tgtEl>
                                        <p:attrNameLst>
                                          <p:attrName>style.visibility</p:attrName>
                                        </p:attrNameLst>
                                      </p:cBhvr>
                                      <p:to>
                                        <p:strVal val="visible"/>
                                      </p:to>
                                    </p:set>
                                    <p:anim calcmode="lin" valueType="num">
                                      <p:cBhvr additive="base">
                                        <p:cTn id="19" dur="500" fill="hold"/>
                                        <p:tgtEl>
                                          <p:spTgt spid="1048760"/>
                                        </p:tgtEl>
                                        <p:attrNameLst>
                                          <p:attrName>ppt_x</p:attrName>
                                        </p:attrNameLst>
                                      </p:cBhvr>
                                      <p:tavLst>
                                        <p:tav tm="0">
                                          <p:val>
                                            <p:strVal val="#ppt_x"/>
                                          </p:val>
                                        </p:tav>
                                        <p:tav tm="100000">
                                          <p:val>
                                            <p:strVal val="#ppt_x"/>
                                          </p:val>
                                        </p:tav>
                                      </p:tavLst>
                                    </p:anim>
                                    <p:anim calcmode="lin" valueType="num">
                                      <p:cBhvr additive="base">
                                        <p:cTn id="20" dur="500" fill="hold"/>
                                        <p:tgtEl>
                                          <p:spTgt spid="104876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762"/>
                                        </p:tgtEl>
                                        <p:attrNameLst>
                                          <p:attrName>style.visibility</p:attrName>
                                        </p:attrNameLst>
                                      </p:cBhvr>
                                      <p:to>
                                        <p:strVal val="visible"/>
                                      </p:to>
                                    </p:set>
                                    <p:anim calcmode="lin" valueType="num">
                                      <p:cBhvr additive="base">
                                        <p:cTn id="25" dur="500" fill="hold"/>
                                        <p:tgtEl>
                                          <p:spTgt spid="1048762"/>
                                        </p:tgtEl>
                                        <p:attrNameLst>
                                          <p:attrName>ppt_x</p:attrName>
                                        </p:attrNameLst>
                                      </p:cBhvr>
                                      <p:tavLst>
                                        <p:tav tm="0">
                                          <p:val>
                                            <p:strVal val="#ppt_x"/>
                                          </p:val>
                                        </p:tav>
                                        <p:tav tm="100000">
                                          <p:val>
                                            <p:strVal val="#ppt_x"/>
                                          </p:val>
                                        </p:tav>
                                      </p:tavLst>
                                    </p:anim>
                                    <p:anim calcmode="lin" valueType="num">
                                      <p:cBhvr additive="base">
                                        <p:cTn id="26" dur="500" fill="hold"/>
                                        <p:tgtEl>
                                          <p:spTgt spid="104876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48761"/>
                                        </p:tgtEl>
                                        <p:attrNameLst>
                                          <p:attrName>style.visibility</p:attrName>
                                        </p:attrNameLst>
                                      </p:cBhvr>
                                      <p:to>
                                        <p:strVal val="visible"/>
                                      </p:to>
                                    </p:set>
                                    <p:anim calcmode="lin" valueType="num">
                                      <p:cBhvr additive="base">
                                        <p:cTn id="29" dur="500" fill="hold"/>
                                        <p:tgtEl>
                                          <p:spTgt spid="1048761"/>
                                        </p:tgtEl>
                                        <p:attrNameLst>
                                          <p:attrName>ppt_x</p:attrName>
                                        </p:attrNameLst>
                                      </p:cBhvr>
                                      <p:tavLst>
                                        <p:tav tm="0">
                                          <p:val>
                                            <p:strVal val="#ppt_x"/>
                                          </p:val>
                                        </p:tav>
                                        <p:tav tm="100000">
                                          <p:val>
                                            <p:strVal val="#ppt_x"/>
                                          </p:val>
                                        </p:tav>
                                      </p:tavLst>
                                    </p:anim>
                                    <p:anim calcmode="lin" valueType="num">
                                      <p:cBhvr additive="base">
                                        <p:cTn id="30" dur="500" fill="hold"/>
                                        <p:tgtEl>
                                          <p:spTgt spid="10487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7" grpId="0" animBg="1"/>
      <p:bldP spid="1048758" grpId="0" animBg="1"/>
      <p:bldP spid="1048759" grpId="0" animBg="1"/>
      <p:bldP spid="1048760" grpId="0" animBg="1"/>
      <p:bldP spid="1048761" grpId="0" animBg="1"/>
      <p:bldP spid="10487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Rectangle 2"/>
          <p:cNvSpPr>
            <a:spLocks noGrp="1" noChangeArrowheads="1"/>
          </p:cNvSpPr>
          <p:nvPr>
            <p:ph type="title"/>
          </p:nvPr>
        </p:nvSpPr>
        <p:spPr/>
        <p:txBody>
          <a:bodyPr/>
          <a:lstStyle/>
          <a:p>
            <a:r>
              <a:rPr lang="zh-CN" altLang="en-US">
                <a:latin typeface="+mn-lt"/>
                <a:ea typeface="+mn-ea"/>
                <a:cs typeface="+mn-ea"/>
                <a:sym typeface="+mn-lt"/>
              </a:rPr>
              <a:t>软件的分类（按服务对象）</a:t>
            </a:r>
            <a:endParaRPr lang="zh-CN" altLang="en-US" dirty="0">
              <a:latin typeface="+mn-lt"/>
              <a:ea typeface="+mn-ea"/>
              <a:cs typeface="+mn-ea"/>
              <a:sym typeface="+mn-lt"/>
            </a:endParaRPr>
          </a:p>
        </p:txBody>
      </p:sp>
      <p:sp>
        <p:nvSpPr>
          <p:cNvPr id="1048767" name="任意多边形: 形状 3"/>
          <p:cNvSpPr/>
          <p:nvPr/>
        </p:nvSpPr>
        <p:spPr>
          <a:xfrm>
            <a:off x="2999909" y="2209725"/>
            <a:ext cx="2902148" cy="2902148"/>
          </a:xfrm>
          <a:custGeom>
            <a:avLst/>
            <a:gdLst>
              <a:gd name="connsiteX0" fmla="*/ 0 w 2902148"/>
              <a:gd name="connsiteY0" fmla="*/ 1015752 h 2902148"/>
              <a:gd name="connsiteX1" fmla="*/ 1451074 w 2902148"/>
              <a:gd name="connsiteY1" fmla="*/ 0 h 2902148"/>
              <a:gd name="connsiteX2" fmla="*/ 2902148 w 2902148"/>
              <a:gd name="connsiteY2" fmla="*/ 1015752 h 2902148"/>
              <a:gd name="connsiteX3" fmla="*/ 2176611 w 2902148"/>
              <a:gd name="connsiteY3" fmla="*/ 1015752 h 2902148"/>
              <a:gd name="connsiteX4" fmla="*/ 2176611 w 2902148"/>
              <a:gd name="connsiteY4" fmla="*/ 2902148 h 2902148"/>
              <a:gd name="connsiteX5" fmla="*/ 725537 w 2902148"/>
              <a:gd name="connsiteY5" fmla="*/ 2902148 h 2902148"/>
              <a:gd name="connsiteX6" fmla="*/ 725537 w 2902148"/>
              <a:gd name="connsiteY6" fmla="*/ 1015752 h 2902148"/>
              <a:gd name="connsiteX7" fmla="*/ 0 w 2902148"/>
              <a:gd name="connsiteY7" fmla="*/ 1015752 h 290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148" h="2902148">
                <a:moveTo>
                  <a:pt x="1015752" y="2902148"/>
                </a:moveTo>
                <a:lnTo>
                  <a:pt x="0" y="1451074"/>
                </a:lnTo>
                <a:lnTo>
                  <a:pt x="1015752" y="0"/>
                </a:lnTo>
                <a:lnTo>
                  <a:pt x="1015752" y="725537"/>
                </a:lnTo>
                <a:lnTo>
                  <a:pt x="2902148" y="725537"/>
                </a:lnTo>
                <a:lnTo>
                  <a:pt x="2902148" y="2176611"/>
                </a:lnTo>
                <a:lnTo>
                  <a:pt x="1015752" y="2176611"/>
                </a:lnTo>
                <a:lnTo>
                  <a:pt x="1015752" y="2902148"/>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63908" tIns="981569" rIns="256032" bIns="981569"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mn-lt"/>
                <a:ea typeface="+mn-ea"/>
                <a:cs typeface="+mn-ea"/>
                <a:sym typeface="+mn-lt"/>
              </a:rPr>
              <a:t>项目软件</a:t>
            </a:r>
          </a:p>
        </p:txBody>
      </p:sp>
      <p:sp>
        <p:nvSpPr>
          <p:cNvPr id="1048768" name="任意多边形: 形状 4"/>
          <p:cNvSpPr/>
          <p:nvPr/>
        </p:nvSpPr>
        <p:spPr>
          <a:xfrm>
            <a:off x="6193254" y="2209725"/>
            <a:ext cx="2902148" cy="2902148"/>
          </a:xfrm>
          <a:custGeom>
            <a:avLst/>
            <a:gdLst>
              <a:gd name="connsiteX0" fmla="*/ 0 w 2902148"/>
              <a:gd name="connsiteY0" fmla="*/ 1015752 h 2902148"/>
              <a:gd name="connsiteX1" fmla="*/ 1451074 w 2902148"/>
              <a:gd name="connsiteY1" fmla="*/ 0 h 2902148"/>
              <a:gd name="connsiteX2" fmla="*/ 2902148 w 2902148"/>
              <a:gd name="connsiteY2" fmla="*/ 1015752 h 2902148"/>
              <a:gd name="connsiteX3" fmla="*/ 2176611 w 2902148"/>
              <a:gd name="connsiteY3" fmla="*/ 1015752 h 2902148"/>
              <a:gd name="connsiteX4" fmla="*/ 2176611 w 2902148"/>
              <a:gd name="connsiteY4" fmla="*/ 2902148 h 2902148"/>
              <a:gd name="connsiteX5" fmla="*/ 725537 w 2902148"/>
              <a:gd name="connsiteY5" fmla="*/ 2902148 h 2902148"/>
              <a:gd name="connsiteX6" fmla="*/ 725537 w 2902148"/>
              <a:gd name="connsiteY6" fmla="*/ 1015752 h 2902148"/>
              <a:gd name="connsiteX7" fmla="*/ 0 w 2902148"/>
              <a:gd name="connsiteY7" fmla="*/ 1015752 h 290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148" h="2902148">
                <a:moveTo>
                  <a:pt x="1886396" y="0"/>
                </a:moveTo>
                <a:lnTo>
                  <a:pt x="2902148" y="1451074"/>
                </a:lnTo>
                <a:lnTo>
                  <a:pt x="1886396" y="2902148"/>
                </a:lnTo>
                <a:lnTo>
                  <a:pt x="1886396" y="2176611"/>
                </a:lnTo>
                <a:lnTo>
                  <a:pt x="0" y="2176611"/>
                </a:lnTo>
                <a:lnTo>
                  <a:pt x="0" y="725537"/>
                </a:lnTo>
                <a:lnTo>
                  <a:pt x="1886396" y="725537"/>
                </a:lnTo>
                <a:lnTo>
                  <a:pt x="1886396" y="0"/>
                </a:lnTo>
                <a:close/>
              </a:path>
            </a:pathLst>
          </a:custGeom>
        </p:spPr>
        <p:style>
          <a:lnRef idx="2">
            <a:schemeClr val="lt1">
              <a:hueOff val="0"/>
              <a:satOff val="0"/>
              <a:lumOff val="0"/>
              <a:alphaOff val="0"/>
            </a:schemeClr>
          </a:lnRef>
          <a:fillRef idx="1">
            <a:schemeClr val="accent5">
              <a:hueOff val="6010703"/>
              <a:satOff val="-26380"/>
              <a:lumOff val="7843"/>
              <a:alphaOff val="0"/>
            </a:schemeClr>
          </a:fillRef>
          <a:effectRef idx="0">
            <a:schemeClr val="accent5">
              <a:hueOff val="6010703"/>
              <a:satOff val="-26380"/>
              <a:lumOff val="7843"/>
              <a:alphaOff val="0"/>
            </a:schemeClr>
          </a:effectRef>
          <a:fontRef idx="minor">
            <a:schemeClr val="lt1"/>
          </a:fontRef>
        </p:style>
        <p:txBody>
          <a:bodyPr spcFirstLastPara="0" vert="horz" wrap="square" lIns="256032" tIns="981569" rIns="763908" bIns="981569"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mn-lt"/>
                <a:ea typeface="+mn-ea"/>
                <a:cs typeface="+mn-ea"/>
                <a:sym typeface="+mn-lt"/>
              </a:rPr>
              <a:t>产品软件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7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48768"/>
                                        </p:tgtEl>
                                        <p:attrNameLst>
                                          <p:attrName>style.visibility</p:attrName>
                                        </p:attrNameLst>
                                      </p:cBhvr>
                                      <p:to>
                                        <p:strVal val="visible"/>
                                      </p:to>
                                    </p:set>
                                    <p:animEffect transition="in" filter="fade">
                                      <p:cBhvr>
                                        <p:cTn id="11" dur="500"/>
                                        <p:tgtEl>
                                          <p:spTgt spid="104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7" grpId="0" animBg="1"/>
      <p:bldP spid="1048768" grpId="0" animBg="1"/>
    </p:bldLst>
  </p:timing>
</p:sld>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8225</Words>
  <Application>Microsoft Office PowerPoint</Application>
  <PresentationFormat>宽屏</PresentationFormat>
  <Paragraphs>456</Paragraphs>
  <Slides>50</Slides>
  <Notes>38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0" baseType="lpstr">
      <vt:lpstr>GungsuhChe</vt:lpstr>
      <vt:lpstr>宋体</vt:lpstr>
      <vt:lpstr>Microsoft YaHei</vt:lpstr>
      <vt:lpstr>Microsoft YaHei</vt:lpstr>
      <vt:lpstr>幼圆</vt:lpstr>
      <vt:lpstr>Arial</vt:lpstr>
      <vt:lpstr>Times New Roman</vt:lpstr>
      <vt:lpstr>Wingdings</vt:lpstr>
      <vt:lpstr>菱形网格 16x9</vt:lpstr>
      <vt:lpstr>BMP 图像</vt:lpstr>
      <vt:lpstr>软件工程与实践</vt:lpstr>
      <vt:lpstr>第一章：软件工程概述</vt:lpstr>
      <vt:lpstr>软件的定义</vt:lpstr>
      <vt:lpstr>软件开发的例子</vt:lpstr>
      <vt:lpstr>软件的特征</vt:lpstr>
      <vt:lpstr>软件的特征（续）</vt:lpstr>
      <vt:lpstr>软件双重作用</vt:lpstr>
      <vt:lpstr>软件的分类（按软件功能）</vt:lpstr>
      <vt:lpstr>软件的分类（按服务对象）</vt:lpstr>
      <vt:lpstr>软件开发的发展</vt:lpstr>
      <vt:lpstr>软件规模越来越大</vt:lpstr>
      <vt:lpstr>为什么软件发展如此之快？</vt:lpstr>
      <vt:lpstr>第一章：软件工程概述</vt:lpstr>
      <vt:lpstr>什么是软件危机</vt:lpstr>
      <vt:lpstr>软件危机案例：OS/360</vt:lpstr>
      <vt:lpstr>软件危机案例：美国火箭爆炸</vt:lpstr>
      <vt:lpstr>软件危机案例：美国银行信托软件系统</vt:lpstr>
      <vt:lpstr>现在的软件危机</vt:lpstr>
      <vt:lpstr>软件成本日益增加</vt:lpstr>
      <vt:lpstr>软件技术进步 &lt; 需求增长</vt:lpstr>
      <vt:lpstr>产生软件危机的原因</vt:lpstr>
      <vt:lpstr>消除软件危机的途径：软件工程！</vt:lpstr>
      <vt:lpstr>第一章：软件工程概述</vt:lpstr>
      <vt:lpstr>软件工程有什么用？</vt:lpstr>
      <vt:lpstr>软件工程的定义</vt:lpstr>
      <vt:lpstr>软件工程三要素：方法、工具、过程</vt:lpstr>
      <vt:lpstr>软件工具</vt:lpstr>
      <vt:lpstr>软件工程方法</vt:lpstr>
      <vt:lpstr>软件过程</vt:lpstr>
      <vt:lpstr>软件工程的发展已经历了四个重要阶段：</vt:lpstr>
      <vt:lpstr>第一代软件工程 — 传统的软件工程</vt:lpstr>
      <vt:lpstr>第二代软件工程 — 对象工程 </vt:lpstr>
      <vt:lpstr>第三代软件工程 — 过程工程</vt:lpstr>
      <vt:lpstr>第四代软件工程 — 构件工程</vt:lpstr>
      <vt:lpstr>软件工程的7个原则（ B. W. Boehm，1983）</vt:lpstr>
      <vt:lpstr>第一章：软件工程概述</vt:lpstr>
      <vt:lpstr>软件工程知识体系（SWEBOK)</vt:lpstr>
      <vt:lpstr>软件工程知识体系（SWEBOK)</vt:lpstr>
      <vt:lpstr>软件工程知识体系各主题之间的关联 </vt:lpstr>
      <vt:lpstr>软件工程是一门交叉学科</vt:lpstr>
      <vt:lpstr>软件工程 VS 计算机科学 </vt:lpstr>
      <vt:lpstr>软件工程 VS 计算机科学</vt:lpstr>
      <vt:lpstr>一些对软件工程的误解（1）管理方的误解:</vt:lpstr>
      <vt:lpstr>一些对软件工程的误解（2）</vt:lpstr>
      <vt:lpstr>一些对软件工程的误解（3）</vt:lpstr>
      <vt:lpstr>一些对软件工程的误解（3）</vt:lpstr>
      <vt:lpstr>第一章：软件工程概述</vt:lpstr>
      <vt:lpstr>软件工程师的特质</vt:lpstr>
      <vt:lpstr>软件工程职业道德和责任规范</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陈麒至</cp:lastModifiedBy>
  <cp:revision>4</cp:revision>
  <dcterms:created xsi:type="dcterms:W3CDTF">2018-03-04T16:16:37Z</dcterms:created>
  <dcterms:modified xsi:type="dcterms:W3CDTF">2020-12-17T03:33:37Z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