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6" r:id="rId2"/>
  </p:sldMasterIdLst>
  <p:notesMasterIdLst>
    <p:notesMasterId r:id="rId107"/>
  </p:notesMasterIdLst>
  <p:handoutMasterIdLst>
    <p:handoutMasterId r:id="rId108"/>
  </p:handout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445" r:id="rId75"/>
    <p:sldId id="444"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439" r:id="rId101"/>
    <p:sldId id="440" r:id="rId102"/>
    <p:sldId id="442" r:id="rId103"/>
    <p:sldId id="441" r:id="rId104"/>
    <p:sldId id="443" r:id="rId105"/>
    <p:sldId id="354" r:id="rId106"/>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22">
          <p15:clr>
            <a:srgbClr val="A4A3A4"/>
          </p15:clr>
        </p15:guide>
        <p15:guide id="2" pos="7257">
          <p15:clr>
            <a:srgbClr val="A4A3A4"/>
          </p15:clr>
        </p15:guide>
        <p15:guide id="3" orient="horz" pos="414">
          <p15:clr>
            <a:srgbClr val="A4A3A4"/>
          </p15:clr>
        </p15:guide>
        <p15:guide id="4" orient="horz" pos="390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an lan" initials="tl"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3443" autoAdjust="0"/>
  </p:normalViewPr>
  <p:slideViewPr>
    <p:cSldViewPr snapToGrid="0">
      <p:cViewPr varScale="1">
        <p:scale>
          <a:sx n="123" d="100"/>
          <a:sy n="123" d="100"/>
        </p:scale>
        <p:origin x="96" y="108"/>
      </p:cViewPr>
      <p:guideLst>
        <p:guide pos="422"/>
        <p:guide pos="7257"/>
        <p:guide orient="horz" pos="414"/>
        <p:guide orient="horz" pos="3906"/>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9" d="100"/>
          <a:sy n="99"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theme" Target="theme/theme1.xml"/><Relationship Id="rId16" Type="http://schemas.openxmlformats.org/officeDocument/2006/relationships/slide" Target="slides/slide14.xml"/><Relationship Id="rId107" Type="http://schemas.openxmlformats.org/officeDocument/2006/relationships/notesMaster" Target="notesMasters/notesMaster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tableStyles" Target="tableStyle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handoutMaster" Target="handoutMasters/handoutMaster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commentAuthors" Target="commentAuthor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50161"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1050162"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t>2020年12月31日</a:t>
            </a:fld>
            <a:endParaRPr lang="zh-CN" altLang="en-US" dirty="0">
              <a:latin typeface="微软雅黑" panose="020B0503020204020204" pitchFamily="34" charset="-122"/>
              <a:ea typeface="微软雅黑" panose="020B0503020204020204" pitchFamily="34" charset="-122"/>
            </a:endParaRPr>
          </a:p>
        </p:txBody>
      </p:sp>
      <p:sp>
        <p:nvSpPr>
          <p:cNvPr id="1050163"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1050164"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6041" units="1/cm"/>
          <inkml:channelProperty channel="Y" name="resolution" value="28.36041" units="1/cm"/>
          <inkml:channelProperty channel="F" name="resolution" value="1" units="1/dev"/>
        </inkml:channelProperties>
      </inkml:inkSource>
      <inkml:timestamp xml:id="ts0" timeString="2020-12-23T06:27:42.641"/>
    </inkml:context>
    <inkml:brush xml:id="br0">
      <inkml:brushProperty name="width" value="0.03969" units="cm"/>
      <inkml:brushProperty name="height" value="0.03969" units="cm"/>
      <inkml:brushProperty name="color" value="#FF0000"/>
      <inkml:brushProperty name="fitToCurve" value="1"/>
    </inkml:brush>
  </inkml:definitions>
  <inkml:trace contextRef="#ctx0" brushRef="#br0">20747 11091 136,'-51'28'9,"109"-45"75,7-12-57,-6 5-9,2 3-5,13-6-1,-18 6-2,12-2-1,8 0 0,-15 4-1,-3-7-2,12 1 0,3 5 0,-17 8-1,11-7 0,-5 4 0,-2-5 3,13 4 1</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6041" units="1/cm"/>
          <inkml:channelProperty channel="Y" name="resolution" value="28.36041" units="1/cm"/>
          <inkml:channelProperty channel="F" name="resolution" value="1" units="1/dev"/>
        </inkml:channelProperties>
      </inkml:inkSource>
      <inkml:timestamp xml:id="ts0" timeString="2020-12-23T06:27:42.642"/>
    </inkml:context>
    <inkml:brush xml:id="br0">
      <inkml:brushProperty name="width" value="0.03969" units="cm"/>
      <inkml:brushProperty name="height" value="0.03969" units="cm"/>
      <inkml:brushProperty name="color" value="#FF0000"/>
      <inkml:brushProperty name="fitToCurve" value="1"/>
    </inkml:brush>
  </inkml:definitions>
  <inkml:trace contextRef="#ctx0" brushRef="#br0">21810 10606 136,'0'-50'0,"53"49"39,1 14-16,1-1-9,-4-1-6,6 4-2,6 4 1,-4 22 2,-38 13 2,-61 13 5,-9-30 1,-4-3 6,-4 3 7,7-10 1,-9 3-4</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6041" units="1/cm"/>
          <inkml:channelProperty channel="Y" name="resolution" value="28.36041" units="1/cm"/>
          <inkml:channelProperty channel="F" name="resolution" value="1" units="1/dev"/>
        </inkml:channelProperties>
      </inkml:inkSource>
      <inkml:timestamp xml:id="ts0" timeString="2020-12-23T06:27:42.643"/>
    </inkml:context>
    <inkml:brush xml:id="br0">
      <inkml:brushProperty name="width" value="0.03969" units="cm"/>
      <inkml:brushProperty name="height" value="0.03969" units="cm"/>
      <inkml:brushProperty name="color" value="#FF0000"/>
      <inkml:brushProperty name="fitToCurve" value="1"/>
    </inkml:brush>
  </inkml:definitions>
  <inkml:trace contextRef="#ctx0" brushRef="#br0">22459 10109 136,'-39'60'0,"31"-12"42,79-33 68,-2-36-79,-1-5-5,6-1 4,-8 6-7,-3 5 2,-115 56-73,2-5 24,-11 16 30,-4 6 7,20-8-5,5 2-1,1 7 4,5 4 4,13 0 1,5 1-13,28-130-270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6041" units="1/cm"/>
          <inkml:channelProperty channel="Y" name="resolution" value="28.36041" units="1/cm"/>
          <inkml:channelProperty channel="F" name="resolution" value="1" units="1/dev"/>
        </inkml:channelProperties>
      </inkml:inkSource>
      <inkml:timestamp xml:id="ts0" timeString="2020-12-23T06:27:42.644"/>
    </inkml:context>
    <inkml:brush xml:id="br0">
      <inkml:brushProperty name="width" value="0.03969" units="cm"/>
      <inkml:brushProperty name="height" value="0.03969" units="cm"/>
      <inkml:brushProperty name="color" value="#FF0000"/>
      <inkml:brushProperty name="fitToCurve" value="1"/>
    </inkml:brush>
  </inkml:definitions>
  <inkml:trace contextRef="#ctx0" brushRef="#br0">22542 10381 136,'58'-5'0,"-20"55"10,-25 1 6,-5 18 12,-7-11-3,-1 7 0,11-3-6,41-127-28,-40 17-12,-7-3-3,-8-5-21,-3 8-107</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6041" units="1/cm"/>
          <inkml:channelProperty channel="Y" name="resolution" value="28.36041" units="1/cm"/>
          <inkml:channelProperty channel="F" name="resolution" value="1" units="1/dev"/>
        </inkml:channelProperties>
      </inkml:inkSource>
      <inkml:timestamp xml:id="ts0" timeString="2020-12-23T06:27:42.645"/>
    </inkml:context>
    <inkml:brush xml:id="br0">
      <inkml:brushProperty name="width" value="0.03969" units="cm"/>
      <inkml:brushProperty name="height" value="0.03969" units="cm"/>
      <inkml:brushProperty name="color" value="#FF0000"/>
      <inkml:brushProperty name="fitToCurve" value="1"/>
    </inkml:brush>
  </inkml:definitions>
  <inkml:trace contextRef="#ctx0" brushRef="#br0">22719 10334 148,'50'0'8,"2"55"16,-10-3 5,3-3 8,1-1 2</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6041" units="1/cm"/>
          <inkml:channelProperty channel="Y" name="resolution" value="28.36041" units="1/cm"/>
          <inkml:channelProperty channel="F" name="resolution" value="1" units="1/dev"/>
        </inkml:channelProperties>
      </inkml:inkSource>
      <inkml:timestamp xml:id="ts0" timeString="2020-12-23T06:27:42.646"/>
    </inkml:context>
    <inkml:brush xml:id="br0">
      <inkml:brushProperty name="width" value="0.03969" units="cm"/>
      <inkml:brushProperty name="height" value="0.03969" units="cm"/>
      <inkml:brushProperty name="color" value="#FF0000"/>
      <inkml:brushProperty name="fitToCurve" value="1"/>
    </inkml:brush>
  </inkml:definitions>
  <inkml:trace contextRef="#ctx0" brushRef="#br0">23286 9896 160,'59'-20'48,"-29"71"-42,-21 5-5,-3 0-1,-13 15 0,5-18 0,1 4 4,5 0 10,-60-78 84,-6-32-90,1 12-7,0 10-8,34-17 24,89 30 6,8-2-8,21 5-5,-21 3-8,-2 2-10,-6 5-8,1 24-12,-74 53-33,-51-6 27,2-18 18,-7-16 5,15-15 2,-11-4-3,12-9-2,-10-4-2,8 1-1,-6 9-1,25 38 32,65 3 21,28-10 10,-110-29-143,46-61 132,67 8 5,-5 23-14,7 5-6,-12 8-4,23 4 2,-19 1-9,11 0-1,-17 7-3,0-3-1,-64 50-74,-35-30 41,-2 0 8,-9 2 4,-6 3 2,12-9 10,-3 5 3,10-3 16,42-73-5,65 15 23,4 16-4,2 11-6,-7 12-9,-84 45-58,-30-19 15,-2 1 12,7-8 16,109-56 102,-6 19-153,-111 64-6,9-20 57,-7 5 3,3-5 0,11 21 1,65 9 38,38-56-32,-51-55-30,-22 3 14,43-5 48,24 35-2,-7 8-13,0 3 1,18-2-4,-9 7-7,9 3-1,-12 14-6,-8 48-40,-62-7 11,-7 0 1,-26 7-3,-8-49 9,35-70 16,10 1-1,3 5 2,-2-6 7,-24 111 67,25 17-58,7 1 6,-6-9-3,6 3-1,3 3-4,11-14-46</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6041" units="1/cm"/>
          <inkml:channelProperty channel="Y" name="resolution" value="28.36041" units="1/cm"/>
          <inkml:channelProperty channel="F" name="resolution" value="1" units="1/dev"/>
        </inkml:channelProperties>
      </inkml:inkSource>
      <inkml:timestamp xml:id="ts0" timeString="2020-12-23T06:27:42.647"/>
    </inkml:context>
    <inkml:brush xml:id="br0">
      <inkml:brushProperty name="width" value="0.03969" units="cm"/>
      <inkml:brushProperty name="height" value="0.03969" units="cm"/>
      <inkml:brushProperty name="color" value="#FF0000"/>
      <inkml:brushProperty name="fitToCurve" value="1"/>
    </inkml:brush>
  </inkml:definitions>
  <inkml:trace contextRef="#ctx0" brushRef="#br0">23841 10073 136,'51'14'73,"-20"40"-43,-16 1-14,-8-5-7,-5 11-2,-2-11-3,-4 6 0,-1 1 0,-3 2-1,-3 11 2,0-9 0,6-2 0,3-6 3,-6-1 1,5-4 0,5 18 20,46-86 27,-30-43-79,-6 1-12,-4 3-4,2-2-8,-5-2-40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6041" units="1/cm"/>
          <inkml:channelProperty channel="Y" name="resolution" value="28.36041" units="1/cm"/>
          <inkml:channelProperty channel="F" name="resolution" value="1" units="1/dev"/>
        </inkml:channelProperties>
      </inkml:inkSource>
      <inkml:timestamp xml:id="ts0" timeString="2020-12-23T06:27:42.648"/>
    </inkml:context>
    <inkml:brush xml:id="br0">
      <inkml:brushProperty name="width" value="0.03969" units="cm"/>
      <inkml:brushProperty name="height" value="0.03969" units="cm"/>
      <inkml:brushProperty name="color" value="#FF0000"/>
      <inkml:brushProperty name="fitToCurve" value="1"/>
    </inkml:brush>
  </inkml:definitions>
  <inkml:trace contextRef="#ctx0" brushRef="#br0">23947 9884 138,'55'-1'139,"18"-11"-97,-11-5-19,-1 3-10,1 1-6,0 1-2,-4 0-4,-8 68-27,-39-6 11,1 15 4,-2-4 8,-1-8 3,3 14 4,-1-11 0,3 22 1,-4-13-1,-2 11 0,-1 4 0,-5-23-2,6 15-1,-5-1-1,-1 15-2,-2-28 0,0 6-1,-7 9 1,3-14 4,-47-56 35,-4-51-10,2-4-13,-10-9-13,12 7-7,-6-9-14,-11-16-10,18 22-2,-3-8-9,7 5 6,10 5 10,8-6 11,42 3 31,39 36 11,6 14-13,-5-1-8,22 2-2,-17 1-2,-3 4-6,-90 57-120,-14-27 108,1 1 9,-5 5 4,-1 3 2,-2-5 0,7 2 12,102-37 145,-5-17-151,24-5-74</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6041" units="1/cm"/>
          <inkml:channelProperty channel="Y" name="resolution" value="28.36041" units="1/cm"/>
          <inkml:channelProperty channel="F" name="resolution" value="1" units="1/dev"/>
        </inkml:channelProperties>
      </inkml:inkSource>
      <inkml:timestamp xml:id="ts0" timeString="2020-12-23T06:27:42.649"/>
    </inkml:context>
    <inkml:brush xml:id="br0">
      <inkml:brushProperty name="width" value="0.03969" units="cm"/>
      <inkml:brushProperty name="height" value="0.03969" units="cm"/>
      <inkml:brushProperty name="color" value="#FF0000"/>
      <inkml:brushProperty name="fitToCurve" value="1"/>
    </inkml:brush>
  </inkml:definitions>
  <inkml:trace contextRef="#ctx0" brushRef="#br0">24053 10156 152,'-20'-51'1,"17"102"31,10-3-28,-4 13-1,-2 11-1,-1 14-2,1 9-1,-1-20-1,0-27 1,0 4-1,0-1 1,0 2-1,0-1 1,4 19-36,0-14 7,-2 11-2,6-18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50155"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1050156"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t>2020年12月31日</a:t>
            </a:fld>
            <a:endParaRPr lang="zh-CN" altLang="en-US" dirty="0"/>
          </a:p>
        </p:txBody>
      </p:sp>
      <p:sp>
        <p:nvSpPr>
          <p:cNvPr id="1050157"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1050158"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1050159"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1050160"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Rectangle 7"/>
          <p:cNvSpPr txBox="1">
            <a:spLocks noGrp="1" noChangeArrowheads="1"/>
          </p:cNvSpPr>
          <p:nvPr/>
        </p:nvSpPr>
        <p:spPr bwMode="auto">
          <a:xfrm>
            <a:off x="3884613" y="8685213"/>
            <a:ext cx="2971800" cy="457200"/>
          </a:xfrm>
          <a:prstGeom prst="rect">
            <a:avLst/>
          </a:prstGeom>
          <a:noFill/>
          <a:ln>
            <a:noFill/>
          </a:ln>
        </p:spPr>
        <p:txBody>
          <a:bodyPr anchor="b"/>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6pPr>
            <a:lvl7pPr marL="29718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7pPr>
            <a:lvl8pPr marL="34290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8pPr>
            <a:lvl9pPr marL="38862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9pPr>
          </a:lstStyle>
          <a:p>
            <a:pPr algn="r" eaLnBrk="1" hangingPunct="1">
              <a:lnSpc>
                <a:spcPct val="100000"/>
              </a:lnSpc>
              <a:spcBef>
                <a:spcPct val="0"/>
              </a:spcBef>
              <a:buClrTx/>
              <a:buFontTx/>
              <a:buNone/>
            </a:pPr>
            <a:fld id="{49CD1C7F-0836-45EF-B0D5-C8289C26A76C}" type="slidenum">
              <a:rPr kumimoji="0" lang="zh-CN" altLang="en-US" sz="1200" b="0" smtClean="0">
                <a:latin typeface="Arial" charset="0"/>
                <a:ea typeface="宋体" pitchFamily="2" charset="-122"/>
              </a:rPr>
              <a:pPr algn="r" eaLnBrk="1" hangingPunct="1">
                <a:lnSpc>
                  <a:spcPct val="100000"/>
                </a:lnSpc>
                <a:spcBef>
                  <a:spcPct val="0"/>
                </a:spcBef>
                <a:buClrTx/>
                <a:buFontTx/>
                <a:buNone/>
              </a:pPr>
              <a:t>1</a:t>
            </a:fld>
            <a:endParaRPr kumimoji="0" lang="en-US" altLang="zh-CN" sz="1200" b="0" dirty="0">
              <a:latin typeface="Arial" charset="0"/>
              <a:ea typeface="宋体" pitchFamily="2" charset="-122"/>
            </a:endParaRPr>
          </a:p>
        </p:txBody>
      </p:sp>
      <p:sp>
        <p:nvSpPr>
          <p:cNvPr id="1048670" name="Rectangle 2"/>
          <p:cNvSpPr>
            <a:spLocks noGrp="1" noRot="1" noChangeAspect="1" noChangeArrowheads="1" noTextEdit="1"/>
          </p:cNvSpPr>
          <p:nvPr>
            <p:ph type="sldImg"/>
          </p:nvPr>
        </p:nvSpPr>
        <p:spPr>
          <a:xfrm>
            <a:off x="381000" y="685800"/>
            <a:ext cx="6096000" cy="3429000"/>
          </a:xfrm>
        </p:spPr>
      </p:sp>
      <p:sp>
        <p:nvSpPr>
          <p:cNvPr id="1048671" name="Rectangle 3"/>
          <p:cNvSpPr>
            <a:spLocks noGrp="1" noChangeArrowheads="1"/>
          </p:cNvSpPr>
          <p:nvPr>
            <p:ph type="body" idx="1"/>
          </p:nvPr>
        </p:nvSpPr>
        <p:spPr>
          <a:noFill/>
        </p:spPr>
        <p:txBody>
          <a:bodyPr/>
          <a:lstStyle/>
          <a:p>
            <a:endParaRPr lang="zh-CN" altLang="en-US" sz="1200" kern="1200" dirty="0">
              <a:solidFill>
                <a:schemeClr val="tx1"/>
              </a:solidFill>
              <a:effectLst/>
              <a:latin typeface="微软雅黑" panose="020B0503020204020204" pitchFamily="34" charset="-122"/>
              <a:ea typeface="微软雅黑" panose="020B0503020204020204" pitchFamily="34"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1" name="幻灯片图像占位符 1"/>
          <p:cNvSpPr>
            <a:spLocks noGrp="1" noRot="1" noChangeAspect="1"/>
          </p:cNvSpPr>
          <p:nvPr>
            <p:ph type="sldImg" idx="2"/>
          </p:nvPr>
        </p:nvSpPr>
        <p:spPr/>
      </p:sp>
      <p:sp>
        <p:nvSpPr>
          <p:cNvPr id="1048772" name="文本占位符 2"/>
          <p:cNvSpPr>
            <a:spLocks noGrp="1"/>
          </p:cNvSpPr>
          <p:nvPr>
            <p:ph type="body" idx="3"/>
          </p:nvPr>
        </p:nvSpPr>
        <p:spPr/>
        <p:txBody>
          <a:bodyPr/>
          <a:lstStyle/>
          <a:p>
            <a:pPr marL="0" lvl="1"/>
            <a:endParaRPr lang="zh-CN" altLang="en-US"/>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8" name="幻灯片图像占位符 1"/>
          <p:cNvSpPr>
            <a:spLocks noGrp="1" noRot="1" noChangeAspect="1"/>
          </p:cNvSpPr>
          <p:nvPr>
            <p:ph type="sldImg"/>
          </p:nvPr>
        </p:nvSpPr>
        <p:spPr/>
      </p:sp>
      <p:sp>
        <p:nvSpPr>
          <p:cNvPr id="1048779" name="备注占位符 2"/>
          <p:cNvSpPr>
            <a:spLocks noGrp="1"/>
          </p:cNvSpPr>
          <p:nvPr>
            <p:ph type="body" idx="1"/>
          </p:nvPr>
        </p:nvSpPr>
        <p:spPr/>
        <p:txBody>
          <a:bodyPr/>
          <a:lstStyle/>
          <a:p>
            <a:endParaRPr lang="zh-CN" altLang="en-US"/>
          </a:p>
        </p:txBody>
      </p:sp>
      <p:sp>
        <p:nvSpPr>
          <p:cNvPr id="1048780" name="灯片编号占位符 3"/>
          <p:cNvSpPr>
            <a:spLocks noGrp="1"/>
          </p:cNvSpPr>
          <p:nvPr>
            <p:ph type="sldNum" sz="quarter" idx="10"/>
          </p:nvPr>
        </p:nvSpPr>
        <p:spPr/>
        <p:txBody>
          <a:bodyPr/>
          <a:lstStyle/>
          <a:p>
            <a:fld id="{82869989-EB00-4EE7-BCB5-25BDC5BB29F8}" type="slidenum">
              <a:rPr lang="en-US" altLang="zh-CN" smtClean="0"/>
              <a:t>22</a:t>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6" name="幻灯片图像占位符 1"/>
          <p:cNvSpPr>
            <a:spLocks noGrp="1" noRot="1" noChangeAspect="1"/>
          </p:cNvSpPr>
          <p:nvPr>
            <p:ph type="sldImg"/>
          </p:nvPr>
        </p:nvSpPr>
        <p:spPr/>
      </p:sp>
      <p:sp>
        <p:nvSpPr>
          <p:cNvPr id="1048807" name="备注占位符 2"/>
          <p:cNvSpPr>
            <a:spLocks noGrp="1"/>
          </p:cNvSpPr>
          <p:nvPr>
            <p:ph type="body" idx="1"/>
          </p:nvPr>
        </p:nvSpPr>
        <p:spPr/>
        <p:txBody>
          <a:bodyPr/>
          <a:lstStyle/>
          <a:p>
            <a:endParaRPr lang="zh-CN" altLang="en-US"/>
          </a:p>
        </p:txBody>
      </p:sp>
      <p:sp>
        <p:nvSpPr>
          <p:cNvPr id="1048808" name="灯片编号占位符 3"/>
          <p:cNvSpPr>
            <a:spLocks noGrp="1"/>
          </p:cNvSpPr>
          <p:nvPr>
            <p:ph type="sldNum" sz="quarter" idx="10"/>
          </p:nvPr>
        </p:nvSpPr>
        <p:spPr/>
        <p:txBody>
          <a:bodyPr/>
          <a:lstStyle/>
          <a:p>
            <a:fld id="{82869989-EB00-4EE7-BCB5-25BDC5BB29F8}" type="slidenum">
              <a:rPr lang="en-US" altLang="zh-CN" smtClean="0"/>
              <a:t>27</a:t>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1" name="幻灯片图像占位符 1"/>
          <p:cNvSpPr>
            <a:spLocks noGrp="1" noRot="1" noChangeAspect="1"/>
          </p:cNvSpPr>
          <p:nvPr>
            <p:ph type="sldImg" idx="2"/>
          </p:nvPr>
        </p:nvSpPr>
        <p:spPr/>
      </p:sp>
      <p:sp>
        <p:nvSpPr>
          <p:cNvPr id="1048832" name="文本占位符 2"/>
          <p:cNvSpPr>
            <a:spLocks noGrp="1"/>
          </p:cNvSpPr>
          <p:nvPr>
            <p:ph type="body" idx="3"/>
          </p:nvPr>
        </p:nvSpPr>
        <p:spPr/>
        <p:txBody>
          <a:bodyPr/>
          <a:lstStyle/>
          <a:p>
            <a:endParaRPr lang="en-US" altLang="zh-CN">
              <a:solidFill>
                <a:schemeClr val="accent1"/>
              </a:solidFill>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8" name="幻灯片图像占位符 1"/>
          <p:cNvSpPr>
            <a:spLocks noGrp="1" noRot="1" noChangeAspect="1"/>
          </p:cNvSpPr>
          <p:nvPr>
            <p:ph type="sldImg"/>
          </p:nvPr>
        </p:nvSpPr>
        <p:spPr/>
      </p:sp>
      <p:sp>
        <p:nvSpPr>
          <p:cNvPr id="1048839" name="备注占位符 2"/>
          <p:cNvSpPr>
            <a:spLocks noGrp="1"/>
          </p:cNvSpPr>
          <p:nvPr>
            <p:ph type="body" idx="1"/>
          </p:nvPr>
        </p:nvSpPr>
        <p:spPr/>
        <p:txBody>
          <a:bodyPr/>
          <a:lstStyle/>
          <a:p>
            <a:endParaRPr lang="zh-CN" altLang="en-US"/>
          </a:p>
        </p:txBody>
      </p:sp>
      <p:sp>
        <p:nvSpPr>
          <p:cNvPr id="1048840" name="灯片编号占位符 3"/>
          <p:cNvSpPr>
            <a:spLocks noGrp="1"/>
          </p:cNvSpPr>
          <p:nvPr>
            <p:ph type="sldNum" sz="quarter" idx="10"/>
          </p:nvPr>
        </p:nvSpPr>
        <p:spPr/>
        <p:txBody>
          <a:bodyPr/>
          <a:lstStyle/>
          <a:p>
            <a:fld id="{82869989-EB00-4EE7-BCB5-25BDC5BB29F8}" type="slidenum">
              <a:rPr lang="en-US" altLang="zh-CN" smtClean="0"/>
              <a:t>32</a:t>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2" name="幻灯片图像占位符 1"/>
          <p:cNvSpPr>
            <a:spLocks noGrp="1" noRot="1" noChangeAspect="1"/>
          </p:cNvSpPr>
          <p:nvPr>
            <p:ph type="sldImg" idx="2"/>
          </p:nvPr>
        </p:nvSpPr>
        <p:spPr/>
      </p:sp>
      <p:sp>
        <p:nvSpPr>
          <p:cNvPr id="1048843" name="文本占位符 2"/>
          <p:cNvSpPr>
            <a:spLocks noGrp="1"/>
          </p:cNvSpPr>
          <p:nvPr>
            <p:ph type="body" idx="3"/>
          </p:nvPr>
        </p:nvSpPr>
        <p:spPr/>
        <p:txBody>
          <a:bodyPr/>
          <a:lstStyle/>
          <a:p>
            <a:r>
              <a:rPr lang="zh-CN" altLang="en-US">
                <a:sym typeface="+mn-ea"/>
              </a:rPr>
              <a:t>：描述银行取款过程的数据流图</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7" name="幻灯片图像占位符 1"/>
          <p:cNvSpPr>
            <a:spLocks noGrp="1" noRot="1" noChangeAspect="1"/>
          </p:cNvSpPr>
          <p:nvPr>
            <p:ph type="sldImg" idx="2"/>
          </p:nvPr>
        </p:nvSpPr>
        <p:spPr/>
      </p:sp>
      <p:sp>
        <p:nvSpPr>
          <p:cNvPr id="1048878"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2" name="幻灯片图像占位符 1"/>
          <p:cNvSpPr>
            <a:spLocks noGrp="1" noRot="1" noChangeAspect="1"/>
          </p:cNvSpPr>
          <p:nvPr>
            <p:ph type="sldImg" idx="2"/>
          </p:nvPr>
        </p:nvSpPr>
        <p:spPr/>
      </p:sp>
      <p:sp>
        <p:nvSpPr>
          <p:cNvPr id="1048893" name="文本占位符 2"/>
          <p:cNvSpPr>
            <a:spLocks noGrp="1"/>
          </p:cNvSpPr>
          <p:nvPr>
            <p:ph type="body" idx="3"/>
          </p:nvPr>
        </p:nvSpPr>
        <p:spPr/>
        <p:txBody>
          <a:bodyPr/>
          <a:lstStyle/>
          <a:p>
            <a:endParaRPr lang="zh-CN" altLang="en-US" b="1" dirty="0">
              <a:latin typeface="Arial" panose="020B0604020202020204" pitchFamily="34" charset="0"/>
              <a:ea typeface="宋体" panose="02010600030101010101" pitchFamily="2" charset="-122"/>
            </a:endParaRPr>
          </a:p>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87" name="幻灯片图像占位符 1"/>
          <p:cNvSpPr>
            <a:spLocks noGrp="1" noRot="1" noChangeAspect="1"/>
          </p:cNvSpPr>
          <p:nvPr>
            <p:ph type="sldImg"/>
          </p:nvPr>
        </p:nvSpPr>
        <p:spPr/>
      </p:sp>
      <p:sp>
        <p:nvSpPr>
          <p:cNvPr id="1048988" name="备注占位符 2"/>
          <p:cNvSpPr>
            <a:spLocks noGrp="1"/>
          </p:cNvSpPr>
          <p:nvPr>
            <p:ph type="body" idx="1"/>
          </p:nvPr>
        </p:nvSpPr>
        <p:spPr/>
        <p:txBody>
          <a:bodyPr/>
          <a:lstStyle/>
          <a:p>
            <a:endParaRPr lang="zh-CN" altLang="en-US"/>
          </a:p>
        </p:txBody>
      </p:sp>
      <p:sp>
        <p:nvSpPr>
          <p:cNvPr id="1048989" name="灯片编号占位符 3"/>
          <p:cNvSpPr>
            <a:spLocks noGrp="1"/>
          </p:cNvSpPr>
          <p:nvPr>
            <p:ph type="sldNum" sz="quarter" idx="10"/>
          </p:nvPr>
        </p:nvSpPr>
        <p:spPr/>
        <p:txBody>
          <a:bodyPr/>
          <a:lstStyle/>
          <a:p>
            <a:fld id="{82869989-EB00-4EE7-BCB5-25BDC5BB29F8}" type="slidenum">
              <a:rPr lang="en-US" altLang="zh-CN" smtClean="0"/>
              <a:t>44</a:t>
            </a:fld>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67" name="幻灯片图像占位符 1"/>
          <p:cNvSpPr>
            <a:spLocks noGrp="1" noRot="1" noChangeAspect="1"/>
          </p:cNvSpPr>
          <p:nvPr>
            <p:ph type="sldImg"/>
          </p:nvPr>
        </p:nvSpPr>
        <p:spPr/>
      </p:sp>
      <p:sp>
        <p:nvSpPr>
          <p:cNvPr id="1049268" name="备注占位符 2"/>
          <p:cNvSpPr>
            <a:spLocks noGrp="1"/>
          </p:cNvSpPr>
          <p:nvPr>
            <p:ph type="body" idx="1"/>
          </p:nvPr>
        </p:nvSpPr>
        <p:spPr/>
        <p:txBody>
          <a:bodyPr/>
          <a:lstStyle/>
          <a:p>
            <a:endParaRPr lang="zh-CN" altLang="en-US" dirty="0"/>
          </a:p>
        </p:txBody>
      </p:sp>
      <p:sp>
        <p:nvSpPr>
          <p:cNvPr id="1049269" name="灯片编号占位符 3"/>
          <p:cNvSpPr>
            <a:spLocks noGrp="1"/>
          </p:cNvSpPr>
          <p:nvPr>
            <p:ph type="sldNum" sz="quarter" idx="5"/>
          </p:nvPr>
        </p:nvSpPr>
        <p:spPr/>
        <p:txBody>
          <a:bodyPr/>
          <a:lstStyle/>
          <a:p>
            <a:fld id="{82869989-EB00-4EE7-BCB5-25BDC5BB29F8}" type="slidenum">
              <a:rPr lang="en-US" altLang="zh-CN" smtClean="0"/>
              <a:t>52</a:t>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幻灯片图像占位符 1"/>
          <p:cNvSpPr>
            <a:spLocks noGrp="1" noRot="1" noChangeAspect="1"/>
          </p:cNvSpPr>
          <p:nvPr>
            <p:ph type="sldImg"/>
          </p:nvPr>
        </p:nvSpPr>
        <p:spPr/>
      </p:sp>
      <p:sp>
        <p:nvSpPr>
          <p:cNvPr id="1048685" name="备注占位符 2"/>
          <p:cNvSpPr>
            <a:spLocks noGrp="1"/>
          </p:cNvSpPr>
          <p:nvPr>
            <p:ph type="body" idx="1"/>
          </p:nvPr>
        </p:nvSpPr>
        <p:spPr/>
        <p:txBody>
          <a:bodyPr/>
          <a:lstStyle/>
          <a:p>
            <a:endParaRPr lang="zh-CN" altLang="en-US"/>
          </a:p>
        </p:txBody>
      </p:sp>
      <p:sp>
        <p:nvSpPr>
          <p:cNvPr id="1048686" name="灯片编号占位符 3"/>
          <p:cNvSpPr>
            <a:spLocks noGrp="1"/>
          </p:cNvSpPr>
          <p:nvPr>
            <p:ph type="sldNum" sz="quarter" idx="10"/>
          </p:nvPr>
        </p:nvSpPr>
        <p:spPr/>
        <p:txBody>
          <a:bodyPr/>
          <a:lstStyle/>
          <a:p>
            <a:fld id="{82869989-EB00-4EE7-BCB5-25BDC5BB29F8}" type="slidenum">
              <a:rPr lang="en-US" altLang="zh-CN" smtClean="0"/>
              <a:t>4</a:t>
            </a:fld>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73" name="幻灯片图像占位符 1"/>
          <p:cNvSpPr>
            <a:spLocks noGrp="1" noRot="1" noChangeAspect="1"/>
          </p:cNvSpPr>
          <p:nvPr>
            <p:ph type="sldImg" idx="2"/>
          </p:nvPr>
        </p:nvSpPr>
        <p:spPr/>
      </p:sp>
      <p:sp>
        <p:nvSpPr>
          <p:cNvPr id="1049474"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540" name="幻灯片图像占位符 1"/>
          <p:cNvSpPr>
            <a:spLocks noGrp="1" noRot="1" noChangeAspect="1"/>
          </p:cNvSpPr>
          <p:nvPr>
            <p:ph type="sldImg" idx="2"/>
          </p:nvPr>
        </p:nvSpPr>
        <p:spPr/>
      </p:sp>
      <p:sp>
        <p:nvSpPr>
          <p:cNvPr id="1049541" name="文本占位符 2"/>
          <p:cNvSpPr>
            <a:spLocks noGrp="1"/>
          </p:cNvSpPr>
          <p:nvPr>
            <p:ph type="body" idx="3"/>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585" name="幻灯片图像占位符 1"/>
          <p:cNvSpPr>
            <a:spLocks noGrp="1" noRot="1" noChangeAspect="1"/>
          </p:cNvSpPr>
          <p:nvPr>
            <p:ph type="sldImg" idx="2"/>
          </p:nvPr>
        </p:nvSpPr>
        <p:spPr/>
      </p:sp>
      <p:sp>
        <p:nvSpPr>
          <p:cNvPr id="1049586" name="文本占位符 2"/>
          <p:cNvSpPr>
            <a:spLocks noGrp="1"/>
          </p:cNvSpPr>
          <p:nvPr>
            <p:ph type="body" idx="3"/>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859" name="幻灯片图像占位符 1"/>
          <p:cNvSpPr>
            <a:spLocks noGrp="1" noRot="1" noChangeAspect="1"/>
          </p:cNvSpPr>
          <p:nvPr>
            <p:ph type="sldImg"/>
          </p:nvPr>
        </p:nvSpPr>
        <p:spPr/>
      </p:sp>
      <p:sp>
        <p:nvSpPr>
          <p:cNvPr id="1049860" name="备注占位符 2"/>
          <p:cNvSpPr>
            <a:spLocks noGrp="1"/>
          </p:cNvSpPr>
          <p:nvPr>
            <p:ph type="body" idx="1"/>
          </p:nvPr>
        </p:nvSpPr>
        <p:spPr/>
        <p:txBody>
          <a:bodyPr/>
          <a:lstStyle/>
          <a:p>
            <a:endParaRPr lang="zh-CN" altLang="en-US"/>
          </a:p>
        </p:txBody>
      </p:sp>
      <p:sp>
        <p:nvSpPr>
          <p:cNvPr id="1049861" name="灯片编号占位符 3"/>
          <p:cNvSpPr>
            <a:spLocks noGrp="1"/>
          </p:cNvSpPr>
          <p:nvPr>
            <p:ph type="sldNum" sz="quarter" idx="10"/>
          </p:nvPr>
        </p:nvSpPr>
        <p:spPr/>
        <p:txBody>
          <a:bodyPr/>
          <a:lstStyle/>
          <a:p>
            <a:fld id="{82869989-EB00-4EE7-BCB5-25BDC5BB29F8}" type="slidenum">
              <a:rPr lang="en-US" altLang="zh-CN" smtClean="0"/>
              <a:t>70</a:t>
            </a:fld>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865" name="幻灯片图像占位符 1"/>
          <p:cNvSpPr>
            <a:spLocks noGrp="1" noRot="1" noChangeAspect="1"/>
          </p:cNvSpPr>
          <p:nvPr>
            <p:ph type="sldImg" idx="2"/>
          </p:nvPr>
        </p:nvSpPr>
        <p:spPr/>
      </p:sp>
      <p:sp>
        <p:nvSpPr>
          <p:cNvPr id="1049866" name="文本占位符 2"/>
          <p:cNvSpPr>
            <a:spLocks noGrp="1"/>
          </p:cNvSpPr>
          <p:nvPr>
            <p:ph type="body" idx="3"/>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944" name="幻灯片图像占位符 1"/>
          <p:cNvSpPr>
            <a:spLocks noGrp="1" noRot="1" noChangeAspect="1"/>
          </p:cNvSpPr>
          <p:nvPr>
            <p:ph type="sldImg" idx="2"/>
          </p:nvPr>
        </p:nvSpPr>
        <p:spPr/>
      </p:sp>
      <p:sp>
        <p:nvSpPr>
          <p:cNvPr id="1049945" name="文本占位符 2"/>
          <p:cNvSpPr>
            <a:spLocks noGrp="1"/>
          </p:cNvSpPr>
          <p:nvPr>
            <p:ph type="body" idx="3"/>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949" name="幻灯片图像占位符 1"/>
          <p:cNvSpPr>
            <a:spLocks noGrp="1" noRot="1" noChangeAspect="1"/>
          </p:cNvSpPr>
          <p:nvPr>
            <p:ph type="sldImg" idx="2"/>
          </p:nvPr>
        </p:nvSpPr>
        <p:spPr/>
      </p:sp>
      <p:sp>
        <p:nvSpPr>
          <p:cNvPr id="1049950" name="文本占位符 2"/>
          <p:cNvSpPr>
            <a:spLocks noGrp="1"/>
          </p:cNvSpPr>
          <p:nvPr>
            <p:ph type="body" idx="3"/>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028" name="幻灯片图像占位符 1"/>
          <p:cNvSpPr>
            <a:spLocks noGrp="1" noRot="1" noChangeAspect="1"/>
          </p:cNvSpPr>
          <p:nvPr>
            <p:ph type="sldImg" idx="2"/>
          </p:nvPr>
        </p:nvSpPr>
        <p:spPr/>
      </p:sp>
      <p:sp>
        <p:nvSpPr>
          <p:cNvPr id="1050029" name="文本占位符 2"/>
          <p:cNvSpPr>
            <a:spLocks noGrp="1"/>
          </p:cNvSpPr>
          <p:nvPr>
            <p:ph type="body" idx="3"/>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032" name="幻灯片图像占位符 1"/>
          <p:cNvSpPr>
            <a:spLocks noGrp="1" noRot="1" noChangeAspect="1"/>
          </p:cNvSpPr>
          <p:nvPr>
            <p:ph type="sldImg" idx="2"/>
          </p:nvPr>
        </p:nvSpPr>
        <p:spPr/>
      </p:sp>
      <p:sp>
        <p:nvSpPr>
          <p:cNvPr id="1050033" name="文本占位符 2"/>
          <p:cNvSpPr>
            <a:spLocks noGrp="1"/>
          </p:cNvSpPr>
          <p:nvPr>
            <p:ph type="body" idx="3"/>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036" name="幻灯片图像占位符 1"/>
          <p:cNvSpPr>
            <a:spLocks noGrp="1" noRot="1" noChangeAspect="1"/>
          </p:cNvSpPr>
          <p:nvPr>
            <p:ph type="sldImg" idx="2"/>
          </p:nvPr>
        </p:nvSpPr>
        <p:spPr/>
      </p:sp>
      <p:sp>
        <p:nvSpPr>
          <p:cNvPr id="1050037" name="文本占位符 2"/>
          <p:cNvSpPr>
            <a:spLocks noGrp="1"/>
          </p:cNvSpPr>
          <p:nvPr>
            <p:ph type="body" idx="3"/>
          </p:nvPr>
        </p:nvSpPr>
        <p:spPr/>
        <p:txBody>
          <a:bodyPr/>
          <a:lstStyle/>
          <a:p>
            <a:endParaRPr lang="zh-CN" altLang="en-US" b="1" dirty="0">
              <a:latin typeface="Arial" panose="020B0604020202020204" pitchFamily="34" charset="0"/>
              <a:ea typeface="宋体" panose="02010600030101010101" pitchFamily="2" charset="-122"/>
            </a:endParaRPr>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幻灯片图像占位符 1"/>
          <p:cNvSpPr>
            <a:spLocks noGrp="1" noRot="1" noChangeAspect="1"/>
          </p:cNvSpPr>
          <p:nvPr>
            <p:ph type="sldImg" idx="2"/>
          </p:nvPr>
        </p:nvSpPr>
        <p:spPr/>
      </p:sp>
      <p:sp>
        <p:nvSpPr>
          <p:cNvPr id="1048690" name="文本占位符 2"/>
          <p:cNvSpPr>
            <a:spLocks noGrp="1"/>
          </p:cNvSpPr>
          <p:nvPr>
            <p:ph type="body" idx="3"/>
          </p:nvPr>
        </p:nvSpPr>
        <p:spPr/>
        <p:txBody>
          <a:bodyPr/>
          <a:lstStyle/>
          <a:p>
            <a:r>
              <a:rPr lang="zh-CN" altLang="en-US"/>
              <a:t>如果需求不准确，修正需求错误的代价就会如图所示，曾指数级剧增。</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147" name="Rectangle 7"/>
          <p:cNvSpPr txBox="1">
            <a:spLocks noGrp="1" noChangeArrowheads="1"/>
          </p:cNvSpPr>
          <p:nvPr/>
        </p:nvSpPr>
        <p:spPr bwMode="auto">
          <a:xfrm>
            <a:off x="3884613" y="8685213"/>
            <a:ext cx="2971800" cy="457200"/>
          </a:xfrm>
          <a:prstGeom prst="rect">
            <a:avLst/>
          </a:prstGeom>
          <a:noFill/>
          <a:ln>
            <a:noFill/>
          </a:ln>
        </p:spPr>
        <p:txBody>
          <a:bodyPr anchor="b"/>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lgn="r" eaLnBrk="1" hangingPunct="1">
              <a:lnSpc>
                <a:spcPct val="100000"/>
              </a:lnSpc>
              <a:spcBef>
                <a:spcPct val="0"/>
              </a:spcBef>
              <a:buClrTx/>
              <a:buFontTx/>
              <a:buNone/>
            </a:pPr>
            <a:fld id="{49CD1C7F-0836-45EF-B0D5-C8289C26A76C}" type="slidenum">
              <a:rPr kumimoji="0" lang="zh-CN" altLang="en-US" sz="1200" b="0" smtClean="0">
                <a:latin typeface="Arial" panose="020B0604020202020204" pitchFamily="34" charset="0"/>
                <a:ea typeface="宋体" panose="02010600030101010101" pitchFamily="2" charset="-122"/>
              </a:rPr>
              <a:t>104</a:t>
            </a:fld>
            <a:endParaRPr kumimoji="0" lang="en-US" altLang="zh-CN" sz="1200" b="0">
              <a:latin typeface="Arial" panose="020B0604020202020204" pitchFamily="34" charset="0"/>
              <a:ea typeface="宋体" panose="02010600030101010101" pitchFamily="2" charset="-122"/>
            </a:endParaRPr>
          </a:p>
        </p:txBody>
      </p:sp>
      <p:sp>
        <p:nvSpPr>
          <p:cNvPr id="1050148" name="Rectangle 2"/>
          <p:cNvSpPr>
            <a:spLocks noGrp="1" noRot="1" noChangeAspect="1" noChangeArrowheads="1" noTextEdit="1"/>
          </p:cNvSpPr>
          <p:nvPr>
            <p:ph type="sldImg"/>
          </p:nvPr>
        </p:nvSpPr>
        <p:spPr>
          <a:xfrm>
            <a:off x="381000" y="685800"/>
            <a:ext cx="6096000" cy="3429000"/>
          </a:xfrm>
        </p:spPr>
      </p:sp>
      <p:sp>
        <p:nvSpPr>
          <p:cNvPr id="1050149" name="Rectangle 3"/>
          <p:cNvSpPr>
            <a:spLocks noGrp="1" noChangeArrowheads="1"/>
          </p:cNvSpPr>
          <p:nvPr>
            <p:ph type="body" idx="1"/>
          </p:nvPr>
        </p:nvSpPr>
        <p:spPr>
          <a:noFill/>
        </p:spPr>
        <p:txBody>
          <a:bodyPr/>
          <a:lstStyle/>
          <a:p>
            <a:pPr eaLnBrk="1" hangingPunct="1"/>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1" name="幻灯片图像占位符 1"/>
          <p:cNvSpPr>
            <a:spLocks noGrp="1" noRot="1" noChangeAspect="1"/>
          </p:cNvSpPr>
          <p:nvPr>
            <p:ph type="sldImg" idx="2"/>
          </p:nvPr>
        </p:nvSpPr>
        <p:spPr/>
      </p:sp>
      <p:sp>
        <p:nvSpPr>
          <p:cNvPr id="1048712" name="文本占位符 2"/>
          <p:cNvSpPr>
            <a:spLocks noGrp="1"/>
          </p:cNvSpPr>
          <p:nvPr>
            <p:ph type="body" idx="3"/>
          </p:nvPr>
        </p:nvSpPr>
        <p:spPr/>
        <p:txBody>
          <a:bodyPr/>
          <a:lstStyle/>
          <a:p>
            <a:endParaRPr lang="zh-CN" altLang="en-US" b="1" dirty="0">
              <a:latin typeface="Arial" panose="020B0604020202020204" pitchFamily="34" charset="0"/>
              <a:ea typeface="宋体" panose="02010600030101010101" pitchFamily="2" charset="-122"/>
            </a:endParaRPr>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幻灯片图像占位符 1"/>
          <p:cNvSpPr>
            <a:spLocks noGrp="1" noRot="1" noChangeAspect="1"/>
          </p:cNvSpPr>
          <p:nvPr>
            <p:ph type="sldImg"/>
          </p:nvPr>
        </p:nvSpPr>
        <p:spPr/>
      </p:sp>
      <p:sp>
        <p:nvSpPr>
          <p:cNvPr id="1048632" name="备注占位符 2"/>
          <p:cNvSpPr>
            <a:spLocks noGrp="1"/>
          </p:cNvSpPr>
          <p:nvPr>
            <p:ph type="body" idx="1"/>
          </p:nvPr>
        </p:nvSpPr>
        <p:spPr/>
        <p:txBody>
          <a:bodyPr/>
          <a:lstStyle/>
          <a:p>
            <a:pPr algn="just" eaLnBrk="1" hangingPunct="1"/>
            <a:endParaRPr lang="zh-CN" altLang="en-US" dirty="0">
              <a:latin typeface="Arial" panose="020B0604020202020204" pitchFamily="34" charset="0"/>
            </a:endParaRPr>
          </a:p>
          <a:p>
            <a:pPr algn="just" eaLnBrk="1" hangingPunct="1"/>
            <a:endParaRPr lang="zh-CN" altLang="en-US" dirty="0">
              <a:latin typeface="Arial" panose="020B0604020202020204" pitchFamily="34" charset="0"/>
            </a:endParaRPr>
          </a:p>
          <a:p>
            <a:pPr algn="just" eaLnBrk="1" hangingPunct="1"/>
            <a:r>
              <a:rPr lang="zh-CN" altLang="en-US" b="1" dirty="0">
                <a:latin typeface="Arial" panose="020B0604020202020204" pitchFamily="34" charset="0"/>
                <a:sym typeface="+mn-ea"/>
              </a:rPr>
              <a:t>客户说不清楚需求</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sym typeface="+mn-ea"/>
              </a:rPr>
              <a:t>有些客户对需求只有朦胧的感觉，当然说不清楚具体的需求。例如全国各地的很多政府机构在搞网络建设，这些单位的领导和办公人员大多不清楚计算机网络有什么用，反而要软件系统分析人员替他们设想需求。这类工程的需求是如此的主观，以致产生很多贪污腐败现象。</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sym typeface="+mn-ea"/>
              </a:rPr>
              <a:t>有些客户心里非常清楚想要什么，但却说不明白。读者可能很不以为然。就举日常生活的事例吧，比如说买鞋子。我们非常了解自已的脚，但没法说清楚脚的大小和形状。只能拿鞋子去试，试穿时感觉到舒服才会买鞋（居然也有神通广大的售货员，看一眼客户的手，就知道应该穿什么样的鞋）。</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sym typeface="+mn-ea"/>
              </a:rPr>
              <a:t>如果客户本身就懂软件开发，能把需求说得清清楚楚，这样的需求分析将会非常轻松、愉快。如果客户全不懂软件，但信任软件开发方，这事也好办。分析人员可以引导客户，先阐述常规的需求，再由客户否定不需要的，最终确定客户真正的需求。最怕的就是“不懂装懂”或者“半懂充内行”的客户，他们会提出不切实际的需求。如果这些客户甚至觉得自己是上帝的爸爸，那么沟通和协商都会很困难。</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sym typeface="+mn-ea"/>
              </a:rPr>
              <a:t> </a:t>
            </a:r>
            <a:endParaRPr lang="zh-CN" altLang="en-US" dirty="0">
              <a:latin typeface="Arial" panose="020B0604020202020204" pitchFamily="34" charset="0"/>
            </a:endParaRPr>
          </a:p>
          <a:p>
            <a:pPr algn="just" eaLnBrk="1" hangingPunct="1"/>
            <a:r>
              <a:rPr lang="zh-CN" altLang="en-US" b="1" dirty="0">
                <a:latin typeface="Arial" panose="020B0604020202020204" pitchFamily="34" charset="0"/>
                <a:sym typeface="+mn-ea"/>
              </a:rPr>
              <a:t>需求自身经常变动</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sym typeface="+mn-ea"/>
              </a:rPr>
              <a:t>唐僧曾说：“妖要是有了仁慈之心，就不再是妖，是人妖。”（</a:t>
            </a:r>
            <a:r>
              <a:rPr lang="en-US" altLang="zh-CN" dirty="0">
                <a:latin typeface="Arial" panose="020B0604020202020204" pitchFamily="34" charset="0"/>
                <a:sym typeface="+mn-ea"/>
              </a:rPr>
              <a:t>《</a:t>
            </a:r>
            <a:r>
              <a:rPr lang="zh-CN" altLang="en-US" dirty="0">
                <a:latin typeface="Arial" panose="020B0604020202020204" pitchFamily="34" charset="0"/>
                <a:sym typeface="+mn-ea"/>
              </a:rPr>
              <a:t>大话西游之大圣娶亲</a:t>
            </a:r>
            <a:r>
              <a:rPr lang="en-US" altLang="zh-CN" dirty="0">
                <a:latin typeface="Arial" panose="020B0604020202020204" pitchFamily="34" charset="0"/>
                <a:sym typeface="+mn-ea"/>
              </a:rPr>
              <a:t>》</a:t>
            </a:r>
            <a:r>
              <a:rPr lang="zh-CN" altLang="en-US" dirty="0">
                <a:latin typeface="Arial" panose="020B0604020202020204" pitchFamily="34" charset="0"/>
                <a:sym typeface="+mn-ea"/>
              </a:rPr>
              <a:t>）</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sym typeface="+mn-ea"/>
              </a:rPr>
              <a:t>连妖都会变心，别说人了。所以喜新厌旧乃人之常情，世界也因此变得多姿多彩。</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sym typeface="+mn-ea"/>
              </a:rPr>
              <a:t>软件的需求会变化吗？</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sym typeface="+mn-ea"/>
              </a:rPr>
              <a:t>答：据历史记载，没有一个软件的需求改动少于三次。唯一只改动需求两次的客户是个死人。这个可怜的家伙还是在运送第三次需求的路上被车子撞死的。</a:t>
            </a:r>
            <a:r>
              <a:rPr lang="en-US" altLang="zh-CN" dirty="0">
                <a:latin typeface="Arial" panose="020B0604020202020204" pitchFamily="34" charset="0"/>
                <a:sym typeface="+mn-ea"/>
              </a:rPr>
              <a:t>[Cline 1995]</a:t>
            </a:r>
            <a:endParaRPr lang="en-US" altLang="zh-CN" dirty="0">
              <a:latin typeface="Arial" panose="020B0604020202020204" pitchFamily="34" charset="0"/>
            </a:endParaRPr>
          </a:p>
          <a:p>
            <a:pPr algn="just" eaLnBrk="1" hangingPunct="1"/>
            <a:r>
              <a:rPr lang="zh-CN" altLang="en-US" dirty="0">
                <a:latin typeface="Arial" panose="020B0604020202020204" pitchFamily="34" charset="0"/>
                <a:sym typeface="+mn-ea"/>
              </a:rPr>
              <a:t>让我们先接受“需求会变动”这个事实吧，免得在需求变动时惊慌失措。明白“需求会变动”这个道理后，在进行需求分析时就要留点神：</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sym typeface="+mn-ea"/>
              </a:rPr>
              <a:t>（</a:t>
            </a:r>
            <a:r>
              <a:rPr lang="en-US" altLang="zh-CN" dirty="0">
                <a:latin typeface="Arial" panose="020B0604020202020204" pitchFamily="34" charset="0"/>
                <a:sym typeface="+mn-ea"/>
              </a:rPr>
              <a:t>1</a:t>
            </a:r>
            <a:r>
              <a:rPr lang="zh-CN" altLang="en-US" dirty="0">
                <a:latin typeface="Arial" panose="020B0604020202020204" pitchFamily="34" charset="0"/>
                <a:sym typeface="+mn-ea"/>
              </a:rPr>
              <a:t>）尽可能地分析清楚哪些是稳定的需求，哪些是易变的需求。以便在进行系统设计时，将软件的核心建筑在稳定的需求上，否则将会吃尽苦头。</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sym typeface="+mn-ea"/>
              </a:rPr>
              <a:t>（</a:t>
            </a:r>
            <a:r>
              <a:rPr lang="en-US" altLang="zh-CN" dirty="0">
                <a:latin typeface="Arial" panose="020B0604020202020204" pitchFamily="34" charset="0"/>
                <a:sym typeface="+mn-ea"/>
              </a:rPr>
              <a:t>2</a:t>
            </a:r>
            <a:r>
              <a:rPr lang="zh-CN" altLang="en-US" dirty="0">
                <a:latin typeface="Arial" panose="020B0604020202020204" pitchFamily="34" charset="0"/>
                <a:sym typeface="+mn-ea"/>
              </a:rPr>
              <a:t>）在合同中一定要说清楚“做什么”和“不做什么”。如果合同含含糊糊，日后扯皮的事情就多。要防止象韩复渠那样，在别人请他喝酒吃饭时他什么都点头（人家就更加献殷勤），吃完了他就宣布刚才答应的事都不算数，便扬长而去。</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sym typeface="+mn-ea"/>
              </a:rPr>
              <a:t> </a:t>
            </a:r>
            <a:endParaRPr lang="zh-CN" altLang="en-US" dirty="0">
              <a:latin typeface="Arial" panose="020B0604020202020204" pitchFamily="34" charset="0"/>
            </a:endParaRPr>
          </a:p>
          <a:p>
            <a:pPr algn="just" eaLnBrk="1" hangingPunct="1"/>
            <a:r>
              <a:rPr lang="zh-CN" altLang="en-US" b="1" dirty="0">
                <a:latin typeface="Arial" panose="020B0604020202020204" pitchFamily="34" charset="0"/>
                <a:sym typeface="+mn-ea"/>
              </a:rPr>
              <a:t>分析人员或客户理解有误</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ea typeface="楷体_GB2312" pitchFamily="49" charset="-122"/>
                <a:sym typeface="+mn-ea"/>
              </a:rPr>
              <a:t>有个外星人间谍潜伏到地球刺探情报，它给上司写了一份报告：“主宰地球的是车。它们喝汽油，靠四个轮子滚动前进。嗓门极大，在夜里双眼能射出强光。</a:t>
            </a:r>
            <a:r>
              <a:rPr lang="en-US" altLang="zh-CN" dirty="0">
                <a:latin typeface="Arial" panose="020B0604020202020204" pitchFamily="34" charset="0"/>
                <a:ea typeface="楷体_GB2312" pitchFamily="49" charset="-122"/>
                <a:sym typeface="+mn-ea"/>
              </a:rPr>
              <a:t>……</a:t>
            </a:r>
            <a:r>
              <a:rPr lang="zh-CN" altLang="en-US" dirty="0">
                <a:latin typeface="Arial" panose="020B0604020202020204" pitchFamily="34" charset="0"/>
                <a:ea typeface="楷体_GB2312" pitchFamily="49" charset="-122"/>
                <a:sym typeface="+mn-ea"/>
              </a:rPr>
              <a:t>有趣的是，车里住着一种叫作‘人’的寄生虫，这些寄生虫完全控制了车。”</a:t>
            </a:r>
            <a:endParaRPr lang="zh-CN" altLang="en-US" dirty="0">
              <a:latin typeface="Arial" panose="020B0604020202020204" pitchFamily="34" charset="0"/>
              <a:ea typeface="楷体_GB2312" pitchFamily="49" charset="-122"/>
            </a:endParaRPr>
          </a:p>
          <a:p>
            <a:pPr algn="just" eaLnBrk="1" hangingPunct="1"/>
            <a:r>
              <a:rPr lang="zh-CN" altLang="en-US" dirty="0">
                <a:latin typeface="Arial" panose="020B0604020202020204" pitchFamily="34" charset="0"/>
                <a:sym typeface="+mn-ea"/>
              </a:rPr>
              <a:t>软件系统分析人员不可能都是全才。客户表达的需求，不同的分析人员可能有不同的理解。如果分析人员理解错了，可能会导致开发人员白干活，吃力不讨好。我读中学时候最怕写作文逃题，如果逃题了，不管作文写得多长，总是零分。所以分析人员写好需求说明书后，要请客户方的各个代表验证。如果问题很复杂，双方都不太明白，就有必要请开发人员快速构造软件的原型，双方再次论证需求说明书是否正确。</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sym typeface="+mn-ea"/>
              </a:rPr>
              <a:t>由于客户大多不懂软件，他们可能觉得软件是万能的，会提出一些无法实现的需求。有时客户还会把软件系统分析人员的建议或答复给想歪了。</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ea typeface="楷体_GB2312" pitchFamily="49" charset="-122"/>
                <a:sym typeface="+mn-ea"/>
              </a:rPr>
              <a:t>有一个软件人员滔滔不绝地向客户讲解在“信息高速公路上做广告”的种种好处，客户听得津津有味。最后，心动的客户对软件人员说：“好得很，就让我们马上行动起来吧。请您决定广告牌的尺寸和放在哪条高速公路上，我立即派人去做。”</a:t>
            </a:r>
            <a:endParaRPr lang="zh-CN" altLang="en-US" dirty="0">
              <a:latin typeface="Arial" panose="020B0604020202020204" pitchFamily="34" charset="0"/>
              <a:ea typeface="楷体_GB2312" pitchFamily="49" charset="-122"/>
            </a:endParaRPr>
          </a:p>
          <a:p>
            <a:pPr algn="just" eaLnBrk="1" hangingPunct="1"/>
            <a:r>
              <a:rPr lang="zh-CN" altLang="en-US" dirty="0">
                <a:latin typeface="宋体" panose="02010600030101010101" pitchFamily="2" charset="-122"/>
                <a:sym typeface="+mn-ea"/>
              </a:rPr>
              <a:t>为什么软件系统分析员的工资要比普通程序员高？就是因为需求分析困难嘛</a:t>
            </a:r>
            <a:r>
              <a:rPr lang="zh-CN" altLang="en-US" dirty="0">
                <a:latin typeface="Arial" panose="020B0604020202020204" pitchFamily="34" charset="0"/>
                <a:sym typeface="+mn-ea"/>
              </a:rPr>
              <a:t> </a:t>
            </a:r>
            <a:endParaRPr lang="zh-CN" altLang="en-US" dirty="0">
              <a:latin typeface="Arial" panose="020B0604020202020204" pitchFamily="34" charset="0"/>
            </a:endParaRPr>
          </a:p>
          <a:p>
            <a:endParaRPr kumimoji="0" lang="zh-CN" altLang="en-US" b="1" i="0" u="none" strike="noStrike" kern="1200" cap="none" spc="0" normalizeH="0" baseline="0" noProof="0" dirty="0">
              <a:ln>
                <a:noFill/>
              </a:ln>
              <a:solidFill>
                <a:srgbClr val="FFCC66"/>
              </a:solidFill>
              <a:effectLst/>
              <a:uLnTx/>
              <a:uFillTx/>
              <a:latin typeface="Arial" panose="020B0604020202020204" pitchFamily="34" charset="0"/>
              <a:ea typeface="宋体" panose="02010600030101010101" pitchFamily="2" charset="-122"/>
              <a:cs typeface="+mn-ea"/>
            </a:endParaRPr>
          </a:p>
          <a:p>
            <a:endParaRPr lang="zh-CN" altLang="en-US"/>
          </a:p>
        </p:txBody>
      </p:sp>
      <p:sp>
        <p:nvSpPr>
          <p:cNvPr id="1048633" name="灯片编号占位符 3"/>
          <p:cNvSpPr>
            <a:spLocks noGrp="1"/>
          </p:cNvSpPr>
          <p:nvPr>
            <p:ph type="sldNum" sz="quarter" idx="10"/>
          </p:nvPr>
        </p:nvSpPr>
        <p:spPr/>
        <p:txBody>
          <a:bodyPr/>
          <a:lstStyle/>
          <a:p>
            <a:fld id="{82869989-EB00-4EE7-BCB5-25BDC5BB29F8}" type="slidenum">
              <a:rPr lang="en-US" altLang="zh-CN" smtClean="0"/>
              <a:t>11</a:t>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幻灯片图像占位符 1"/>
          <p:cNvSpPr>
            <a:spLocks noGrp="1" noRot="1" noChangeAspect="1"/>
          </p:cNvSpPr>
          <p:nvPr>
            <p:ph type="sldImg"/>
          </p:nvPr>
        </p:nvSpPr>
        <p:spPr/>
      </p:sp>
      <p:sp>
        <p:nvSpPr>
          <p:cNvPr id="1048602" name="备注占位符 2"/>
          <p:cNvSpPr>
            <a:spLocks noGrp="1"/>
          </p:cNvSpPr>
          <p:nvPr>
            <p:ph type="body" idx="1"/>
          </p:nvPr>
        </p:nvSpPr>
        <p:spPr/>
        <p:txBody>
          <a:bodyPr/>
          <a:lstStyle/>
          <a:p>
            <a:endParaRPr lang="zh-CN" altLang="en-US"/>
          </a:p>
        </p:txBody>
      </p:sp>
      <p:sp>
        <p:nvSpPr>
          <p:cNvPr id="1048603" name="灯片编号占位符 3"/>
          <p:cNvSpPr>
            <a:spLocks noGrp="1"/>
          </p:cNvSpPr>
          <p:nvPr>
            <p:ph type="sldNum" sz="quarter" idx="10"/>
          </p:nvPr>
        </p:nvSpPr>
        <p:spPr/>
        <p:txBody>
          <a:bodyPr/>
          <a:lstStyle/>
          <a:p>
            <a:fld id="{82869989-EB00-4EE7-BCB5-25BDC5BB29F8}" type="slidenum">
              <a:rPr lang="en-US" altLang="zh-CN" smtClean="0"/>
              <a:t>12</a:t>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幻灯片图像占位符 1"/>
          <p:cNvSpPr>
            <a:spLocks noGrp="1" noRot="1" noChangeAspect="1"/>
          </p:cNvSpPr>
          <p:nvPr>
            <p:ph type="sldImg"/>
          </p:nvPr>
        </p:nvSpPr>
        <p:spPr/>
      </p:sp>
      <p:sp>
        <p:nvSpPr>
          <p:cNvPr id="1048615" name="备注占位符 2"/>
          <p:cNvSpPr>
            <a:spLocks noGrp="1"/>
          </p:cNvSpPr>
          <p:nvPr>
            <p:ph type="body" idx="1"/>
          </p:nvPr>
        </p:nvSpPr>
        <p:spPr/>
        <p:txBody>
          <a:bodyPr/>
          <a:lstStyle/>
          <a:p>
            <a:endParaRPr lang="zh-CN" altLang="en-US" dirty="0"/>
          </a:p>
        </p:txBody>
      </p:sp>
      <p:sp>
        <p:nvSpPr>
          <p:cNvPr id="1048616" name="灯片编号占位符 3"/>
          <p:cNvSpPr>
            <a:spLocks noGrp="1"/>
          </p:cNvSpPr>
          <p:nvPr>
            <p:ph type="sldNum" sz="quarter" idx="5"/>
          </p:nvPr>
        </p:nvSpPr>
        <p:spPr/>
        <p:txBody>
          <a:bodyPr/>
          <a:lstStyle/>
          <a:p>
            <a:fld id="{82869989-EB00-4EE7-BCB5-25BDC5BB29F8}" type="slidenum">
              <a:rPr lang="en-US" altLang="zh-CN" smtClean="0"/>
              <a:t>13</a:t>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幻灯片图像占位符 1"/>
          <p:cNvSpPr>
            <a:spLocks noGrp="1" noRot="1" noChangeAspect="1"/>
          </p:cNvSpPr>
          <p:nvPr>
            <p:ph type="sldImg"/>
          </p:nvPr>
        </p:nvSpPr>
        <p:spPr/>
      </p:sp>
      <p:sp>
        <p:nvSpPr>
          <p:cNvPr id="1048647" name="备注占位符 2"/>
          <p:cNvSpPr>
            <a:spLocks noGrp="1"/>
          </p:cNvSpPr>
          <p:nvPr>
            <p:ph type="body" idx="1"/>
          </p:nvPr>
        </p:nvSpPr>
        <p:spPr/>
        <p:txBody>
          <a:bodyPr/>
          <a:lstStyle/>
          <a:p>
            <a:r>
              <a:rPr lang="zh-CN" altLang="en-US" dirty="0"/>
              <a:t>和教材的需求工程不同</a:t>
            </a:r>
          </a:p>
        </p:txBody>
      </p:sp>
      <p:sp>
        <p:nvSpPr>
          <p:cNvPr id="1048648" name="灯片编号占位符 3"/>
          <p:cNvSpPr>
            <a:spLocks noGrp="1"/>
          </p:cNvSpPr>
          <p:nvPr>
            <p:ph type="sldNum" sz="quarter" idx="5"/>
          </p:nvPr>
        </p:nvSpPr>
        <p:spPr/>
        <p:txBody>
          <a:bodyPr/>
          <a:lstStyle/>
          <a:p>
            <a:fld id="{82869989-EB00-4EE7-BCB5-25BDC5BB29F8}" type="slidenum">
              <a:rPr lang="en-US" altLang="zh-CN" smtClean="0"/>
              <a:t>14</a:t>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8" name="幻灯片图像占位符 1"/>
          <p:cNvSpPr>
            <a:spLocks noGrp="1" noRot="1" noChangeAspect="1"/>
          </p:cNvSpPr>
          <p:nvPr>
            <p:ph type="sldImg" idx="2"/>
          </p:nvPr>
        </p:nvSpPr>
        <p:spPr/>
      </p:sp>
      <p:sp>
        <p:nvSpPr>
          <p:cNvPr id="1048729"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首页">
    <p:spTree>
      <p:nvGrpSpPr>
        <p:cNvPr id="1" name=""/>
        <p:cNvGrpSpPr/>
        <p:nvPr/>
      </p:nvGrpSpPr>
      <p:grpSpPr>
        <a:xfrm>
          <a:off x="0" y="0"/>
          <a:ext cx="0" cy="0"/>
          <a:chOff x="0" y="0"/>
          <a:chExt cx="0" cy="0"/>
        </a:xfrm>
      </p:grpSpPr>
      <p:grpSp>
        <p:nvGrpSpPr>
          <p:cNvPr id="149" name="组 4"/>
          <p:cNvGrpSpPr/>
          <p:nvPr userDrawn="1"/>
        </p:nvGrpSpPr>
        <p:grpSpPr bwMode="hidden">
          <a:xfrm>
            <a:off x="-1" y="0"/>
            <a:ext cx="12192002" cy="6858000"/>
            <a:chOff x="-1" y="0"/>
            <a:chExt cx="12192002" cy="6858000"/>
          </a:xfrm>
        </p:grpSpPr>
        <p:cxnSp>
          <p:nvCxnSpPr>
            <p:cNvPr id="3145834" name="直接连接符 5"/>
            <p:cNvCxnSpPr>
              <a:cxnSpLocks/>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35" name="直接连接符 6"/>
            <p:cNvCxnSpPr>
              <a:cxnSpLocks/>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36" name="直接连接符 8"/>
            <p:cNvCxnSpPr>
              <a:cxnSpLocks/>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37" name="直接连接符​​(S) 9"/>
            <p:cNvCxnSpPr>
              <a:cxnSpLocks/>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38" name="直接连接符 10"/>
            <p:cNvCxnSpPr>
              <a:cxnSpLocks/>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39" name="直接连接符​ 11"/>
            <p:cNvCxnSpPr>
              <a:cxnSpLocks/>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0" name="直接连接符​​ 12"/>
            <p:cNvCxnSpPr>
              <a:cxnSpLocks/>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1" name="直接连接符 13"/>
            <p:cNvCxnSpPr>
              <a:cxnSpLocks/>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2" name="直接连接符 14"/>
            <p:cNvCxnSpPr>
              <a:cxnSpLocks/>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3" name="直接连接符 15"/>
            <p:cNvCxnSpPr>
              <a:cxnSpLocks/>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4" name="直接连接符​​(S) 16"/>
            <p:cNvCxnSpPr>
              <a:cxnSpLocks/>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5" name="直接连接符 17"/>
            <p:cNvCxnSpPr>
              <a:cxnSpLocks/>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6" name="直接连接符 18"/>
            <p:cNvCxnSpPr>
              <a:cxnSpLocks/>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7" name="直接连接符​​ 19"/>
            <p:cNvCxnSpPr>
              <a:cxnSpLocks/>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8" name="直接连接符​​ 20"/>
            <p:cNvCxnSpPr>
              <a:cxnSpLocks/>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9" name="直接连接符 21"/>
            <p:cNvCxnSpPr>
              <a:cxnSpLocks/>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150" name="组 22"/>
            <p:cNvGrpSpPr/>
            <p:nvPr userDrawn="1"/>
          </p:nvGrpSpPr>
          <p:grpSpPr bwMode="hidden">
            <a:xfrm>
              <a:off x="-1" y="0"/>
              <a:ext cx="12192001" cy="6858000"/>
              <a:chOff x="-1" y="0"/>
              <a:chExt cx="12192001" cy="6858000"/>
            </a:xfrm>
          </p:grpSpPr>
          <p:cxnSp>
            <p:nvCxnSpPr>
              <p:cNvPr id="3145850" name="直接连接符 40"/>
              <p:cNvCxnSpPr>
                <a:cxnSpLocks/>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51" name="直接连接符​​ 41"/>
              <p:cNvCxnSpPr>
                <a:cxnSpLocks/>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52" name="直接连接符 42"/>
              <p:cNvCxnSpPr>
                <a:cxnSpLocks/>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53" name="直接连接符​​(S) 43"/>
              <p:cNvCxnSpPr>
                <a:cxnSpLocks/>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54" name="直接连接符 44"/>
              <p:cNvCxnSpPr>
                <a:cxnSpLocks/>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151" name="组 45"/>
              <p:cNvGrpSpPr/>
              <p:nvPr/>
            </p:nvGrpSpPr>
            <p:grpSpPr bwMode="hidden">
              <a:xfrm>
                <a:off x="6327885" y="0"/>
                <a:ext cx="5864115" cy="5898673"/>
                <a:chOff x="6327885" y="0"/>
                <a:chExt cx="5864115" cy="5898673"/>
              </a:xfrm>
            </p:grpSpPr>
            <p:cxnSp>
              <p:nvCxnSpPr>
                <p:cNvPr id="3145855" name="直接连接符 51"/>
                <p:cNvCxnSpPr>
                  <a:cxnSpLocks/>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56" name="直接连接符​​(S) 52"/>
                <p:cNvCxnSpPr>
                  <a:cxnSpLocks/>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57" name="直接连接符​​(S) 53"/>
                <p:cNvCxnSpPr>
                  <a:cxnSpLocks/>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58" name="直接连接符​​(S) 54"/>
                <p:cNvCxnSpPr>
                  <a:cxnSpLocks/>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59" name="直接连接符 55"/>
                <p:cNvCxnSpPr>
                  <a:cxnSpLocks/>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45860" name="直接连接符 46"/>
              <p:cNvCxnSpPr>
                <a:cxnSpLocks/>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61" name="直接连接符​​(S) 47"/>
              <p:cNvCxnSpPr>
                <a:cxnSpLocks/>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62" name="直接连接符​​(S) 48"/>
              <p:cNvCxnSpPr>
                <a:cxnSpLocks/>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63" name="直接连接符​​ 49"/>
              <p:cNvCxnSpPr>
                <a:cxnSpLocks/>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64" name="直接连接符​​ 50"/>
              <p:cNvCxnSpPr>
                <a:cxnSpLocks/>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152" name="组 23"/>
            <p:cNvGrpSpPr/>
            <p:nvPr userDrawn="1"/>
          </p:nvGrpSpPr>
          <p:grpSpPr bwMode="hidden">
            <a:xfrm flipH="1">
              <a:off x="0" y="0"/>
              <a:ext cx="12192001" cy="6858000"/>
              <a:chOff x="-1" y="0"/>
              <a:chExt cx="12192001" cy="6858000"/>
            </a:xfrm>
          </p:grpSpPr>
          <p:cxnSp>
            <p:nvCxnSpPr>
              <p:cNvPr id="3145865" name="直接连接符​​ 24"/>
              <p:cNvCxnSpPr>
                <a:cxnSpLocks/>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66" name="直接连接符 25"/>
              <p:cNvCxnSpPr>
                <a:cxnSpLocks/>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67" name="直接连接符​​ 26"/>
              <p:cNvCxnSpPr>
                <a:cxnSpLocks/>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68" name="直接连接符​​(S) 27"/>
              <p:cNvCxnSpPr>
                <a:cxnSpLocks/>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69" name="直接连接符​​ 28"/>
              <p:cNvCxnSpPr>
                <a:cxnSpLocks/>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153" name="组 29"/>
              <p:cNvGrpSpPr/>
              <p:nvPr/>
            </p:nvGrpSpPr>
            <p:grpSpPr bwMode="hidden">
              <a:xfrm>
                <a:off x="6327885" y="0"/>
                <a:ext cx="5864115" cy="5898673"/>
                <a:chOff x="6327885" y="0"/>
                <a:chExt cx="5864115" cy="5898673"/>
              </a:xfrm>
            </p:grpSpPr>
            <p:cxnSp>
              <p:nvCxnSpPr>
                <p:cNvPr id="3145870" name="直接连接符 35"/>
                <p:cNvCxnSpPr>
                  <a:cxnSpLocks/>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71" name="直接连接符​​(S) 36"/>
                <p:cNvCxnSpPr>
                  <a:cxnSpLocks/>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72" name="直接连接符​​(S) 37"/>
                <p:cNvCxnSpPr>
                  <a:cxnSpLocks/>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73" name="直接连接符​​(S) 38"/>
                <p:cNvCxnSpPr>
                  <a:cxnSpLocks/>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74" name="直接连接符 39"/>
                <p:cNvCxnSpPr>
                  <a:cxnSpLocks/>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45875" name="直接连接符 30"/>
              <p:cNvCxnSpPr>
                <a:cxnSpLocks/>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76" name="直接连接符​​(S) 31"/>
              <p:cNvCxnSpPr>
                <a:cxnSpLocks/>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77" name="直接连接符​​(S) 32"/>
              <p:cNvCxnSpPr>
                <a:cxnSpLocks/>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78" name="直接连接符​​ 33"/>
              <p:cNvCxnSpPr>
                <a:cxnSpLocks/>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79" name="直接连接符 34"/>
              <p:cNvCxnSpPr>
                <a:cxnSpLocks/>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1048665" name="标题 1"/>
          <p:cNvSpPr>
            <a:spLocks noGrp="1"/>
          </p:cNvSpPr>
          <p:nvPr>
            <p:ph type="ctrTitle"/>
          </p:nvPr>
        </p:nvSpPr>
        <p:spPr>
          <a:xfrm>
            <a:off x="1293845" y="3421150"/>
            <a:ext cx="9604310" cy="1871475"/>
          </a:xfrm>
          <a:prstGeom prst="rect">
            <a:avLst/>
          </a:prstGeom>
        </p:spPr>
        <p:txBody>
          <a:bodyPr rtlCol="0" anchor="b">
            <a:noAutofit/>
          </a:bodyPr>
          <a:lstStyle>
            <a:lvl1pPr algn="l">
              <a:lnSpc>
                <a:spcPct val="100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1048666" name="副标题 2"/>
          <p:cNvSpPr>
            <a:spLocks noGrp="1"/>
          </p:cNvSpPr>
          <p:nvPr>
            <p:ph type="subTitle" idx="1"/>
          </p:nvPr>
        </p:nvSpPr>
        <p:spPr>
          <a:xfrm>
            <a:off x="1293845" y="5432564"/>
            <a:ext cx="9604310" cy="457200"/>
          </a:xfrm>
          <a:prstGeom prst="rect">
            <a:avLst/>
          </a:prstGeom>
        </p:spPr>
        <p:txBody>
          <a:bodyPr rtlCol="0">
            <a:normAutofit/>
          </a:bodyPr>
          <a:lstStyle>
            <a:lvl1pPr marL="0" indent="0" algn="l">
              <a:spcBef>
                <a:spcPts val="0"/>
              </a:spcBef>
              <a:buNone/>
              <a:defRPr sz="2000" b="0">
                <a:solidFill>
                  <a:schemeClr val="accent1">
                    <a:lumMod val="7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dirty="0"/>
          </a:p>
        </p:txBody>
      </p:sp>
      <p:cxnSp>
        <p:nvCxnSpPr>
          <p:cNvPr id="3145880" name="直接连接符​​ 57"/>
          <p:cNvCxnSpPr>
            <a:cxnSpLocks/>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2097163" name="图片 56"/>
          <p:cNvPicPr>
            <a:picLocks noChangeAspect="1"/>
          </p:cNvPicPr>
          <p:nvPr userDrawn="1"/>
        </p:nvPicPr>
        <p:blipFill>
          <a:blip r:embed="rId2"/>
          <a:stretch>
            <a:fillRect/>
          </a:stretch>
        </p:blipFill>
        <p:spPr>
          <a:xfrm>
            <a:off x="2924629" y="58735"/>
            <a:ext cx="6342743" cy="3561284"/>
          </a:xfrm>
          <a:prstGeom prst="ellipse">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E9E130-3241-4322-841D-2400288C7CD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1DC08A0-7A14-4052-830F-AF8BCAB8985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F8B51B1-1F6D-4AD0-BCC4-C034AD004B3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5BEFF2A-2F14-49EA-B4C0-F8E85C97EC88}"/>
              </a:ext>
            </a:extLst>
          </p:cNvPr>
          <p:cNvSpPr>
            <a:spLocks noGrp="1"/>
          </p:cNvSpPr>
          <p:nvPr>
            <p:ph type="dt" sz="half" idx="10"/>
          </p:nvPr>
        </p:nvSpPr>
        <p:spPr/>
        <p:txBody>
          <a:bodyPr/>
          <a:lstStyle/>
          <a:p>
            <a:fld id="{389C32FA-DE6D-4A5A-BB1A-52AAD71688DA}" type="datetimeFigureOut">
              <a:rPr lang="zh-CN" altLang="en-US" smtClean="0"/>
              <a:t>2020/12/31</a:t>
            </a:fld>
            <a:endParaRPr lang="zh-CN" altLang="en-US"/>
          </a:p>
        </p:txBody>
      </p:sp>
      <p:sp>
        <p:nvSpPr>
          <p:cNvPr id="6" name="页脚占位符 5">
            <a:extLst>
              <a:ext uri="{FF2B5EF4-FFF2-40B4-BE49-F238E27FC236}">
                <a16:creationId xmlns:a16="http://schemas.microsoft.com/office/drawing/2014/main" id="{2C23BD4F-C9DA-4FD4-AA12-3D5A8BA3A0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6DD7124-4A74-4209-8720-17A094FD6246}"/>
              </a:ext>
            </a:extLst>
          </p:cNvPr>
          <p:cNvSpPr>
            <a:spLocks noGrp="1"/>
          </p:cNvSpPr>
          <p:nvPr>
            <p:ph type="sldNum" sz="quarter" idx="12"/>
          </p:nvPr>
        </p:nvSpPr>
        <p:spPr/>
        <p:txBody>
          <a:bodyPr/>
          <a:lstStyle/>
          <a:p>
            <a:fld id="{8F188F6D-E88C-4831-AFBA-17AD3990932A}" type="slidenum">
              <a:rPr lang="zh-CN" altLang="en-US" smtClean="0"/>
              <a:t>‹#›</a:t>
            </a:fld>
            <a:endParaRPr lang="zh-CN" altLang="en-US"/>
          </a:p>
        </p:txBody>
      </p:sp>
    </p:spTree>
    <p:extLst>
      <p:ext uri="{BB962C8B-B14F-4D97-AF65-F5344CB8AC3E}">
        <p14:creationId xmlns:p14="http://schemas.microsoft.com/office/powerpoint/2010/main" val="1978544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F4129C-3CE5-42C0-974B-0D1B007E694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79B947D-AC52-4868-A008-52B1538C2B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711140E-1CD4-4569-9E08-C6D11A58E07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57DE7C5-A3F9-4433-9C5F-556DCCB197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D88F54F-5FA8-47DF-9C5B-C01209B2221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BD988DD-78C4-4BE4-B922-D03B076D5134}"/>
              </a:ext>
            </a:extLst>
          </p:cNvPr>
          <p:cNvSpPr>
            <a:spLocks noGrp="1"/>
          </p:cNvSpPr>
          <p:nvPr>
            <p:ph type="dt" sz="half" idx="10"/>
          </p:nvPr>
        </p:nvSpPr>
        <p:spPr/>
        <p:txBody>
          <a:bodyPr/>
          <a:lstStyle/>
          <a:p>
            <a:fld id="{389C32FA-DE6D-4A5A-BB1A-52AAD71688DA}" type="datetimeFigureOut">
              <a:rPr lang="zh-CN" altLang="en-US" smtClean="0"/>
              <a:t>2020/12/31</a:t>
            </a:fld>
            <a:endParaRPr lang="zh-CN" altLang="en-US"/>
          </a:p>
        </p:txBody>
      </p:sp>
      <p:sp>
        <p:nvSpPr>
          <p:cNvPr id="8" name="页脚占位符 7">
            <a:extLst>
              <a:ext uri="{FF2B5EF4-FFF2-40B4-BE49-F238E27FC236}">
                <a16:creationId xmlns:a16="http://schemas.microsoft.com/office/drawing/2014/main" id="{327046B2-1BF4-47DD-9D74-7EB65EC3FD5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E4138CC-E13E-4BC1-8E44-472ABD924EA5}"/>
              </a:ext>
            </a:extLst>
          </p:cNvPr>
          <p:cNvSpPr>
            <a:spLocks noGrp="1"/>
          </p:cNvSpPr>
          <p:nvPr>
            <p:ph type="sldNum" sz="quarter" idx="12"/>
          </p:nvPr>
        </p:nvSpPr>
        <p:spPr/>
        <p:txBody>
          <a:bodyPr/>
          <a:lstStyle/>
          <a:p>
            <a:fld id="{8F188F6D-E88C-4831-AFBA-17AD3990932A}" type="slidenum">
              <a:rPr lang="zh-CN" altLang="en-US" smtClean="0"/>
              <a:t>‹#›</a:t>
            </a:fld>
            <a:endParaRPr lang="zh-CN" altLang="en-US"/>
          </a:p>
        </p:txBody>
      </p:sp>
    </p:spTree>
    <p:extLst>
      <p:ext uri="{BB962C8B-B14F-4D97-AF65-F5344CB8AC3E}">
        <p14:creationId xmlns:p14="http://schemas.microsoft.com/office/powerpoint/2010/main" val="911107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E2009D-91B4-4AD4-A952-2A04E616BB6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BCBCEF0-660A-413D-95DC-C23E7F26A798}"/>
              </a:ext>
            </a:extLst>
          </p:cNvPr>
          <p:cNvSpPr>
            <a:spLocks noGrp="1"/>
          </p:cNvSpPr>
          <p:nvPr>
            <p:ph type="dt" sz="half" idx="10"/>
          </p:nvPr>
        </p:nvSpPr>
        <p:spPr/>
        <p:txBody>
          <a:bodyPr/>
          <a:lstStyle/>
          <a:p>
            <a:fld id="{389C32FA-DE6D-4A5A-BB1A-52AAD71688DA}" type="datetimeFigureOut">
              <a:rPr lang="zh-CN" altLang="en-US" smtClean="0"/>
              <a:t>2020/12/31</a:t>
            </a:fld>
            <a:endParaRPr lang="zh-CN" altLang="en-US"/>
          </a:p>
        </p:txBody>
      </p:sp>
      <p:sp>
        <p:nvSpPr>
          <p:cNvPr id="4" name="页脚占位符 3">
            <a:extLst>
              <a:ext uri="{FF2B5EF4-FFF2-40B4-BE49-F238E27FC236}">
                <a16:creationId xmlns:a16="http://schemas.microsoft.com/office/drawing/2014/main" id="{BBB9BB11-7376-495C-9B73-18EAFE722ED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F6D5FD3-1814-4C42-8136-DC7D8F53F840}"/>
              </a:ext>
            </a:extLst>
          </p:cNvPr>
          <p:cNvSpPr>
            <a:spLocks noGrp="1"/>
          </p:cNvSpPr>
          <p:nvPr>
            <p:ph type="sldNum" sz="quarter" idx="12"/>
          </p:nvPr>
        </p:nvSpPr>
        <p:spPr/>
        <p:txBody>
          <a:bodyPr/>
          <a:lstStyle/>
          <a:p>
            <a:fld id="{8F188F6D-E88C-4831-AFBA-17AD3990932A}" type="slidenum">
              <a:rPr lang="zh-CN" altLang="en-US" smtClean="0"/>
              <a:t>‹#›</a:t>
            </a:fld>
            <a:endParaRPr lang="zh-CN" altLang="en-US"/>
          </a:p>
        </p:txBody>
      </p:sp>
    </p:spTree>
    <p:extLst>
      <p:ext uri="{BB962C8B-B14F-4D97-AF65-F5344CB8AC3E}">
        <p14:creationId xmlns:p14="http://schemas.microsoft.com/office/powerpoint/2010/main" val="16017188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1F941F5-C79B-4C45-818C-71B797D57143}"/>
              </a:ext>
            </a:extLst>
          </p:cNvPr>
          <p:cNvSpPr>
            <a:spLocks noGrp="1"/>
          </p:cNvSpPr>
          <p:nvPr>
            <p:ph type="dt" sz="half" idx="10"/>
          </p:nvPr>
        </p:nvSpPr>
        <p:spPr/>
        <p:txBody>
          <a:bodyPr/>
          <a:lstStyle/>
          <a:p>
            <a:fld id="{389C32FA-DE6D-4A5A-BB1A-52AAD71688DA}" type="datetimeFigureOut">
              <a:rPr lang="zh-CN" altLang="en-US" smtClean="0"/>
              <a:t>2020/12/31</a:t>
            </a:fld>
            <a:endParaRPr lang="zh-CN" altLang="en-US"/>
          </a:p>
        </p:txBody>
      </p:sp>
      <p:sp>
        <p:nvSpPr>
          <p:cNvPr id="3" name="页脚占位符 2">
            <a:extLst>
              <a:ext uri="{FF2B5EF4-FFF2-40B4-BE49-F238E27FC236}">
                <a16:creationId xmlns:a16="http://schemas.microsoft.com/office/drawing/2014/main" id="{899BB3F7-DC72-41B6-8B9A-67F1DAEECC1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B04E493-B032-4499-94ED-FF7B85F5E481}"/>
              </a:ext>
            </a:extLst>
          </p:cNvPr>
          <p:cNvSpPr>
            <a:spLocks noGrp="1"/>
          </p:cNvSpPr>
          <p:nvPr>
            <p:ph type="sldNum" sz="quarter" idx="12"/>
          </p:nvPr>
        </p:nvSpPr>
        <p:spPr/>
        <p:txBody>
          <a:bodyPr/>
          <a:lstStyle/>
          <a:p>
            <a:fld id="{8F188F6D-E88C-4831-AFBA-17AD3990932A}" type="slidenum">
              <a:rPr lang="zh-CN" altLang="en-US" smtClean="0"/>
              <a:t>‹#›</a:t>
            </a:fld>
            <a:endParaRPr lang="zh-CN" altLang="en-US"/>
          </a:p>
        </p:txBody>
      </p:sp>
    </p:spTree>
    <p:extLst>
      <p:ext uri="{BB962C8B-B14F-4D97-AF65-F5344CB8AC3E}">
        <p14:creationId xmlns:p14="http://schemas.microsoft.com/office/powerpoint/2010/main" val="4203129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905B7-5150-40C7-BF85-6055B17D196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8B04CA8-6FEF-491C-AAC5-0AE85D92D3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CC89418-7E13-410C-907F-5872EFB816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6627823-452A-4F11-BCA8-2A846A7FFFA0}"/>
              </a:ext>
            </a:extLst>
          </p:cNvPr>
          <p:cNvSpPr>
            <a:spLocks noGrp="1"/>
          </p:cNvSpPr>
          <p:nvPr>
            <p:ph type="dt" sz="half" idx="10"/>
          </p:nvPr>
        </p:nvSpPr>
        <p:spPr/>
        <p:txBody>
          <a:bodyPr/>
          <a:lstStyle/>
          <a:p>
            <a:fld id="{389C32FA-DE6D-4A5A-BB1A-52AAD71688DA}" type="datetimeFigureOut">
              <a:rPr lang="zh-CN" altLang="en-US" smtClean="0"/>
              <a:t>2020/12/31</a:t>
            </a:fld>
            <a:endParaRPr lang="zh-CN" altLang="en-US"/>
          </a:p>
        </p:txBody>
      </p:sp>
      <p:sp>
        <p:nvSpPr>
          <p:cNvPr id="6" name="页脚占位符 5">
            <a:extLst>
              <a:ext uri="{FF2B5EF4-FFF2-40B4-BE49-F238E27FC236}">
                <a16:creationId xmlns:a16="http://schemas.microsoft.com/office/drawing/2014/main" id="{10762DCD-3034-45FD-9ACC-AA3B527242C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6E2C8A4-05FB-4B3D-9E54-13261356CEC0}"/>
              </a:ext>
            </a:extLst>
          </p:cNvPr>
          <p:cNvSpPr>
            <a:spLocks noGrp="1"/>
          </p:cNvSpPr>
          <p:nvPr>
            <p:ph type="sldNum" sz="quarter" idx="12"/>
          </p:nvPr>
        </p:nvSpPr>
        <p:spPr/>
        <p:txBody>
          <a:bodyPr/>
          <a:lstStyle/>
          <a:p>
            <a:fld id="{8F188F6D-E88C-4831-AFBA-17AD3990932A}" type="slidenum">
              <a:rPr lang="zh-CN" altLang="en-US" smtClean="0"/>
              <a:t>‹#›</a:t>
            </a:fld>
            <a:endParaRPr lang="zh-CN" altLang="en-US"/>
          </a:p>
        </p:txBody>
      </p:sp>
    </p:spTree>
    <p:extLst>
      <p:ext uri="{BB962C8B-B14F-4D97-AF65-F5344CB8AC3E}">
        <p14:creationId xmlns:p14="http://schemas.microsoft.com/office/powerpoint/2010/main" val="3054229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D1F3A3-E468-4102-85C4-68C2E6DE677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13740AC-4DF9-4ECA-B5C1-8508ECCCAA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50C5FD0-69AA-4991-8F15-811415ACE8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DDD6087-355B-41E5-B698-81065B6E9B2D}"/>
              </a:ext>
            </a:extLst>
          </p:cNvPr>
          <p:cNvSpPr>
            <a:spLocks noGrp="1"/>
          </p:cNvSpPr>
          <p:nvPr>
            <p:ph type="dt" sz="half" idx="10"/>
          </p:nvPr>
        </p:nvSpPr>
        <p:spPr/>
        <p:txBody>
          <a:bodyPr/>
          <a:lstStyle/>
          <a:p>
            <a:fld id="{389C32FA-DE6D-4A5A-BB1A-52AAD71688DA}" type="datetimeFigureOut">
              <a:rPr lang="zh-CN" altLang="en-US" smtClean="0"/>
              <a:t>2020/12/31</a:t>
            </a:fld>
            <a:endParaRPr lang="zh-CN" altLang="en-US"/>
          </a:p>
        </p:txBody>
      </p:sp>
      <p:sp>
        <p:nvSpPr>
          <p:cNvPr id="6" name="页脚占位符 5">
            <a:extLst>
              <a:ext uri="{FF2B5EF4-FFF2-40B4-BE49-F238E27FC236}">
                <a16:creationId xmlns:a16="http://schemas.microsoft.com/office/drawing/2014/main" id="{9ABD15AA-A0E0-4EBA-AB73-0DB211C4E17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8514EF-1CB3-4B6E-B489-47B29DCB49A6}"/>
              </a:ext>
            </a:extLst>
          </p:cNvPr>
          <p:cNvSpPr>
            <a:spLocks noGrp="1"/>
          </p:cNvSpPr>
          <p:nvPr>
            <p:ph type="sldNum" sz="quarter" idx="12"/>
          </p:nvPr>
        </p:nvSpPr>
        <p:spPr/>
        <p:txBody>
          <a:bodyPr/>
          <a:lstStyle/>
          <a:p>
            <a:fld id="{8F188F6D-E88C-4831-AFBA-17AD3990932A}" type="slidenum">
              <a:rPr lang="zh-CN" altLang="en-US" smtClean="0"/>
              <a:t>‹#›</a:t>
            </a:fld>
            <a:endParaRPr lang="zh-CN" altLang="en-US"/>
          </a:p>
        </p:txBody>
      </p:sp>
    </p:spTree>
    <p:extLst>
      <p:ext uri="{BB962C8B-B14F-4D97-AF65-F5344CB8AC3E}">
        <p14:creationId xmlns:p14="http://schemas.microsoft.com/office/powerpoint/2010/main" val="14720431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DDDD50-65FE-42AC-8756-E3BA32B23F1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D0AB488-DA40-425D-98BA-842CFC60178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1C65A52-027E-4C2A-B14A-1FF11201BA26}"/>
              </a:ext>
            </a:extLst>
          </p:cNvPr>
          <p:cNvSpPr>
            <a:spLocks noGrp="1"/>
          </p:cNvSpPr>
          <p:nvPr>
            <p:ph type="dt" sz="half" idx="10"/>
          </p:nvPr>
        </p:nvSpPr>
        <p:spPr/>
        <p:txBody>
          <a:bodyPr/>
          <a:lstStyle/>
          <a:p>
            <a:fld id="{389C32FA-DE6D-4A5A-BB1A-52AAD71688DA}" type="datetimeFigureOut">
              <a:rPr lang="zh-CN" altLang="en-US" smtClean="0"/>
              <a:t>2020/12/31</a:t>
            </a:fld>
            <a:endParaRPr lang="zh-CN" altLang="en-US"/>
          </a:p>
        </p:txBody>
      </p:sp>
      <p:sp>
        <p:nvSpPr>
          <p:cNvPr id="5" name="页脚占位符 4">
            <a:extLst>
              <a:ext uri="{FF2B5EF4-FFF2-40B4-BE49-F238E27FC236}">
                <a16:creationId xmlns:a16="http://schemas.microsoft.com/office/drawing/2014/main" id="{122F5CA2-C862-4542-BF94-71233BE236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C52E522-D8D1-42FB-BEE0-ECDB91083DF1}"/>
              </a:ext>
            </a:extLst>
          </p:cNvPr>
          <p:cNvSpPr>
            <a:spLocks noGrp="1"/>
          </p:cNvSpPr>
          <p:nvPr>
            <p:ph type="sldNum" sz="quarter" idx="12"/>
          </p:nvPr>
        </p:nvSpPr>
        <p:spPr/>
        <p:txBody>
          <a:bodyPr/>
          <a:lstStyle/>
          <a:p>
            <a:fld id="{8F188F6D-E88C-4831-AFBA-17AD3990932A}" type="slidenum">
              <a:rPr lang="zh-CN" altLang="en-US" smtClean="0"/>
              <a:t>‹#›</a:t>
            </a:fld>
            <a:endParaRPr lang="zh-CN" altLang="en-US"/>
          </a:p>
        </p:txBody>
      </p:sp>
    </p:spTree>
    <p:extLst>
      <p:ext uri="{BB962C8B-B14F-4D97-AF65-F5344CB8AC3E}">
        <p14:creationId xmlns:p14="http://schemas.microsoft.com/office/powerpoint/2010/main" val="30253725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0DDD0F1-F208-44DB-820C-99728C292CA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74EA864-91DE-424E-980C-CDCA91916E8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7EB1E0-054C-4C6B-915A-6E10C534C01C}"/>
              </a:ext>
            </a:extLst>
          </p:cNvPr>
          <p:cNvSpPr>
            <a:spLocks noGrp="1"/>
          </p:cNvSpPr>
          <p:nvPr>
            <p:ph type="dt" sz="half" idx="10"/>
          </p:nvPr>
        </p:nvSpPr>
        <p:spPr/>
        <p:txBody>
          <a:bodyPr/>
          <a:lstStyle/>
          <a:p>
            <a:fld id="{389C32FA-DE6D-4A5A-BB1A-52AAD71688DA}" type="datetimeFigureOut">
              <a:rPr lang="zh-CN" altLang="en-US" smtClean="0"/>
              <a:t>2020/12/31</a:t>
            </a:fld>
            <a:endParaRPr lang="zh-CN" altLang="en-US"/>
          </a:p>
        </p:txBody>
      </p:sp>
      <p:sp>
        <p:nvSpPr>
          <p:cNvPr id="5" name="页脚占位符 4">
            <a:extLst>
              <a:ext uri="{FF2B5EF4-FFF2-40B4-BE49-F238E27FC236}">
                <a16:creationId xmlns:a16="http://schemas.microsoft.com/office/drawing/2014/main" id="{96AE038B-F1BE-49BC-8EF1-80690E31EC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1B2F0B-4947-432A-BD72-BC3ED98351F2}"/>
              </a:ext>
            </a:extLst>
          </p:cNvPr>
          <p:cNvSpPr>
            <a:spLocks noGrp="1"/>
          </p:cNvSpPr>
          <p:nvPr>
            <p:ph type="sldNum" sz="quarter" idx="12"/>
          </p:nvPr>
        </p:nvSpPr>
        <p:spPr/>
        <p:txBody>
          <a:bodyPr/>
          <a:lstStyle/>
          <a:p>
            <a:fld id="{8F188F6D-E88C-4831-AFBA-17AD3990932A}" type="slidenum">
              <a:rPr lang="zh-CN" altLang="en-US" smtClean="0"/>
              <a:t>‹#›</a:t>
            </a:fld>
            <a:endParaRPr lang="zh-CN" altLang="en-US"/>
          </a:p>
        </p:txBody>
      </p:sp>
    </p:spTree>
    <p:extLst>
      <p:ext uri="{BB962C8B-B14F-4D97-AF65-F5344CB8AC3E}">
        <p14:creationId xmlns:p14="http://schemas.microsoft.com/office/powerpoint/2010/main" val="37484187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571501" y="123088"/>
            <a:ext cx="5202767" cy="668780"/>
          </a:xfrm>
          <a:prstGeom prst="rect">
            <a:avLst/>
          </a:prstGeom>
        </p:spPr>
        <p:txBody>
          <a:bodyPr rtlCol="0"/>
          <a:lstStyle>
            <a:lvl1pPr>
              <a:lnSpc>
                <a:spcPct val="130000"/>
              </a:lnSpc>
              <a:defRPr sz="3200"/>
            </a:lvl1pPr>
          </a:lstStyle>
          <a:p>
            <a:pPr rtl="0"/>
            <a:r>
              <a:rPr lang="zh-CN" altLang="en-US" dirty="0"/>
              <a:t>单击此处编辑母版标题样式</a:t>
            </a:r>
          </a:p>
        </p:txBody>
      </p:sp>
      <p:sp>
        <p:nvSpPr>
          <p:cNvPr id="8" name="矩形 7"/>
          <p:cNvSpPr/>
          <p:nvPr userDrawn="1"/>
        </p:nvSpPr>
        <p:spPr>
          <a:xfrm>
            <a:off x="0" y="131880"/>
            <a:ext cx="368300" cy="668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3">
            <a:extLst>
              <a:ext uri="{FF2B5EF4-FFF2-40B4-BE49-F238E27FC236}">
                <a16:creationId xmlns:a16="http://schemas.microsoft.com/office/drawing/2014/main" id="{0FEA946F-9E58-4197-B970-78284E15F6A4}"/>
              </a:ext>
            </a:extLst>
          </p:cNvPr>
          <p:cNvSpPr>
            <a:spLocks noGrp="1"/>
          </p:cNvSpPr>
          <p:nvPr>
            <p:ph sz="quarter" idx="10"/>
          </p:nvPr>
        </p:nvSpPr>
        <p:spPr>
          <a:xfrm>
            <a:off x="659423" y="1019908"/>
            <a:ext cx="10735408" cy="5046784"/>
          </a:xfrm>
          <a:prstGeom prst="rect">
            <a:avLst/>
          </a:prstGeom>
        </p:spPr>
        <p:txBody>
          <a:bodyPr/>
          <a:lstStyle>
            <a:lvl1pPr marL="228600" indent="-228600">
              <a:buFont typeface="Wingdings" panose="05000000000000000000" pitchFamily="2" charset="2"/>
              <a:buChar char="Ø"/>
              <a:defRPr sz="3200" b="1"/>
            </a:lvl1pPr>
            <a:lvl2pPr marL="457200" indent="-182880">
              <a:buFont typeface="Wingdings" panose="05000000000000000000" pitchFamily="2" charset="2"/>
              <a:buChar char="Ø"/>
              <a:defRPr sz="2800" b="1"/>
            </a:lvl2pPr>
            <a:lvl3pPr marL="685800" indent="-179388">
              <a:buFont typeface="Wingdings" panose="05000000000000000000" pitchFamily="2" charset="2"/>
              <a:buChar char="Ø"/>
              <a:defRPr sz="2400" b="1"/>
            </a:lvl3pPr>
            <a:lvl4pPr marL="914400" indent="-182880">
              <a:buFont typeface="Wingdings" panose="05000000000000000000" pitchFamily="2" charset="2"/>
              <a:buChar char="Ø"/>
              <a:defRPr sz="2000" b="1"/>
            </a:lvl4pPr>
            <a:lvl5pPr marL="1143000" indent="-179388">
              <a:buFont typeface="Wingdings" panose="05000000000000000000" pitchFamily="2" charset="2"/>
              <a:buChar char="Ø"/>
              <a:defRPr sz="1800" b="1"/>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267507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 presetClass="entr" presetSubtype="4" fill="hold" nodeType="click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1050150" name="标题 1"/>
          <p:cNvSpPr>
            <a:spLocks noGrp="1"/>
          </p:cNvSpPr>
          <p:nvPr>
            <p:ph type="title"/>
          </p:nvPr>
        </p:nvSpPr>
        <p:spPr>
          <a:xfrm>
            <a:off x="571501" y="123088"/>
            <a:ext cx="5202767" cy="668780"/>
          </a:xfrm>
          <a:prstGeom prst="rect">
            <a:avLst/>
          </a:prstGeom>
        </p:spPr>
        <p:txBody>
          <a:bodyPr rtlCol="0"/>
          <a:lstStyle>
            <a:lvl1pPr>
              <a:lnSpc>
                <a:spcPct val="130000"/>
              </a:lnSpc>
              <a:defRPr sz="3200"/>
            </a:lvl1pPr>
          </a:lstStyle>
          <a:p>
            <a:pPr rtl="0"/>
            <a:r>
              <a:rPr lang="zh-CN" altLang="en-US" dirty="0"/>
              <a:t>单击此处编辑母版标题样式</a:t>
            </a:r>
          </a:p>
        </p:txBody>
      </p:sp>
      <p:sp>
        <p:nvSpPr>
          <p:cNvPr id="1050151" name="矩形 7"/>
          <p:cNvSpPr/>
          <p:nvPr userDrawn="1"/>
        </p:nvSpPr>
        <p:spPr>
          <a:xfrm>
            <a:off x="0" y="131880"/>
            <a:ext cx="368300" cy="668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0152" name="内容占位符 3"/>
          <p:cNvSpPr>
            <a:spLocks noGrp="1"/>
          </p:cNvSpPr>
          <p:nvPr>
            <p:ph sz="quarter" idx="10"/>
          </p:nvPr>
        </p:nvSpPr>
        <p:spPr>
          <a:xfrm>
            <a:off x="659423" y="1019908"/>
            <a:ext cx="10735408" cy="5046784"/>
          </a:xfrm>
          <a:prstGeom prst="rect">
            <a:avLst/>
          </a:prstGeom>
        </p:spPr>
        <p:txBody>
          <a:bodyPr/>
          <a:lstStyle>
            <a:lvl1pPr marL="228600" indent="-228600">
              <a:buFont typeface="Wingdings" panose="05000000000000000000" pitchFamily="2" charset="2"/>
              <a:buChar char="Ø"/>
              <a:defRPr sz="3200" b="1"/>
            </a:lvl1pPr>
            <a:lvl2pPr marL="457200" indent="-182880">
              <a:buFont typeface="Wingdings" panose="05000000000000000000" pitchFamily="2" charset="2"/>
              <a:buChar char="Ø"/>
              <a:defRPr sz="2800" b="1"/>
            </a:lvl2pPr>
            <a:lvl3pPr marL="685800" indent="-179388">
              <a:buFont typeface="Wingdings" panose="05000000000000000000" pitchFamily="2" charset="2"/>
              <a:buChar char="Ø"/>
              <a:defRPr sz="2400" b="1"/>
            </a:lvl3pPr>
            <a:lvl4pPr marL="914400" indent="-182880">
              <a:buFont typeface="Wingdings" panose="05000000000000000000" pitchFamily="2" charset="2"/>
              <a:buChar char="Ø"/>
              <a:defRPr sz="2000" b="1"/>
            </a:lvl4pPr>
            <a:lvl5pPr marL="1143000" indent="-179388">
              <a:buFont typeface="Wingdings" panose="05000000000000000000" pitchFamily="2" charset="2"/>
              <a:buChar char="Ø"/>
              <a:defRPr sz="1800" b="1"/>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50152">
                                            <p:txEl>
                                              <p:pRg st="0" end="0"/>
                                            </p:txEl>
                                          </p:spTgt>
                                        </p:tgtEl>
                                        <p:attrNameLst>
                                          <p:attrName>style.visibility</p:attrName>
                                        </p:attrNameLst>
                                      </p:cBhvr>
                                      <p:to>
                                        <p:strVal val="visible"/>
                                      </p:to>
                                    </p:set>
                                    <p:anim calcmode="lin" valueType="num">
                                      <p:cBhvr additive="base">
                                        <p:cTn id="7" dur="500" fill="hold"/>
                                        <p:tgtEl>
                                          <p:spTgt spid="10501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5015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50152">
                                            <p:txEl>
                                              <p:pRg st="1" end="1"/>
                                            </p:txEl>
                                          </p:spTgt>
                                        </p:tgtEl>
                                        <p:attrNameLst>
                                          <p:attrName>style.visibility</p:attrName>
                                        </p:attrNameLst>
                                      </p:cBhvr>
                                      <p:to>
                                        <p:strVal val="visible"/>
                                      </p:to>
                                    </p:set>
                                    <p:anim calcmode="lin" valueType="num">
                                      <p:cBhvr additive="base">
                                        <p:cTn id="11" dur="500" fill="hold"/>
                                        <p:tgtEl>
                                          <p:spTgt spid="105015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5015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50152">
                                            <p:txEl>
                                              <p:pRg st="2" end="2"/>
                                            </p:txEl>
                                          </p:spTgt>
                                        </p:tgtEl>
                                        <p:attrNameLst>
                                          <p:attrName>style.visibility</p:attrName>
                                        </p:attrNameLst>
                                      </p:cBhvr>
                                      <p:to>
                                        <p:strVal val="visible"/>
                                      </p:to>
                                    </p:set>
                                    <p:anim calcmode="lin" valueType="num">
                                      <p:cBhvr additive="base">
                                        <p:cTn id="15" dur="500" fill="hold"/>
                                        <p:tgtEl>
                                          <p:spTgt spid="105015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5015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50152">
                                            <p:txEl>
                                              <p:pRg st="3" end="3"/>
                                            </p:txEl>
                                          </p:spTgt>
                                        </p:tgtEl>
                                        <p:attrNameLst>
                                          <p:attrName>style.visibility</p:attrName>
                                        </p:attrNameLst>
                                      </p:cBhvr>
                                      <p:to>
                                        <p:strVal val="visible"/>
                                      </p:to>
                                    </p:set>
                                    <p:anim calcmode="lin" valueType="num">
                                      <p:cBhvr additive="base">
                                        <p:cTn id="19" dur="500" fill="hold"/>
                                        <p:tgtEl>
                                          <p:spTgt spid="105015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5015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50152">
                                            <p:txEl>
                                              <p:pRg st="4" end="4"/>
                                            </p:txEl>
                                          </p:spTgt>
                                        </p:tgtEl>
                                        <p:attrNameLst>
                                          <p:attrName>style.visibility</p:attrName>
                                        </p:attrNameLst>
                                      </p:cBhvr>
                                      <p:to>
                                        <p:strVal val="visible"/>
                                      </p:to>
                                    </p:set>
                                    <p:anim calcmode="lin" valueType="num">
                                      <p:cBhvr additive="base">
                                        <p:cTn id="23" dur="500" fill="hold"/>
                                        <p:tgtEl>
                                          <p:spTgt spid="105015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5015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152" grpId="0" build="p">
        <p:tmplLst>
          <p:tmpl lvl="1">
            <p:tnLst>
              <p:par>
                <p:cTn presetID="2" presetClass="entr" presetSubtype="4" fill="hold" nodeType="clickEffect">
                  <p:stCondLst>
                    <p:cond delay="0"/>
                  </p:stCondLst>
                  <p:childTnLst>
                    <p:set>
                      <p:cBhvr>
                        <p:cTn dur="1" fill="hold">
                          <p:stCondLst>
                            <p:cond delay="0"/>
                          </p:stCondLst>
                        </p:cTn>
                        <p:tgtEl>
                          <p:spTgt spid="1050152"/>
                        </p:tgtEl>
                        <p:attrNameLst>
                          <p:attrName>style.visibility</p:attrName>
                        </p:attrNameLst>
                      </p:cBhvr>
                      <p:to>
                        <p:strVal val="visible"/>
                      </p:to>
                    </p:set>
                    <p:anim calcmode="lin" valueType="num">
                      <p:cBhvr additive="base">
                        <p:cTn dur="500" fill="hold"/>
                        <p:tgtEl>
                          <p:spTgt spid="1050152"/>
                        </p:tgtEl>
                        <p:attrNameLst>
                          <p:attrName>ppt_x</p:attrName>
                        </p:attrNameLst>
                      </p:cBhvr>
                      <p:tavLst>
                        <p:tav tm="0">
                          <p:val>
                            <p:strVal val="#ppt_x"/>
                          </p:val>
                        </p:tav>
                        <p:tav tm="100000">
                          <p:val>
                            <p:strVal val="#ppt_x"/>
                          </p:val>
                        </p:tav>
                      </p:tavLst>
                    </p:anim>
                    <p:anim calcmode="lin" valueType="num">
                      <p:cBhvr additive="base">
                        <p:cTn dur="500" fill="hold"/>
                        <p:tgtEl>
                          <p:spTgt spid="1050152"/>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withEffect">
                  <p:stCondLst>
                    <p:cond delay="0"/>
                  </p:stCondLst>
                  <p:childTnLst>
                    <p:set>
                      <p:cBhvr>
                        <p:cTn dur="1" fill="hold">
                          <p:stCondLst>
                            <p:cond delay="0"/>
                          </p:stCondLst>
                        </p:cTn>
                        <p:tgtEl>
                          <p:spTgt spid="1050152"/>
                        </p:tgtEl>
                        <p:attrNameLst>
                          <p:attrName>style.visibility</p:attrName>
                        </p:attrNameLst>
                      </p:cBhvr>
                      <p:to>
                        <p:strVal val="visible"/>
                      </p:to>
                    </p:set>
                    <p:anim calcmode="lin" valueType="num">
                      <p:cBhvr additive="base">
                        <p:cTn dur="500" fill="hold"/>
                        <p:tgtEl>
                          <p:spTgt spid="1050152"/>
                        </p:tgtEl>
                        <p:attrNameLst>
                          <p:attrName>ppt_x</p:attrName>
                        </p:attrNameLst>
                      </p:cBhvr>
                      <p:tavLst>
                        <p:tav tm="0">
                          <p:val>
                            <p:strVal val="#ppt_x"/>
                          </p:val>
                        </p:tav>
                        <p:tav tm="100000">
                          <p:val>
                            <p:strVal val="#ppt_x"/>
                          </p:val>
                        </p:tav>
                      </p:tavLst>
                    </p:anim>
                    <p:anim calcmode="lin" valueType="num">
                      <p:cBhvr additive="base">
                        <p:cTn dur="500" fill="hold"/>
                        <p:tgtEl>
                          <p:spTgt spid="1050152"/>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1050152"/>
                        </p:tgtEl>
                        <p:attrNameLst>
                          <p:attrName>style.visibility</p:attrName>
                        </p:attrNameLst>
                      </p:cBhvr>
                      <p:to>
                        <p:strVal val="visible"/>
                      </p:to>
                    </p:set>
                    <p:anim calcmode="lin" valueType="num">
                      <p:cBhvr additive="base">
                        <p:cTn dur="500" fill="hold"/>
                        <p:tgtEl>
                          <p:spTgt spid="1050152"/>
                        </p:tgtEl>
                        <p:attrNameLst>
                          <p:attrName>ppt_x</p:attrName>
                        </p:attrNameLst>
                      </p:cBhvr>
                      <p:tavLst>
                        <p:tav tm="0">
                          <p:val>
                            <p:strVal val="#ppt_x"/>
                          </p:val>
                        </p:tav>
                        <p:tav tm="100000">
                          <p:val>
                            <p:strVal val="#ppt_x"/>
                          </p:val>
                        </p:tav>
                      </p:tavLst>
                    </p:anim>
                    <p:anim calcmode="lin" valueType="num">
                      <p:cBhvr additive="base">
                        <p:cTn dur="500" fill="hold"/>
                        <p:tgtEl>
                          <p:spTgt spid="1050152"/>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withEffect">
                  <p:stCondLst>
                    <p:cond delay="0"/>
                  </p:stCondLst>
                  <p:childTnLst>
                    <p:set>
                      <p:cBhvr>
                        <p:cTn dur="1" fill="hold">
                          <p:stCondLst>
                            <p:cond delay="0"/>
                          </p:stCondLst>
                        </p:cTn>
                        <p:tgtEl>
                          <p:spTgt spid="1050152"/>
                        </p:tgtEl>
                        <p:attrNameLst>
                          <p:attrName>style.visibility</p:attrName>
                        </p:attrNameLst>
                      </p:cBhvr>
                      <p:to>
                        <p:strVal val="visible"/>
                      </p:to>
                    </p:set>
                    <p:anim calcmode="lin" valueType="num">
                      <p:cBhvr additive="base">
                        <p:cTn dur="500" fill="hold"/>
                        <p:tgtEl>
                          <p:spTgt spid="1050152"/>
                        </p:tgtEl>
                        <p:attrNameLst>
                          <p:attrName>ppt_x</p:attrName>
                        </p:attrNameLst>
                      </p:cBhvr>
                      <p:tavLst>
                        <p:tav tm="0">
                          <p:val>
                            <p:strVal val="#ppt_x"/>
                          </p:val>
                        </p:tav>
                        <p:tav tm="100000">
                          <p:val>
                            <p:strVal val="#ppt_x"/>
                          </p:val>
                        </p:tav>
                      </p:tavLst>
                    </p:anim>
                    <p:anim calcmode="lin" valueType="num">
                      <p:cBhvr additive="base">
                        <p:cTn dur="500" fill="hold"/>
                        <p:tgtEl>
                          <p:spTgt spid="1050152"/>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1050152"/>
                        </p:tgtEl>
                        <p:attrNameLst>
                          <p:attrName>style.visibility</p:attrName>
                        </p:attrNameLst>
                      </p:cBhvr>
                      <p:to>
                        <p:strVal val="visible"/>
                      </p:to>
                    </p:set>
                    <p:anim calcmode="lin" valueType="num">
                      <p:cBhvr additive="base">
                        <p:cTn dur="500" fill="hold"/>
                        <p:tgtEl>
                          <p:spTgt spid="1050152"/>
                        </p:tgtEl>
                        <p:attrNameLst>
                          <p:attrName>ppt_x</p:attrName>
                        </p:attrNameLst>
                      </p:cBhvr>
                      <p:tavLst>
                        <p:tav tm="0">
                          <p:val>
                            <p:strVal val="#ppt_x"/>
                          </p:val>
                        </p:tav>
                        <p:tav tm="100000">
                          <p:val>
                            <p:strVal val="#ppt_x"/>
                          </p:val>
                        </p:tav>
                      </p:tavLst>
                    </p:anim>
                    <p:anim calcmode="lin" valueType="num">
                      <p:cBhvr additive="base">
                        <p:cTn dur="500" fill="hold"/>
                        <p:tgtEl>
                          <p:spTgt spid="105015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过渡页">
    <p:bg>
      <p:bgPr>
        <a:gradFill flip="none" rotWithShape="1">
          <a:gsLst>
            <a:gs pos="0">
              <a:schemeClr val="accent1"/>
            </a:gs>
            <a:gs pos="97000">
              <a:schemeClr val="accent1">
                <a:lumMod val="80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462" name="组 6"/>
          <p:cNvGrpSpPr/>
          <p:nvPr userDrawn="1"/>
        </p:nvGrpSpPr>
        <p:grpSpPr bwMode="hidden">
          <a:xfrm>
            <a:off x="-1" y="0"/>
            <a:ext cx="12192002" cy="6858000"/>
            <a:chOff x="-1" y="0"/>
            <a:chExt cx="12192002" cy="6858000"/>
          </a:xfrm>
        </p:grpSpPr>
        <p:cxnSp>
          <p:nvCxnSpPr>
            <p:cNvPr id="3145891" name="直接连接符​​(S) 7"/>
            <p:cNvCxnSpPr>
              <a:cxnSpLocks/>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2" name="直接连接符 8"/>
            <p:cNvCxnSpPr>
              <a:cxnSpLocks/>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3" name="直接连接符​​(S) 9"/>
            <p:cNvCxnSpPr>
              <a:cxnSpLocks/>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4" name="直接连接符 10"/>
            <p:cNvCxnSpPr>
              <a:cxnSpLocks/>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5" name="直接连接符​ 11"/>
            <p:cNvCxnSpPr>
              <a:cxnSpLocks/>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6" name="直接连接符​​ 12"/>
            <p:cNvCxnSpPr>
              <a:cxnSpLocks/>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7" name="直接连接符 13"/>
            <p:cNvCxnSpPr>
              <a:cxnSpLocks/>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8" name="直接连接符 14"/>
            <p:cNvCxnSpPr>
              <a:cxnSpLocks/>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9" name="直接连接符 15"/>
            <p:cNvCxnSpPr>
              <a:cxnSpLocks/>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0" name="直接连接符​​(S) 16"/>
            <p:cNvCxnSpPr>
              <a:cxnSpLocks/>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1" name="直接连接符 17"/>
            <p:cNvCxnSpPr>
              <a:cxnSpLocks/>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2" name="直接连接符 18"/>
            <p:cNvCxnSpPr>
              <a:cxnSpLocks/>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3" name="直接连接符​​ 19"/>
            <p:cNvCxnSpPr>
              <a:cxnSpLocks/>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4" name="直接连接符​​ 20"/>
            <p:cNvCxnSpPr>
              <a:cxnSpLocks/>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5" name="直接连接符 21"/>
            <p:cNvCxnSpPr>
              <a:cxnSpLocks/>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6" name="直接连接符​​ 22"/>
            <p:cNvCxnSpPr>
              <a:cxnSpLocks/>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63" name="组 23"/>
            <p:cNvGrpSpPr/>
            <p:nvPr userDrawn="1"/>
          </p:nvGrpSpPr>
          <p:grpSpPr bwMode="hidden">
            <a:xfrm>
              <a:off x="-1" y="0"/>
              <a:ext cx="12192001" cy="6858000"/>
              <a:chOff x="-1" y="0"/>
              <a:chExt cx="12192001" cy="6858000"/>
            </a:xfrm>
          </p:grpSpPr>
          <p:cxnSp>
            <p:nvCxnSpPr>
              <p:cNvPr id="3145907" name="直接连接符​​ 41"/>
              <p:cNvCxnSpPr>
                <a:cxnSpLocks/>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8" name="直接连接符 42"/>
              <p:cNvCxnSpPr>
                <a:cxnSpLocks/>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9" name="直接连接符​​(S) 43"/>
              <p:cNvCxnSpPr>
                <a:cxnSpLocks/>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10" name="直接连接符​​(S) 44"/>
              <p:cNvCxnSpPr>
                <a:cxnSpLocks/>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11" name="直接连接符 45"/>
              <p:cNvCxnSpPr>
                <a:cxnSpLocks/>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64" name="组 46"/>
              <p:cNvGrpSpPr/>
              <p:nvPr/>
            </p:nvGrpSpPr>
            <p:grpSpPr bwMode="hidden">
              <a:xfrm>
                <a:off x="6327885" y="0"/>
                <a:ext cx="5864115" cy="5898673"/>
                <a:chOff x="6327885" y="0"/>
                <a:chExt cx="5864115" cy="5898673"/>
              </a:xfrm>
            </p:grpSpPr>
            <p:cxnSp>
              <p:nvCxnSpPr>
                <p:cNvPr id="3145912" name="直接连接符​​ 52"/>
                <p:cNvCxnSpPr>
                  <a:cxnSpLocks/>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13" name="直接连接符​​(S) 53"/>
                <p:cNvCxnSpPr>
                  <a:cxnSpLocks/>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14" name="直接连接符​​(S) 54"/>
                <p:cNvCxnSpPr>
                  <a:cxnSpLocks/>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15" name="直接连接符​​(S) 55"/>
                <p:cNvCxnSpPr>
                  <a:cxnSpLocks/>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16" name="直接连接符 56"/>
                <p:cNvCxnSpPr>
                  <a:cxnSpLocks/>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917" name="直接连接符 47"/>
              <p:cNvCxnSpPr>
                <a:cxnSpLocks/>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18" name="直接连接符​​(S) 48"/>
              <p:cNvCxnSpPr>
                <a:cxnSpLocks/>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19" name="直接连接符​​ 49"/>
              <p:cNvCxnSpPr>
                <a:cxnSpLocks/>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20" name="直接连接符​​ 50"/>
              <p:cNvCxnSpPr>
                <a:cxnSpLocks/>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21" name="直接连接符 51"/>
              <p:cNvCxnSpPr>
                <a:cxnSpLocks/>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465" name="组 24"/>
            <p:cNvGrpSpPr/>
            <p:nvPr userDrawn="1"/>
          </p:nvGrpSpPr>
          <p:grpSpPr bwMode="hidden">
            <a:xfrm flipH="1">
              <a:off x="0" y="0"/>
              <a:ext cx="12192001" cy="6858000"/>
              <a:chOff x="-1" y="0"/>
              <a:chExt cx="12192001" cy="6858000"/>
            </a:xfrm>
          </p:grpSpPr>
          <p:cxnSp>
            <p:nvCxnSpPr>
              <p:cNvPr id="3145922" name="直接连接符 25"/>
              <p:cNvCxnSpPr>
                <a:cxnSpLocks/>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23" name="直接连接符​​ 26"/>
              <p:cNvCxnSpPr>
                <a:cxnSpLocks/>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24" name="直接连接符​​(S) 27"/>
              <p:cNvCxnSpPr>
                <a:cxnSpLocks/>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25" name="直接连接符​​(S) 28"/>
              <p:cNvCxnSpPr>
                <a:cxnSpLocks/>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26" name="直接连接符​​ 29"/>
              <p:cNvCxnSpPr>
                <a:cxnSpLocks/>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66" name="组 30"/>
              <p:cNvGrpSpPr/>
              <p:nvPr/>
            </p:nvGrpSpPr>
            <p:grpSpPr bwMode="hidden">
              <a:xfrm>
                <a:off x="6327885" y="0"/>
                <a:ext cx="5864115" cy="5898673"/>
                <a:chOff x="6327885" y="0"/>
                <a:chExt cx="5864115" cy="5898673"/>
              </a:xfrm>
            </p:grpSpPr>
            <p:cxnSp>
              <p:nvCxnSpPr>
                <p:cNvPr id="3145927" name="直接连接符​​ 36"/>
                <p:cNvCxnSpPr>
                  <a:cxnSpLocks/>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28" name="直接连接符​​(S) 37"/>
                <p:cNvCxnSpPr>
                  <a:cxnSpLocks/>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29" name="直接连接符​​(S) 38"/>
                <p:cNvCxnSpPr>
                  <a:cxnSpLocks/>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30" name="直接连接符​​(S) 39"/>
                <p:cNvCxnSpPr>
                  <a:cxnSpLocks/>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31" name="直接连接符 40"/>
                <p:cNvCxnSpPr>
                  <a:cxnSpLocks/>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932" name="直接连接符​​ 31"/>
              <p:cNvCxnSpPr>
                <a:cxnSpLocks/>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33" name="直接连接符​​(S) 32"/>
              <p:cNvCxnSpPr>
                <a:cxnSpLocks/>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34" name="直接连接符​​ 33"/>
              <p:cNvCxnSpPr>
                <a:cxnSpLocks/>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35" name="直接连接符 34"/>
              <p:cNvCxnSpPr>
                <a:cxnSpLocks/>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36" name="直接连接符 35"/>
              <p:cNvCxnSpPr>
                <a:cxnSpLocks/>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1050153" name="标题 1"/>
          <p:cNvSpPr>
            <a:spLocks noGrp="1"/>
          </p:cNvSpPr>
          <p:nvPr>
            <p:ph type="title"/>
          </p:nvPr>
        </p:nvSpPr>
        <p:spPr>
          <a:xfrm>
            <a:off x="1295400" y="2541573"/>
            <a:ext cx="9601200" cy="2743200"/>
          </a:xfrm>
          <a:prstGeom prst="rect">
            <a:avLst/>
          </a:prstGeom>
        </p:spPr>
        <p:txBody>
          <a:bodyPr rtlCol="0" anchor="b">
            <a:normAutofit/>
          </a:bodyPr>
          <a:lstStyle>
            <a:lvl1pPr>
              <a:lnSpc>
                <a:spcPct val="85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1050154" name="文本占位符 2"/>
          <p:cNvSpPr>
            <a:spLocks noGrp="1"/>
          </p:cNvSpPr>
          <p:nvPr>
            <p:ph type="body" idx="1"/>
          </p:nvPr>
        </p:nvSpPr>
        <p:spPr>
          <a:xfrm>
            <a:off x="1295400" y="5431536"/>
            <a:ext cx="9601200" cy="457200"/>
          </a:xfrm>
          <a:prstGeom prst="rect">
            <a:avLst/>
          </a:prstGeom>
        </p:spPr>
        <p:txBody>
          <a:bodyPr rtlCol="0">
            <a:normAutofit/>
          </a:bodyPr>
          <a:lstStyle>
            <a:lvl1pPr marL="0" indent="0">
              <a:spcBef>
                <a:spcPts val="0"/>
              </a:spcBef>
              <a:buNone/>
              <a:defRPr sz="2000" b="0">
                <a:solidFill>
                  <a:schemeClr val="tx1"/>
                </a:solidFill>
                <a:latin typeface="微软雅黑" panose="020B0503020204020204" pitchFamily="34" charset="-122"/>
                <a:ea typeface="微软雅黑"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noProof="0"/>
              <a:t>编辑母版文本样式</a:t>
            </a:r>
          </a:p>
        </p:txBody>
      </p:sp>
      <p:cxnSp>
        <p:nvCxnSpPr>
          <p:cNvPr id="3145937" name="直接连接符​​ 57"/>
          <p:cNvCxnSpPr>
            <a:cxnSpLocks/>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reserve="1">
  <p:cSld name="目录页">
    <p:bg>
      <p:bgPr>
        <a:gradFill flip="none" rotWithShape="1">
          <a:gsLst>
            <a:gs pos="0">
              <a:schemeClr val="accent1"/>
            </a:gs>
            <a:gs pos="100000">
              <a:schemeClr val="accent1">
                <a:lumMod val="80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26" name="组 8"/>
          <p:cNvGrpSpPr/>
          <p:nvPr userDrawn="1"/>
        </p:nvGrpSpPr>
        <p:grpSpPr bwMode="hidden">
          <a:xfrm>
            <a:off x="-1" y="0"/>
            <a:ext cx="12192002" cy="6858000"/>
            <a:chOff x="-1" y="0"/>
            <a:chExt cx="12192002" cy="6858000"/>
          </a:xfrm>
        </p:grpSpPr>
        <p:cxnSp>
          <p:nvCxnSpPr>
            <p:cNvPr id="3145781" name="直接连接符​​(S) 9"/>
            <p:cNvCxnSpPr>
              <a:cxnSpLocks/>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82" name="直接连接符 10"/>
            <p:cNvCxnSpPr>
              <a:cxnSpLocks/>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83" name="直接连接符​ 11"/>
            <p:cNvCxnSpPr>
              <a:cxnSpLocks/>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84" name="直接连接符​​ 12"/>
            <p:cNvCxnSpPr>
              <a:cxnSpLocks/>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85" name="直接连接符 13"/>
            <p:cNvCxnSpPr>
              <a:cxnSpLocks/>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86" name="直接连接符 14"/>
            <p:cNvCxnSpPr>
              <a:cxnSpLocks/>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87" name="直接连接符 15"/>
            <p:cNvCxnSpPr>
              <a:cxnSpLocks/>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88" name="直接连接符​​(S) 16"/>
            <p:cNvCxnSpPr>
              <a:cxnSpLocks/>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89" name="直接连接符 17"/>
            <p:cNvCxnSpPr>
              <a:cxnSpLocks/>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90" name="直接连接符 18"/>
            <p:cNvCxnSpPr>
              <a:cxnSpLocks/>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91" name="直接连接符​​ 19"/>
            <p:cNvCxnSpPr>
              <a:cxnSpLocks/>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92" name="直接连接符​​ 20"/>
            <p:cNvCxnSpPr>
              <a:cxnSpLocks/>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93" name="直接连接符 21"/>
            <p:cNvCxnSpPr>
              <a:cxnSpLocks/>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94" name="直接连接符​​ 22"/>
            <p:cNvCxnSpPr>
              <a:cxnSpLocks/>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95" name="直接连接符 23"/>
            <p:cNvCxnSpPr>
              <a:cxnSpLocks/>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96" name="直接连接符​​ 24"/>
            <p:cNvCxnSpPr>
              <a:cxnSpLocks/>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7" name="组 25"/>
            <p:cNvGrpSpPr/>
            <p:nvPr userDrawn="1"/>
          </p:nvGrpSpPr>
          <p:grpSpPr bwMode="hidden">
            <a:xfrm>
              <a:off x="-1" y="0"/>
              <a:ext cx="12192001" cy="6858000"/>
              <a:chOff x="-1" y="0"/>
              <a:chExt cx="12192001" cy="6858000"/>
            </a:xfrm>
          </p:grpSpPr>
          <p:cxnSp>
            <p:nvCxnSpPr>
              <p:cNvPr id="3145797" name="直接连接符​​ 43"/>
              <p:cNvCxnSpPr>
                <a:cxnSpLocks/>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98" name="直接连接符​​(S) 44"/>
              <p:cNvCxnSpPr>
                <a:cxnSpLocks/>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99" name="直接连接符​​(S) 45"/>
              <p:cNvCxnSpPr>
                <a:cxnSpLocks/>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00" name="直接连接符​​(S) 46"/>
              <p:cNvCxnSpPr>
                <a:cxnSpLocks/>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01" name="直接连接符 47"/>
              <p:cNvCxnSpPr>
                <a:cxnSpLocks/>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8" name="组 48"/>
              <p:cNvGrpSpPr/>
              <p:nvPr/>
            </p:nvGrpSpPr>
            <p:grpSpPr bwMode="hidden">
              <a:xfrm>
                <a:off x="6327885" y="0"/>
                <a:ext cx="5864115" cy="5898673"/>
                <a:chOff x="6327885" y="0"/>
                <a:chExt cx="5864115" cy="5898673"/>
              </a:xfrm>
            </p:grpSpPr>
            <p:cxnSp>
              <p:nvCxnSpPr>
                <p:cNvPr id="3145802" name="直接连接符​​ 54"/>
                <p:cNvCxnSpPr>
                  <a:cxnSpLocks/>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03" name="直接连接符​​(S) 55"/>
                <p:cNvCxnSpPr>
                  <a:cxnSpLocks/>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04" name="直接连接符​​(S) 56"/>
                <p:cNvCxnSpPr>
                  <a:cxnSpLocks/>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05" name="直接连接符​​ 57"/>
                <p:cNvCxnSpPr>
                  <a:cxnSpLocks/>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06" name="直接连接符​​ 58"/>
                <p:cNvCxnSpPr>
                  <a:cxnSpLocks/>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807" name="直接连接符​​ 49"/>
              <p:cNvCxnSpPr>
                <a:cxnSpLocks/>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08" name="直接连接符​​ 50"/>
              <p:cNvCxnSpPr>
                <a:cxnSpLocks/>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09" name="直接连接符​​(S) 51"/>
              <p:cNvCxnSpPr>
                <a:cxnSpLocks/>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10" name="直接连接符​​(S) 52"/>
              <p:cNvCxnSpPr>
                <a:cxnSpLocks/>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11" name="直接连接符 53"/>
              <p:cNvCxnSpPr>
                <a:cxnSpLocks/>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29" name="组 26"/>
            <p:cNvGrpSpPr/>
            <p:nvPr userDrawn="1"/>
          </p:nvGrpSpPr>
          <p:grpSpPr bwMode="hidden">
            <a:xfrm flipH="1">
              <a:off x="0" y="0"/>
              <a:ext cx="12192001" cy="6858000"/>
              <a:chOff x="-1" y="0"/>
              <a:chExt cx="12192001" cy="6858000"/>
            </a:xfrm>
          </p:grpSpPr>
          <p:cxnSp>
            <p:nvCxnSpPr>
              <p:cNvPr id="3145812" name="直接连接符 27"/>
              <p:cNvCxnSpPr>
                <a:cxnSpLocks/>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13" name="直接连接符​​(S) 28"/>
              <p:cNvCxnSpPr>
                <a:cxnSpLocks/>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14" name="直接连接符​​(S) 29"/>
              <p:cNvCxnSpPr>
                <a:cxnSpLocks/>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15" name="直接连接符​​(S) 30"/>
              <p:cNvCxnSpPr>
                <a:cxnSpLocks/>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16" name="直接连接符​​ 31"/>
              <p:cNvCxnSpPr>
                <a:cxnSpLocks/>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0" name="组 32"/>
              <p:cNvGrpSpPr/>
              <p:nvPr/>
            </p:nvGrpSpPr>
            <p:grpSpPr bwMode="hidden">
              <a:xfrm>
                <a:off x="6327885" y="0"/>
                <a:ext cx="5864115" cy="5898673"/>
                <a:chOff x="6327885" y="0"/>
                <a:chExt cx="5864115" cy="5898673"/>
              </a:xfrm>
            </p:grpSpPr>
            <p:cxnSp>
              <p:nvCxnSpPr>
                <p:cNvPr id="3145817" name="直接连接符 38"/>
                <p:cNvCxnSpPr>
                  <a:cxnSpLocks/>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18" name="直接连接符​​(S) 39"/>
                <p:cNvCxnSpPr>
                  <a:cxnSpLocks/>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19" name="直接连接符​​(S) 40"/>
                <p:cNvCxnSpPr>
                  <a:cxnSpLocks/>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0" name="直接连接符​​ 41"/>
                <p:cNvCxnSpPr>
                  <a:cxnSpLocks/>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1" name="直接连接符 42"/>
                <p:cNvCxnSpPr>
                  <a:cxnSpLocks/>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822" name="直接连接符​​ 33"/>
              <p:cNvCxnSpPr>
                <a:cxnSpLocks/>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3" name="直接连接符 34"/>
              <p:cNvCxnSpPr>
                <a:cxnSpLocks/>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4" name="直接连接符​​(S) 35"/>
              <p:cNvCxnSpPr>
                <a:cxnSpLocks/>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5" name="直接连接符​​(S) 36"/>
              <p:cNvCxnSpPr>
                <a:cxnSpLocks/>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6" name="直接连接符 37"/>
              <p:cNvCxnSpPr>
                <a:cxnSpLocks/>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1048604" name="矩形 6"/>
          <p:cNvSpPr/>
          <p:nvPr userDrawn="1"/>
        </p:nvSpPr>
        <p:spPr>
          <a:xfrm>
            <a:off x="0" y="0"/>
            <a:ext cx="7315200" cy="6858000"/>
          </a:xfrm>
          <a:prstGeom prst="rect">
            <a:avLst/>
          </a:prstGeom>
          <a:gradFill>
            <a:gsLst>
              <a:gs pos="0">
                <a:schemeClr val="bg1"/>
              </a:gs>
              <a:gs pos="6900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048605" name="标题 1"/>
          <p:cNvSpPr>
            <a:spLocks noGrp="1"/>
          </p:cNvSpPr>
          <p:nvPr>
            <p:ph type="title"/>
          </p:nvPr>
        </p:nvSpPr>
        <p:spPr>
          <a:xfrm>
            <a:off x="7913152" y="571500"/>
            <a:ext cx="3657600" cy="2197100"/>
          </a:xfrm>
          <a:prstGeom prst="rect">
            <a:avLst/>
          </a:prstGeo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1048606" name="内容占位符 2"/>
          <p:cNvSpPr>
            <a:spLocks noGrp="1"/>
          </p:cNvSpPr>
          <p:nvPr>
            <p:ph idx="1"/>
          </p:nvPr>
        </p:nvSpPr>
        <p:spPr>
          <a:xfrm>
            <a:off x="543197" y="571500"/>
            <a:ext cx="6217920" cy="5715000"/>
          </a:xfrm>
          <a:prstGeom prst="rect">
            <a:avLst/>
          </a:prstGeom>
        </p:spPr>
        <p:txBody>
          <a:bodyPr rtlCol="0">
            <a:normAutofit/>
          </a:bodyPr>
          <a:lstStyle>
            <a:lvl1pPr>
              <a:defRPr sz="3200" b="1">
                <a:latin typeface="微软雅黑" panose="020B0503020204020204" pitchFamily="34" charset="-122"/>
                <a:ea typeface="微软雅黑" panose="020B0503020204020204" pitchFamily="34" charset="-122"/>
              </a:defRPr>
            </a:lvl1pPr>
            <a:lvl2pPr>
              <a:defRPr sz="2800" b="1">
                <a:latin typeface="微软雅黑" panose="020B0503020204020204" pitchFamily="34" charset="-122"/>
                <a:ea typeface="微软雅黑" panose="020B0503020204020204" pitchFamily="34" charset="-122"/>
              </a:defRPr>
            </a:lvl2pPr>
            <a:lvl3pPr>
              <a:defRPr sz="2400" b="1">
                <a:latin typeface="微软雅黑" panose="020B0503020204020204" pitchFamily="34" charset="-122"/>
                <a:ea typeface="微软雅黑" panose="020B0503020204020204" pitchFamily="34" charset="-122"/>
              </a:defRPr>
            </a:lvl3pPr>
            <a:lvl4pPr>
              <a:defRPr sz="2000" b="1">
                <a:latin typeface="微软雅黑" panose="020B0503020204020204" pitchFamily="34" charset="-122"/>
                <a:ea typeface="微软雅黑" panose="020B0503020204020204" pitchFamily="34" charset="-122"/>
              </a:defRPr>
            </a:lvl4pPr>
            <a:lvl5pPr>
              <a:defRPr sz="2000" b="1">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rtl="0"/>
            <a:r>
              <a:rPr lang="zh-CN" altLang="en-US" noProof="0" dirty="0"/>
              <a:t>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1048607" name="文本占位符 3"/>
          <p:cNvSpPr>
            <a:spLocks noGrp="1"/>
          </p:cNvSpPr>
          <p:nvPr>
            <p:ph type="body" sz="half" idx="2"/>
          </p:nvPr>
        </p:nvSpPr>
        <p:spPr>
          <a:xfrm>
            <a:off x="7913152" y="2995012"/>
            <a:ext cx="3657600" cy="2285950"/>
          </a:xfrm>
          <a:prstGeom prst="rect">
            <a:avLst/>
          </a:prstGeom>
        </p:spPr>
        <p:txBody>
          <a:bodyPr rtlCol="0">
            <a:normAutofit/>
          </a:bodyPr>
          <a:lstStyle>
            <a:lvl1pPr marL="0" indent="0">
              <a:spcBef>
                <a:spcPts val="1200"/>
              </a:spcBef>
              <a:buNone/>
              <a:defRPr sz="24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cxnSp>
        <p:nvCxnSpPr>
          <p:cNvPr id="3145827" name="直接连接符 59"/>
          <p:cNvCxnSpPr>
            <a:cxnSpLocks/>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48608" name="页脚占位符 5"/>
          <p:cNvSpPr>
            <a:spLocks noGrp="1"/>
          </p:cNvSpPr>
          <p:nvPr>
            <p:ph type="ftr" sz="quarter" idx="11"/>
          </p:nvPr>
        </p:nvSpPr>
        <p:spPr>
          <a:xfrm>
            <a:off x="609601" y="6289679"/>
            <a:ext cx="6128030" cy="222436"/>
          </a:xfrm>
          <a:prstGeom prst="rect">
            <a:avLst/>
          </a:prstGeom>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1048609" name="日期占位符 4"/>
          <p:cNvSpPr>
            <a:spLocks noGrp="1"/>
          </p:cNvSpPr>
          <p:nvPr>
            <p:ph type="dt" sz="half" idx="10"/>
          </p:nvPr>
        </p:nvSpPr>
        <p:spPr>
          <a:xfrm>
            <a:off x="8088923" y="6289679"/>
            <a:ext cx="2171065" cy="145542"/>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t>2020年12月31日</a:t>
            </a:fld>
            <a:endParaRPr lang="zh-CN" altLang="en-US" dirty="0"/>
          </a:p>
        </p:txBody>
      </p:sp>
      <p:sp>
        <p:nvSpPr>
          <p:cNvPr id="1048610" name="幻灯片编号占位符 7"/>
          <p:cNvSpPr>
            <a:spLocks noGrp="1"/>
          </p:cNvSpPr>
          <p:nvPr>
            <p:ph type="sldNum" sz="quarter" idx="12"/>
          </p:nvPr>
        </p:nvSpPr>
        <p:spPr>
          <a:xfrm>
            <a:off x="10665311" y="6289679"/>
            <a:ext cx="918882" cy="222436"/>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t>‹#›</a:t>
            </a:fld>
            <a:endParaRPr lang="zh-CN" altLang="en-U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内容页">
    <p:spTree>
      <p:nvGrpSpPr>
        <p:cNvPr id="1" name=""/>
        <p:cNvGrpSpPr/>
        <p:nvPr/>
      </p:nvGrpSpPr>
      <p:grpSpPr>
        <a:xfrm>
          <a:off x="0" y="0"/>
          <a:ext cx="0" cy="0"/>
          <a:chOff x="0" y="0"/>
          <a:chExt cx="0" cy="0"/>
        </a:xfrm>
      </p:grpSpPr>
      <p:sp>
        <p:nvSpPr>
          <p:cNvPr id="1048576" name="标题 1"/>
          <p:cNvSpPr>
            <a:spLocks noGrp="1"/>
          </p:cNvSpPr>
          <p:nvPr>
            <p:ph type="title"/>
          </p:nvPr>
        </p:nvSpPr>
        <p:spPr>
          <a:xfrm>
            <a:off x="571501" y="114296"/>
            <a:ext cx="10665068" cy="668780"/>
          </a:xfrm>
          <a:prstGeom prst="rect">
            <a:avLst/>
          </a:prstGeom>
        </p:spPr>
        <p:txBody>
          <a:bodyPr rtlCol="0"/>
          <a:lstStyle>
            <a:lvl1pPr>
              <a:lnSpc>
                <a:spcPct val="130000"/>
              </a:lnSpc>
              <a:defRPr sz="3200"/>
            </a:lvl1pPr>
          </a:lstStyle>
          <a:p>
            <a:pPr rtl="0"/>
            <a:r>
              <a:rPr lang="zh-CN" altLang="en-US" dirty="0"/>
              <a:t>单击此处编辑母版标题样式</a:t>
            </a:r>
          </a:p>
        </p:txBody>
      </p:sp>
      <p:sp>
        <p:nvSpPr>
          <p:cNvPr id="1048577" name="矩形 7"/>
          <p:cNvSpPr/>
          <p:nvPr userDrawn="1"/>
        </p:nvSpPr>
        <p:spPr>
          <a:xfrm>
            <a:off x="0" y="0"/>
            <a:ext cx="368300" cy="668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0E6B29-D8B9-4BC7-8943-FD8E001D300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BC18FBE-AEF4-40B8-BA1B-B534858F3E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ADF8175-78FA-45BC-8DF4-C5D21E4FC053}"/>
              </a:ext>
            </a:extLst>
          </p:cNvPr>
          <p:cNvSpPr>
            <a:spLocks noGrp="1"/>
          </p:cNvSpPr>
          <p:nvPr>
            <p:ph type="dt" sz="half" idx="10"/>
          </p:nvPr>
        </p:nvSpPr>
        <p:spPr/>
        <p:txBody>
          <a:bodyPr/>
          <a:lstStyle/>
          <a:p>
            <a:fld id="{389C32FA-DE6D-4A5A-BB1A-52AAD71688DA}" type="datetimeFigureOut">
              <a:rPr lang="zh-CN" altLang="en-US" smtClean="0"/>
              <a:t>2020/12/31</a:t>
            </a:fld>
            <a:endParaRPr lang="zh-CN" altLang="en-US"/>
          </a:p>
        </p:txBody>
      </p:sp>
      <p:sp>
        <p:nvSpPr>
          <p:cNvPr id="5" name="页脚占位符 4">
            <a:extLst>
              <a:ext uri="{FF2B5EF4-FFF2-40B4-BE49-F238E27FC236}">
                <a16:creationId xmlns:a16="http://schemas.microsoft.com/office/drawing/2014/main" id="{57CEFEDD-D114-438A-801C-269ECC0D3F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751EDA-26ED-4417-BA76-CB726BCB48BC}"/>
              </a:ext>
            </a:extLst>
          </p:cNvPr>
          <p:cNvSpPr>
            <a:spLocks noGrp="1"/>
          </p:cNvSpPr>
          <p:nvPr>
            <p:ph type="sldNum" sz="quarter" idx="12"/>
          </p:nvPr>
        </p:nvSpPr>
        <p:spPr/>
        <p:txBody>
          <a:bodyPr/>
          <a:lstStyle/>
          <a:p>
            <a:fld id="{8F188F6D-E88C-4831-AFBA-17AD3990932A}" type="slidenum">
              <a:rPr lang="zh-CN" altLang="en-US" smtClean="0"/>
              <a:t>‹#›</a:t>
            </a:fld>
            <a:endParaRPr lang="zh-CN" altLang="en-US"/>
          </a:p>
        </p:txBody>
      </p:sp>
    </p:spTree>
    <p:extLst>
      <p:ext uri="{BB962C8B-B14F-4D97-AF65-F5344CB8AC3E}">
        <p14:creationId xmlns:p14="http://schemas.microsoft.com/office/powerpoint/2010/main" val="2198188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3EE16D-FFF7-472E-89E0-6ACD66656FC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6D5FD75-EC9B-41F0-B348-C9B99F19DD7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177D30F-494E-46FF-906F-6ACBCA1E8BCF}"/>
              </a:ext>
            </a:extLst>
          </p:cNvPr>
          <p:cNvSpPr>
            <a:spLocks noGrp="1"/>
          </p:cNvSpPr>
          <p:nvPr>
            <p:ph type="dt" sz="half" idx="10"/>
          </p:nvPr>
        </p:nvSpPr>
        <p:spPr/>
        <p:txBody>
          <a:bodyPr/>
          <a:lstStyle/>
          <a:p>
            <a:fld id="{389C32FA-DE6D-4A5A-BB1A-52AAD71688DA}" type="datetimeFigureOut">
              <a:rPr lang="zh-CN" altLang="en-US" smtClean="0"/>
              <a:t>2020/12/31</a:t>
            </a:fld>
            <a:endParaRPr lang="zh-CN" altLang="en-US"/>
          </a:p>
        </p:txBody>
      </p:sp>
      <p:sp>
        <p:nvSpPr>
          <p:cNvPr id="5" name="页脚占位符 4">
            <a:extLst>
              <a:ext uri="{FF2B5EF4-FFF2-40B4-BE49-F238E27FC236}">
                <a16:creationId xmlns:a16="http://schemas.microsoft.com/office/drawing/2014/main" id="{07B79EAE-4AD5-472E-82EE-56D0486F92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54AFBF-F5E5-4432-A542-163D8CDF386B}"/>
              </a:ext>
            </a:extLst>
          </p:cNvPr>
          <p:cNvSpPr>
            <a:spLocks noGrp="1"/>
          </p:cNvSpPr>
          <p:nvPr>
            <p:ph type="sldNum" sz="quarter" idx="12"/>
          </p:nvPr>
        </p:nvSpPr>
        <p:spPr/>
        <p:txBody>
          <a:bodyPr/>
          <a:lstStyle/>
          <a:p>
            <a:fld id="{8F188F6D-E88C-4831-AFBA-17AD3990932A}" type="slidenum">
              <a:rPr lang="zh-CN" altLang="en-US" smtClean="0"/>
              <a:t>‹#›</a:t>
            </a:fld>
            <a:endParaRPr lang="zh-CN" altLang="en-US"/>
          </a:p>
        </p:txBody>
      </p:sp>
    </p:spTree>
    <p:extLst>
      <p:ext uri="{BB962C8B-B14F-4D97-AF65-F5344CB8AC3E}">
        <p14:creationId xmlns:p14="http://schemas.microsoft.com/office/powerpoint/2010/main" val="2615853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9E0DF0-A254-4E5F-BA7C-354F49E958C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1CCA075-9745-466C-9CA8-587442A0CE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749161D-2537-42D4-8577-98099A1513CC}"/>
              </a:ext>
            </a:extLst>
          </p:cNvPr>
          <p:cNvSpPr>
            <a:spLocks noGrp="1"/>
          </p:cNvSpPr>
          <p:nvPr>
            <p:ph type="dt" sz="half" idx="10"/>
          </p:nvPr>
        </p:nvSpPr>
        <p:spPr/>
        <p:txBody>
          <a:bodyPr/>
          <a:lstStyle/>
          <a:p>
            <a:fld id="{389C32FA-DE6D-4A5A-BB1A-52AAD71688DA}" type="datetimeFigureOut">
              <a:rPr lang="zh-CN" altLang="en-US" smtClean="0"/>
              <a:t>2020/12/31</a:t>
            </a:fld>
            <a:endParaRPr lang="zh-CN" altLang="en-US"/>
          </a:p>
        </p:txBody>
      </p:sp>
      <p:sp>
        <p:nvSpPr>
          <p:cNvPr id="5" name="页脚占位符 4">
            <a:extLst>
              <a:ext uri="{FF2B5EF4-FFF2-40B4-BE49-F238E27FC236}">
                <a16:creationId xmlns:a16="http://schemas.microsoft.com/office/drawing/2014/main" id="{DC4E4E27-3891-4FDD-8AB4-302525F2BF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EFB749-0602-4318-BC74-57774237CCB2}"/>
              </a:ext>
            </a:extLst>
          </p:cNvPr>
          <p:cNvSpPr>
            <a:spLocks noGrp="1"/>
          </p:cNvSpPr>
          <p:nvPr>
            <p:ph type="sldNum" sz="quarter" idx="12"/>
          </p:nvPr>
        </p:nvSpPr>
        <p:spPr/>
        <p:txBody>
          <a:bodyPr/>
          <a:lstStyle/>
          <a:p>
            <a:fld id="{8F188F6D-E88C-4831-AFBA-17AD3990932A}" type="slidenum">
              <a:rPr lang="zh-CN" altLang="en-US" smtClean="0"/>
              <a:t>‹#›</a:t>
            </a:fld>
            <a:endParaRPr lang="zh-CN" altLang="en-US"/>
          </a:p>
        </p:txBody>
      </p:sp>
    </p:spTree>
    <p:extLst>
      <p:ext uri="{BB962C8B-B14F-4D97-AF65-F5344CB8AC3E}">
        <p14:creationId xmlns:p14="http://schemas.microsoft.com/office/powerpoint/2010/main" val="37889661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100000"/>
              </a:schemeClr>
            </a:gs>
            <a:gs pos="53000">
              <a:schemeClr val="bg1"/>
            </a:gs>
            <a:gs pos="100000">
              <a:schemeClr val="bg1">
                <a:lumMod val="95000"/>
                <a:alpha val="65000"/>
              </a:schemeClr>
            </a:gs>
          </a:gsLst>
          <a:lin ang="5400000" scaled="1"/>
        </a:gradFill>
        <a:effectLst/>
      </p:bgPr>
    </p:bg>
    <p:spTree>
      <p:nvGrpSpPr>
        <p:cNvPr id="1" name=""/>
        <p:cNvGrpSpPr/>
        <p:nvPr/>
      </p:nvGrpSpPr>
      <p:grpSpPr>
        <a:xfrm>
          <a:off x="0" y="0"/>
          <a:ext cx="0" cy="0"/>
          <a:chOff x="0" y="0"/>
          <a:chExt cx="0" cy="0"/>
        </a:xfrm>
      </p:grpSpPr>
      <p:grpSp>
        <p:nvGrpSpPr>
          <p:cNvPr id="25" name="组 95"/>
          <p:cNvGrpSpPr/>
          <p:nvPr userDrawn="1"/>
        </p:nvGrpSpPr>
        <p:grpSpPr bwMode="hidden">
          <a:xfrm>
            <a:off x="0" y="0"/>
            <a:ext cx="12192000" cy="6738256"/>
            <a:chOff x="-1" y="0"/>
            <a:chExt cx="12192002" cy="6858000"/>
          </a:xfrm>
        </p:grpSpPr>
        <p:cxnSp>
          <p:nvCxnSpPr>
            <p:cNvPr id="3145728" name="直接连接符 96"/>
            <p:cNvCxnSpPr>
              <a:cxnSpLocks/>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29" name="直接连接符 97"/>
            <p:cNvCxnSpPr>
              <a:cxnSpLocks/>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0" name="直接连接符 98"/>
            <p:cNvCxnSpPr>
              <a:cxnSpLocks/>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1" name="直接连接符 99"/>
            <p:cNvCxnSpPr>
              <a:cxnSpLocks/>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2" name="直接连接符​​ 100"/>
            <p:cNvCxnSpPr>
              <a:cxnSpLocks/>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3" name="直接连接符​​ 101"/>
            <p:cNvCxnSpPr>
              <a:cxnSpLocks/>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4" name="直接连接符​​ 102"/>
            <p:cNvCxnSpPr>
              <a:cxnSpLocks/>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5" name="直接连接符​​ 103"/>
            <p:cNvCxnSpPr>
              <a:cxnSpLocks/>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6" name="直接连接符 104"/>
            <p:cNvCxnSpPr>
              <a:cxnSpLocks/>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7" name="直接连接符​​ 105"/>
            <p:cNvCxnSpPr>
              <a:cxnSpLocks/>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8" name="直接连接符​​ 106"/>
            <p:cNvCxnSpPr>
              <a:cxnSpLocks/>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9" name="直接连接符 107"/>
            <p:cNvCxnSpPr>
              <a:cxnSpLocks/>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0" name="直接连接符 108"/>
            <p:cNvCxnSpPr>
              <a:cxnSpLocks/>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1" name="直接连接符 109"/>
            <p:cNvCxnSpPr>
              <a:cxnSpLocks/>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2" name="直接连接符 110"/>
            <p:cNvCxnSpPr>
              <a:cxnSpLocks/>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3" name="直接连接符 111"/>
            <p:cNvCxnSpPr>
              <a:cxnSpLocks/>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112"/>
            <p:cNvGrpSpPr/>
            <p:nvPr userDrawn="1"/>
          </p:nvGrpSpPr>
          <p:grpSpPr bwMode="hidden">
            <a:xfrm>
              <a:off x="-1" y="0"/>
              <a:ext cx="12192001" cy="6858000"/>
              <a:chOff x="-1" y="0"/>
              <a:chExt cx="12192001" cy="6858000"/>
            </a:xfrm>
          </p:grpSpPr>
          <p:cxnSp>
            <p:nvCxnSpPr>
              <p:cNvPr id="3145744" name="直接连接符 130"/>
              <p:cNvCxnSpPr>
                <a:cxnSpLocks/>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5" name="直接连接符 131"/>
              <p:cNvCxnSpPr>
                <a:cxnSpLocks/>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6" name="直接连接符 132"/>
              <p:cNvCxnSpPr>
                <a:cxnSpLocks/>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7" name="直接连接符 133"/>
              <p:cNvCxnSpPr>
                <a:cxnSpLocks/>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8" name="直接连接符 134"/>
              <p:cNvCxnSpPr>
                <a:cxnSpLocks/>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7" name="组 135"/>
              <p:cNvGrpSpPr/>
              <p:nvPr/>
            </p:nvGrpSpPr>
            <p:grpSpPr bwMode="hidden">
              <a:xfrm>
                <a:off x="6327885" y="0"/>
                <a:ext cx="5864115" cy="5898673"/>
                <a:chOff x="6327885" y="0"/>
                <a:chExt cx="5864115" cy="5898673"/>
              </a:xfrm>
            </p:grpSpPr>
            <p:cxnSp>
              <p:nvCxnSpPr>
                <p:cNvPr id="3145749" name="直接连接符 141"/>
                <p:cNvCxnSpPr>
                  <a:cxnSpLocks/>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0" name="直接连接符 142"/>
                <p:cNvCxnSpPr>
                  <a:cxnSpLocks/>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1" name="直接连接符 143"/>
                <p:cNvCxnSpPr>
                  <a:cxnSpLocks/>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2" name="直接连接符 144"/>
                <p:cNvCxnSpPr>
                  <a:cxnSpLocks/>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3" name="直接连接符 145"/>
                <p:cNvCxnSpPr>
                  <a:cxnSpLocks/>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754" name="直接连接符 136"/>
              <p:cNvCxnSpPr>
                <a:cxnSpLocks/>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5" name="直接连接符 137"/>
              <p:cNvCxnSpPr>
                <a:cxnSpLocks/>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6" name="直接连接符 138"/>
              <p:cNvCxnSpPr>
                <a:cxnSpLocks/>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7" name="直接连接符 139"/>
              <p:cNvCxnSpPr>
                <a:cxnSpLocks/>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8" name="直接连接符140"/>
              <p:cNvCxnSpPr>
                <a:cxnSpLocks/>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8" name="组 113"/>
            <p:cNvGrpSpPr/>
            <p:nvPr userDrawn="1"/>
          </p:nvGrpSpPr>
          <p:grpSpPr bwMode="hidden">
            <a:xfrm flipH="1">
              <a:off x="0" y="0"/>
              <a:ext cx="12192001" cy="6858000"/>
              <a:chOff x="-1" y="0"/>
              <a:chExt cx="12192001" cy="6858000"/>
            </a:xfrm>
          </p:grpSpPr>
          <p:cxnSp>
            <p:nvCxnSpPr>
              <p:cNvPr id="3145759" name="直接连接符 114"/>
              <p:cNvCxnSpPr>
                <a:cxnSpLocks/>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0" name="直接连接符 115"/>
              <p:cNvCxnSpPr>
                <a:cxnSpLocks/>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1" name="直接连接符 116"/>
              <p:cNvCxnSpPr>
                <a:cxnSpLocks/>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2" name="直接连接符 117"/>
              <p:cNvCxnSpPr>
                <a:cxnSpLocks/>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3" name="直接连接符 118"/>
              <p:cNvCxnSpPr>
                <a:cxnSpLocks/>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9" name="组 119"/>
              <p:cNvGrpSpPr/>
              <p:nvPr/>
            </p:nvGrpSpPr>
            <p:grpSpPr bwMode="hidden">
              <a:xfrm>
                <a:off x="6327885" y="0"/>
                <a:ext cx="5864115" cy="5898673"/>
                <a:chOff x="6327885" y="0"/>
                <a:chExt cx="5864115" cy="5898673"/>
              </a:xfrm>
            </p:grpSpPr>
            <p:cxnSp>
              <p:nvCxnSpPr>
                <p:cNvPr id="3145764" name="直接连接符 125"/>
                <p:cNvCxnSpPr>
                  <a:cxnSpLocks/>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5" name="直接连接符​​ 126"/>
                <p:cNvCxnSpPr>
                  <a:cxnSpLocks/>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6" name="直接连接符 127"/>
                <p:cNvCxnSpPr>
                  <a:cxnSpLocks/>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7" name="直接连接符 128"/>
                <p:cNvCxnSpPr>
                  <a:cxnSpLocks/>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8" name="直接连接符 129"/>
                <p:cNvCxnSpPr>
                  <a:cxnSpLocks/>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769" name="直接连接符 120"/>
              <p:cNvCxnSpPr>
                <a:cxnSpLocks/>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0" name="直接连接符 121"/>
              <p:cNvCxnSpPr>
                <a:cxnSpLocks/>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1" name="直接连接符 122"/>
              <p:cNvCxnSpPr>
                <a:cxnSpLocks/>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2" name="直接连接符 123"/>
              <p:cNvCxnSpPr>
                <a:cxnSpLocks/>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3" name="直接连接符 124"/>
              <p:cNvCxnSpPr>
                <a:cxnSpLocks/>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3145774" name="直接连接符 147"/>
          <p:cNvCxnSpPr>
            <a:cxnSpLocks/>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Lst>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99011A5-DA85-4C4E-8F30-21FC288C12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14E8727-EE3C-4B41-8EFA-486B9314EC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DD5CF43-6154-4A19-8C0A-EC0604B3F2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9C32FA-DE6D-4A5A-BB1A-52AAD71688DA}" type="datetimeFigureOut">
              <a:rPr lang="zh-CN" altLang="en-US" smtClean="0"/>
              <a:t>2020/12/31</a:t>
            </a:fld>
            <a:endParaRPr lang="zh-CN" altLang="en-US"/>
          </a:p>
        </p:txBody>
      </p:sp>
      <p:sp>
        <p:nvSpPr>
          <p:cNvPr id="5" name="页脚占位符 4">
            <a:extLst>
              <a:ext uri="{FF2B5EF4-FFF2-40B4-BE49-F238E27FC236}">
                <a16:creationId xmlns:a16="http://schemas.microsoft.com/office/drawing/2014/main" id="{0441082A-6998-43CB-8987-EF6C5079F6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7D95262-50C1-480C-9B52-A279C8E01F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188F6D-E88C-4831-AFBA-17AD3990932A}" type="slidenum">
              <a:rPr lang="zh-CN" altLang="en-US" smtClean="0"/>
              <a:t>‹#›</a:t>
            </a:fld>
            <a:endParaRPr lang="zh-CN" altLang="en-US"/>
          </a:p>
        </p:txBody>
      </p:sp>
    </p:spTree>
    <p:extLst>
      <p:ext uri="{BB962C8B-B14F-4D97-AF65-F5344CB8AC3E}">
        <p14:creationId xmlns:p14="http://schemas.microsoft.com/office/powerpoint/2010/main" val="2054504375"/>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1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3.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18.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wmf"/><Relationship Id="rId7" Type="http://schemas.openxmlformats.org/officeDocument/2006/relationships/image" Target="../media/image10.wmf"/><Relationship Id="rId12" Type="http://schemas.openxmlformats.org/officeDocument/2006/relationships/image" Target="../media/image15.wmf"/><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9.wmf"/><Relationship Id="rId11" Type="http://schemas.openxmlformats.org/officeDocument/2006/relationships/image" Target="../media/image14.wmf"/><Relationship Id="rId5" Type="http://schemas.openxmlformats.org/officeDocument/2006/relationships/image" Target="../media/image8.wmf"/><Relationship Id="rId10" Type="http://schemas.openxmlformats.org/officeDocument/2006/relationships/image" Target="../media/image13.wmf"/><Relationship Id="rId4" Type="http://schemas.openxmlformats.org/officeDocument/2006/relationships/image" Target="../media/image7.wmf"/><Relationship Id="rId9" Type="http://schemas.openxmlformats.org/officeDocument/2006/relationships/image" Target="../media/image12.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5.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customXml" Target="../ink/ink4.xml"/><Relationship Id="rId11" Type="http://schemas.openxmlformats.org/officeDocument/2006/relationships/customXml" Target="../ink/ink9.xml"/><Relationship Id="rId5" Type="http://schemas.openxmlformats.org/officeDocument/2006/relationships/customXml" Target="../ink/ink3.xml"/><Relationship Id="rId10" Type="http://schemas.openxmlformats.org/officeDocument/2006/relationships/customXml" Target="../ink/ink8.xml"/><Relationship Id="rId4" Type="http://schemas.openxmlformats.org/officeDocument/2006/relationships/customXml" Target="../ink/ink2.xml"/><Relationship Id="rId9" Type="http://schemas.openxmlformats.org/officeDocument/2006/relationships/customXml" Target="../ink/ink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9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Rectangle 4"/>
          <p:cNvSpPr>
            <a:spLocks noGrp="1" noChangeArrowheads="1"/>
          </p:cNvSpPr>
          <p:nvPr>
            <p:ph type="ctrTitle"/>
          </p:nvPr>
        </p:nvSpPr>
        <p:spPr>
          <a:xfrm>
            <a:off x="1293845" y="3429000"/>
            <a:ext cx="9604310" cy="1863626"/>
          </a:xfrm>
        </p:spPr>
        <p:txBody>
          <a:bodyPr/>
          <a:lstStyle/>
          <a:p>
            <a:pPr algn="ctr"/>
            <a:r>
              <a:rPr lang="zh-CN" altLang="en-US" sz="6600">
                <a:solidFill>
                  <a:schemeClr val="tx1">
                    <a:lumMod val="90000"/>
                    <a:lumOff val="10000"/>
                  </a:schemeClr>
                </a:solidFill>
                <a:latin typeface="+mn-lt"/>
                <a:ea typeface="+mn-ea"/>
                <a:cs typeface="+mn-ea"/>
                <a:sym typeface="+mn-lt"/>
              </a:rPr>
              <a:t>软件工程与实践</a:t>
            </a:r>
            <a:endParaRPr lang="zh-CN" altLang="en-US" sz="6600" dirty="0">
              <a:solidFill>
                <a:schemeClr val="tx1">
                  <a:lumMod val="90000"/>
                  <a:lumOff val="10000"/>
                </a:schemeClr>
              </a:solidFill>
              <a:latin typeface="+mn-lt"/>
              <a:ea typeface="+mn-ea"/>
              <a:cs typeface="+mn-ea"/>
              <a:sym typeface="+mn-lt"/>
            </a:endParaRPr>
          </a:p>
        </p:txBody>
      </p:sp>
      <p:sp>
        <p:nvSpPr>
          <p:cNvPr id="1048668" name="副标题 9"/>
          <p:cNvSpPr>
            <a:spLocks noGrp="1"/>
          </p:cNvSpPr>
          <p:nvPr>
            <p:ph type="subTitle" idx="1"/>
          </p:nvPr>
        </p:nvSpPr>
        <p:spPr>
          <a:xfrm>
            <a:off x="1293845" y="5483364"/>
            <a:ext cx="9604310" cy="457200"/>
          </a:xfrm>
        </p:spPr>
        <p:txBody>
          <a:bodyPr>
            <a:normAutofit/>
          </a:bodyPr>
          <a:lstStyle/>
          <a:p>
            <a:pPr algn="ctr">
              <a:lnSpc>
                <a:spcPct val="80000"/>
              </a:lnSpc>
              <a:buClrTx/>
            </a:pPr>
            <a:r>
              <a:rPr lang="zh-CN" altLang="en-US" b="1" dirty="0">
                <a:latin typeface="+mn-lt"/>
                <a:ea typeface="+mn-ea"/>
                <a:cs typeface="+mn-ea"/>
                <a:sym typeface="+mn-lt"/>
              </a:rPr>
              <a:t>授课教师：邱元杰     电子邮箱：</a:t>
            </a:r>
            <a:r>
              <a:rPr lang="en-US" altLang="zh-CN" b="1" dirty="0">
                <a:latin typeface="+mn-lt"/>
                <a:ea typeface="+mn-ea"/>
                <a:cs typeface="+mn-ea"/>
                <a:sym typeface="+mn-lt"/>
              </a:rPr>
              <a:t>yuanjiq@126.com</a:t>
            </a:r>
            <a:r>
              <a:rPr lang="zh-CN" altLang="en-US" b="1" dirty="0">
                <a:latin typeface="+mn-lt"/>
                <a:ea typeface="+mn-ea"/>
                <a:cs typeface="+mn-ea"/>
                <a:sym typeface="+mn-lt"/>
              </a:rPr>
              <a:t>，微信电话</a:t>
            </a:r>
            <a:r>
              <a:rPr lang="en-US" altLang="zh-CN" b="1" dirty="0">
                <a:latin typeface="+mn-lt"/>
                <a:ea typeface="+mn-ea"/>
                <a:cs typeface="+mn-ea"/>
                <a:sym typeface="+mn-lt"/>
              </a:rPr>
              <a:t>:</a:t>
            </a:r>
            <a:r>
              <a:rPr lang="en-US" altLang="zh-CN" dirty="0">
                <a:latin typeface="Times New Roman" panose="02020603050405020304" pitchFamily="18" charset="0"/>
                <a:ea typeface="GungsuhChe" panose="02030609000101010101" pitchFamily="49" charset="-127"/>
                <a:cs typeface="Times New Roman" panose="02020603050405020304" pitchFamily="18" charset="0"/>
              </a:rPr>
              <a:t> 13679081552</a:t>
            </a:r>
            <a:endParaRPr lang="zh-CN" altLang="en-US" b="1" dirty="0">
              <a:latin typeface="+mn-lt"/>
              <a:ea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标题 1"/>
          <p:cNvSpPr>
            <a:spLocks noGrp="1"/>
          </p:cNvSpPr>
          <p:nvPr>
            <p:ph type="title"/>
          </p:nvPr>
        </p:nvSpPr>
        <p:spPr>
          <a:xfrm>
            <a:off x="571501" y="0"/>
            <a:ext cx="6677197" cy="668780"/>
          </a:xfrm>
        </p:spPr>
        <p:txBody>
          <a:bodyPr/>
          <a:lstStyle/>
          <a:p>
            <a:r>
              <a:rPr lang="en-US" altLang="zh-CN" dirty="0">
                <a:cs typeface="+mn-ea"/>
                <a:sym typeface="+mn-lt"/>
              </a:rPr>
              <a:t>3.2.4 </a:t>
            </a:r>
            <a:r>
              <a:rPr lang="zh-CN" altLang="en-US" dirty="0"/>
              <a:t>需求获取技术</a:t>
            </a:r>
          </a:p>
        </p:txBody>
      </p:sp>
      <p:sp>
        <p:nvSpPr>
          <p:cNvPr id="1048650" name="内容占位符 16"/>
          <p:cNvSpPr txBox="1"/>
          <p:nvPr/>
        </p:nvSpPr>
        <p:spPr>
          <a:xfrm>
            <a:off x="1052830" y="1316355"/>
            <a:ext cx="9829800" cy="4823460"/>
          </a:xfrm>
          <a:prstGeom prst="rect">
            <a:avLst/>
          </a:prstGeom>
        </p:spPr>
        <p:txBody>
          <a:bodyPr>
            <a:norm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pPr>
            <a:r>
              <a:rPr kumimoji="0"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－采访</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pPr>
            <a:r>
              <a:rPr kumimoji="0"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－设定情景（用例）</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pPr>
            <a:r>
              <a:rPr kumimoji="0"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－原型</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pPr>
            <a:r>
              <a:rPr kumimoji="0"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－会议</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pPr>
            <a:r>
              <a:rPr kumimoji="0"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－观察商业过程和工作流</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pPr>
            <a:endParaRPr kumimoji="0"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649"/>
                                        </p:tgtEl>
                                        <p:attrNameLst>
                                          <p:attrName>style.visibility</p:attrName>
                                        </p:attrNameLst>
                                      </p:cBhvr>
                                      <p:to>
                                        <p:strVal val="visible"/>
                                      </p:to>
                                    </p:set>
                                    <p:animEffect transition="in" filter="blinds(horizontal)">
                                      <p:cBhvr>
                                        <p:cTn id="7" dur="500"/>
                                        <p:tgtEl>
                                          <p:spTgt spid="104864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8650"/>
                                        </p:tgtEl>
                                        <p:attrNameLst>
                                          <p:attrName>style.visibility</p:attrName>
                                        </p:attrNameLst>
                                      </p:cBhvr>
                                      <p:to>
                                        <p:strVal val="visible"/>
                                      </p:to>
                                    </p:set>
                                    <p:animEffect transition="in" filter="blinds(horizontal)">
                                      <p:cBhvr>
                                        <p:cTn id="12" dur="1000"/>
                                        <p:tgtEl>
                                          <p:spTgt spid="1048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9" grpId="0"/>
      <p:bldP spid="1048650"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163222-870C-4C08-8CB2-9AA957A40125}"/>
              </a:ext>
            </a:extLst>
          </p:cNvPr>
          <p:cNvSpPr>
            <a:spLocks noGrp="1"/>
          </p:cNvSpPr>
          <p:nvPr>
            <p:ph type="title"/>
          </p:nvPr>
        </p:nvSpPr>
        <p:spPr/>
        <p:txBody>
          <a:bodyPr>
            <a:normAutofit fontScale="90000"/>
          </a:bodyPr>
          <a:lstStyle/>
          <a:p>
            <a:r>
              <a:rPr lang="zh-CN" altLang="en-US" dirty="0"/>
              <a:t>答案</a:t>
            </a:r>
          </a:p>
        </p:txBody>
      </p:sp>
      <p:pic>
        <p:nvPicPr>
          <p:cNvPr id="4" name="内容占位符 3">
            <a:extLst>
              <a:ext uri="{FF2B5EF4-FFF2-40B4-BE49-F238E27FC236}">
                <a16:creationId xmlns:a16="http://schemas.microsoft.com/office/drawing/2014/main" id="{11E4A59E-ABB9-430B-94B5-7C4AA1976048}"/>
              </a:ext>
            </a:extLst>
          </p:cNvPr>
          <p:cNvPicPr>
            <a:picLocks noGrp="1"/>
          </p:cNvPicPr>
          <p:nvPr>
            <p:ph sz="quarter" idx="10"/>
          </p:nvPr>
        </p:nvPicPr>
        <p:blipFill rotWithShape="1">
          <a:blip r:embed="rId2">
            <a:extLst>
              <a:ext uri="{28A0092B-C50C-407E-A947-70E740481C1C}">
                <a14:useLocalDpi xmlns:a14="http://schemas.microsoft.com/office/drawing/2010/main" val="0"/>
              </a:ext>
            </a:extLst>
          </a:blip>
          <a:srcRect r="31962" b="34641"/>
          <a:stretch/>
        </p:blipFill>
        <p:spPr bwMode="auto">
          <a:xfrm>
            <a:off x="3590926" y="1019175"/>
            <a:ext cx="6067424" cy="54102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64312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3C3639-0113-40FF-9079-044A3CAB9D06}"/>
              </a:ext>
            </a:extLst>
          </p:cNvPr>
          <p:cNvSpPr>
            <a:spLocks noGrp="1"/>
          </p:cNvSpPr>
          <p:nvPr>
            <p:ph type="title"/>
          </p:nvPr>
        </p:nvSpPr>
        <p:spPr/>
        <p:txBody>
          <a:bodyPr>
            <a:normAutofit fontScale="90000"/>
          </a:bodyPr>
          <a:lstStyle/>
          <a:p>
            <a:r>
              <a:rPr lang="zh-CN" altLang="en-US" dirty="0"/>
              <a:t>例题</a:t>
            </a:r>
          </a:p>
        </p:txBody>
      </p:sp>
      <p:sp>
        <p:nvSpPr>
          <p:cNvPr id="3" name="内容占位符 2">
            <a:extLst>
              <a:ext uri="{FF2B5EF4-FFF2-40B4-BE49-F238E27FC236}">
                <a16:creationId xmlns:a16="http://schemas.microsoft.com/office/drawing/2014/main" id="{3B36BBB9-59AC-402E-9BF4-B70EB86E3506}"/>
              </a:ext>
            </a:extLst>
          </p:cNvPr>
          <p:cNvSpPr>
            <a:spLocks noGrp="1"/>
          </p:cNvSpPr>
          <p:nvPr>
            <p:ph sz="quarter" idx="10"/>
          </p:nvPr>
        </p:nvSpPr>
        <p:spPr/>
        <p:txBody>
          <a:bodyPr/>
          <a:lstStyle/>
          <a:p>
            <a:pPr algn="just"/>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、解释需求规格说明书中功能性需求、非功能性需求和接口这三个部分的含义，以学生管理系统为例给出每个部分的一个例子。</a:t>
            </a:r>
          </a:p>
          <a:p>
            <a:pPr algn="just"/>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参考答案：</a:t>
            </a:r>
          </a:p>
          <a:p>
            <a:pPr algn="just"/>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功能性需求：系统需要支持的若干功能点。例子：学生注册</a:t>
            </a:r>
          </a:p>
          <a:p>
            <a:pPr algn="just"/>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非功能性需求：系统对效率、可扩展性、兼容性、安全等方面的要求。例子：系统应能使用</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IE</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chrome</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2400" kern="100" dirty="0" err="1">
                <a:effectLst/>
                <a:latin typeface="等线" panose="02010600030101010101" pitchFamily="2" charset="-122"/>
                <a:ea typeface="等线" panose="02010600030101010101" pitchFamily="2" charset="-122"/>
                <a:cs typeface="Times New Roman" panose="02020603050405020304" pitchFamily="18" charset="0"/>
              </a:rPr>
              <a:t>firefox</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等主流浏览器。</a:t>
            </a:r>
          </a:p>
          <a:p>
            <a:pPr algn="just"/>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接口：系统与外部软硬件系统之间的接口。例子：系统与教务管理系统有接口，获取课程数据。</a:t>
            </a:r>
          </a:p>
          <a:p>
            <a:endParaRPr lang="zh-CN" altLang="en-US" sz="4000" dirty="0"/>
          </a:p>
        </p:txBody>
      </p:sp>
    </p:spTree>
    <p:extLst>
      <p:ext uri="{BB962C8B-B14F-4D97-AF65-F5344CB8AC3E}">
        <p14:creationId xmlns:p14="http://schemas.microsoft.com/office/powerpoint/2010/main" val="282278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3DA317-5C02-4B91-9F09-E2072ED8758A}"/>
              </a:ext>
            </a:extLst>
          </p:cNvPr>
          <p:cNvSpPr>
            <a:spLocks noGrp="1"/>
          </p:cNvSpPr>
          <p:nvPr>
            <p:ph type="title"/>
          </p:nvPr>
        </p:nvSpPr>
        <p:spPr/>
        <p:txBody>
          <a:bodyPr>
            <a:normAutofit fontScale="90000"/>
          </a:bodyPr>
          <a:lstStyle/>
          <a:p>
            <a:r>
              <a:rPr lang="zh-CN" altLang="en-US" dirty="0"/>
              <a:t>作业：</a:t>
            </a:r>
          </a:p>
        </p:txBody>
      </p:sp>
      <p:sp>
        <p:nvSpPr>
          <p:cNvPr id="3" name="内容占位符 2">
            <a:extLst>
              <a:ext uri="{FF2B5EF4-FFF2-40B4-BE49-F238E27FC236}">
                <a16:creationId xmlns:a16="http://schemas.microsoft.com/office/drawing/2014/main" id="{A77BAE6B-0DD2-4CF9-A8E3-03FBE3256320}"/>
              </a:ext>
            </a:extLst>
          </p:cNvPr>
          <p:cNvSpPr>
            <a:spLocks noGrp="1"/>
          </p:cNvSpPr>
          <p:nvPr>
            <p:ph sz="quarter" idx="10"/>
          </p:nvPr>
        </p:nvSpPr>
        <p:spPr/>
        <p:txBody>
          <a:bodyPr/>
          <a:lstStyle/>
          <a:p>
            <a:pPr algn="just"/>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考虑一个设备租赁系统，设备租赁公司提供设备租赁给客户，客户在选定所租赁的设备后，由设备租赁公司业务员在系统中录入租赁单。在租赁押金支付环节，系统与芝麻信用合作，如果客户芝麻信用分高，则不用押金即可租赁，否则需要押金租赁。为确认客户信用度，系统需要连接支付宝系统获取客户的芝麻信用分。在租赁设备归还时，租赁公司业务员进行归还登记，如果发现设备故障，业务员在系统中登记故障，此故障需要客户在系统上确认。请根据上述系统功能描述，画出用例图，至少有三个参与者，五个用例，并体现扩展与包含关系。</a:t>
            </a:r>
          </a:p>
          <a:p>
            <a:pPr algn="just"/>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请根据上述系统功能描述，画出用例图，至少有三个参与者，五个用例，并体现关联、扩展与包含关系。</a:t>
            </a:r>
          </a:p>
          <a:p>
            <a:pPr marL="0" indent="0">
              <a:buNone/>
            </a:pPr>
            <a:endParaRPr lang="zh-CN" altLang="en-US" sz="4400" dirty="0"/>
          </a:p>
        </p:txBody>
      </p:sp>
    </p:spTree>
    <p:extLst>
      <p:ext uri="{BB962C8B-B14F-4D97-AF65-F5344CB8AC3E}">
        <p14:creationId xmlns:p14="http://schemas.microsoft.com/office/powerpoint/2010/main" val="2118545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605D8FF2-2CC4-4961-8E79-95CD310BE1F4}"/>
              </a:ext>
            </a:extLst>
          </p:cNvPr>
          <p:cNvPicPr>
            <a:picLocks noGrp="1" noChangeAspect="1"/>
          </p:cNvPicPr>
          <p:nvPr>
            <p:ph sz="quarter" idx="10"/>
          </p:nvPr>
        </p:nvPicPr>
        <p:blipFill rotWithShape="1">
          <a:blip r:embed="rId2"/>
          <a:srcRect l="13597" t="30304" r="11266" b="14714"/>
          <a:stretch/>
        </p:blipFill>
        <p:spPr>
          <a:xfrm>
            <a:off x="1190788" y="665570"/>
            <a:ext cx="10070805" cy="5526860"/>
          </a:xfrm>
        </p:spPr>
      </p:pic>
    </p:spTree>
    <p:extLst>
      <p:ext uri="{BB962C8B-B14F-4D97-AF65-F5344CB8AC3E}">
        <p14:creationId xmlns:p14="http://schemas.microsoft.com/office/powerpoint/2010/main" val="2905709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145" name="Rectangle 4"/>
          <p:cNvSpPr>
            <a:spLocks noGrp="1" noChangeArrowheads="1"/>
          </p:cNvSpPr>
          <p:nvPr>
            <p:ph type="ctrTitle"/>
          </p:nvPr>
        </p:nvSpPr>
        <p:spPr>
          <a:xfrm>
            <a:off x="1293845" y="3429000"/>
            <a:ext cx="9604310" cy="1863626"/>
          </a:xfrm>
        </p:spPr>
        <p:txBody>
          <a:bodyPr/>
          <a:lstStyle/>
          <a:p>
            <a:pPr algn="ctr"/>
            <a:r>
              <a:rPr lang="zh-CN" altLang="en-US" sz="8800" dirty="0">
                <a:solidFill>
                  <a:schemeClr val="tx1">
                    <a:lumMod val="90000"/>
                    <a:lumOff val="10000"/>
                  </a:schemeClr>
                </a:solidFill>
                <a:latin typeface="+mn-lt"/>
                <a:ea typeface="+mn-ea"/>
                <a:cs typeface="+mn-ea"/>
                <a:sym typeface="+mn-lt"/>
              </a:rPr>
              <a:t>感谢观看！</a:t>
            </a:r>
          </a:p>
        </p:txBody>
      </p:sp>
      <p:sp>
        <p:nvSpPr>
          <p:cNvPr id="1050146" name="副标题 9"/>
          <p:cNvSpPr>
            <a:spLocks noGrp="1"/>
          </p:cNvSpPr>
          <p:nvPr>
            <p:ph type="subTitle" idx="1"/>
          </p:nvPr>
        </p:nvSpPr>
        <p:spPr>
          <a:xfrm>
            <a:off x="3064475" y="5483364"/>
            <a:ext cx="7833679" cy="457200"/>
          </a:xfrm>
        </p:spPr>
        <p:txBody>
          <a:bodyPr>
            <a:normAutofit/>
          </a:bodyPr>
          <a:lstStyle/>
          <a:p>
            <a:pPr>
              <a:lnSpc>
                <a:spcPct val="80000"/>
              </a:lnSpc>
              <a:buClrTx/>
            </a:pPr>
            <a:r>
              <a:rPr lang="zh-CN" altLang="en-US" b="1" dirty="0">
                <a:latin typeface="+mn-lt"/>
                <a:ea typeface="+mn-ea"/>
                <a:cs typeface="+mn-ea"/>
                <a:sym typeface="+mn-lt"/>
              </a:rPr>
              <a:t>授课教师：邱元杰      电子邮箱：</a:t>
            </a:r>
            <a:r>
              <a:rPr lang="en-US" altLang="zh-CN" b="1" dirty="0">
                <a:latin typeface="+mn-lt"/>
                <a:ea typeface="+mn-ea"/>
                <a:cs typeface="+mn-ea"/>
                <a:sym typeface="+mn-lt"/>
              </a:rPr>
              <a:t>yuanjiq@126.com</a:t>
            </a:r>
            <a:endParaRPr lang="zh-CN" altLang="en-US" b="1" dirty="0">
              <a:latin typeface="+mn-lt"/>
              <a:ea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标题 1"/>
          <p:cNvSpPr>
            <a:spLocks noGrp="1"/>
          </p:cNvSpPr>
          <p:nvPr>
            <p:ph type="title"/>
          </p:nvPr>
        </p:nvSpPr>
        <p:spPr>
          <a:xfrm>
            <a:off x="571501" y="0"/>
            <a:ext cx="8464434" cy="668780"/>
          </a:xfrm>
        </p:spPr>
        <p:txBody>
          <a:bodyPr/>
          <a:lstStyle/>
          <a:p>
            <a:r>
              <a:rPr lang="en-US" altLang="zh-CN" dirty="0">
                <a:cs typeface="+mn-ea"/>
                <a:sym typeface="+mn-lt"/>
              </a:rPr>
              <a:t>3.2.5 </a:t>
            </a:r>
            <a:r>
              <a:rPr lang="zh-CN" altLang="en-US" dirty="0">
                <a:latin typeface="+mn-lt"/>
                <a:ea typeface="+mn-ea"/>
                <a:cs typeface="+mn-ea"/>
                <a:sym typeface="+mn-lt"/>
              </a:rPr>
              <a:t>需求获取面临的挑战</a:t>
            </a:r>
          </a:p>
        </p:txBody>
      </p:sp>
      <p:grpSp>
        <p:nvGrpSpPr>
          <p:cNvPr id="135" name="42128a8c-3440-4571-bedf-8942cb5465c0"/>
          <p:cNvGrpSpPr>
            <a:grpSpLocks noChangeAspect="1"/>
          </p:cNvGrpSpPr>
          <p:nvPr/>
        </p:nvGrpSpPr>
        <p:grpSpPr>
          <a:xfrm>
            <a:off x="379730" y="1728470"/>
            <a:ext cx="7941945" cy="4117975"/>
            <a:chOff x="604134" y="1728682"/>
            <a:chExt cx="9498993" cy="4117975"/>
          </a:xfrm>
        </p:grpSpPr>
        <p:sp>
          <p:nvSpPr>
            <p:cNvPr id="1048618" name="矩形: 圆角 3"/>
            <p:cNvSpPr/>
            <p:nvPr/>
          </p:nvSpPr>
          <p:spPr>
            <a:xfrm>
              <a:off x="604134" y="1728682"/>
              <a:ext cx="3693420" cy="4067810"/>
            </a:xfrm>
            <a:prstGeom prst="roundRect">
              <a:avLst>
                <a:gd name="adj" fmla="val 0"/>
              </a:avLst>
            </a:prstGeom>
            <a:blipFill dpi="0" rotWithShape="1">
              <a:blip r:embed="rId3" cstate="print"/>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400">
                <a:sym typeface="+mn-lt"/>
              </a:endParaRPr>
            </a:p>
          </p:txBody>
        </p:sp>
        <p:cxnSp>
          <p:nvCxnSpPr>
            <p:cNvPr id="3145828" name="直接连接符 4"/>
            <p:cNvCxnSpPr>
              <a:cxnSpLocks/>
            </p:cNvCxnSpPr>
            <p:nvPr/>
          </p:nvCxnSpPr>
          <p:spPr>
            <a:xfrm>
              <a:off x="6007447" y="2461690"/>
              <a:ext cx="608012" cy="0"/>
            </a:xfrm>
            <a:prstGeom prst="line">
              <a:avLst/>
            </a:prstGeom>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145829" name="直接连接符 5"/>
            <p:cNvCxnSpPr>
              <a:cxnSpLocks/>
            </p:cNvCxnSpPr>
            <p:nvPr/>
          </p:nvCxnSpPr>
          <p:spPr>
            <a:xfrm>
              <a:off x="6477347" y="3732580"/>
              <a:ext cx="471908" cy="0"/>
            </a:xfrm>
            <a:prstGeom prst="line">
              <a:avLst/>
            </a:prstGeom>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145830" name="直接连接符 6"/>
            <p:cNvCxnSpPr>
              <a:cxnSpLocks/>
            </p:cNvCxnSpPr>
            <p:nvPr/>
          </p:nvCxnSpPr>
          <p:spPr>
            <a:xfrm>
              <a:off x="6112222" y="4917804"/>
              <a:ext cx="503237" cy="0"/>
            </a:xfrm>
            <a:prstGeom prst="line">
              <a:avLst/>
            </a:prstGeom>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1048619" name="弧形 7"/>
            <p:cNvSpPr/>
            <p:nvPr/>
          </p:nvSpPr>
          <p:spPr>
            <a:xfrm>
              <a:off x="2313719" y="1778194"/>
              <a:ext cx="4018496" cy="4018496"/>
            </a:xfrm>
            <a:prstGeom prst="arc">
              <a:avLst>
                <a:gd name="adj1" fmla="val 16196982"/>
                <a:gd name="adj2" fmla="val 5380091"/>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endParaRPr lang="en-US" sz="1600" kern="0">
                <a:solidFill>
                  <a:prstClr val="black"/>
                </a:solidFill>
                <a:cs typeface="Arial" panose="020B0604020202020204" pitchFamily="34" charset="0"/>
                <a:sym typeface="+mn-lt"/>
              </a:endParaRPr>
            </a:p>
          </p:txBody>
        </p:sp>
        <p:cxnSp>
          <p:nvCxnSpPr>
            <p:cNvPr id="3145831" name="直接连接符 2"/>
            <p:cNvCxnSpPr>
              <a:cxnSpLocks/>
            </p:cNvCxnSpPr>
            <p:nvPr/>
          </p:nvCxnSpPr>
          <p:spPr>
            <a:xfrm flipH="1">
              <a:off x="4872789" y="2598821"/>
              <a:ext cx="743300" cy="46944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45832" name="直接连接符 18"/>
            <p:cNvCxnSpPr>
              <a:cxnSpLocks/>
            </p:cNvCxnSpPr>
            <p:nvPr/>
          </p:nvCxnSpPr>
          <p:spPr>
            <a:xfrm flipH="1" flipV="1">
              <a:off x="4874405" y="3695770"/>
              <a:ext cx="1221208" cy="26708"/>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45833" name="直接连接符 19"/>
            <p:cNvCxnSpPr>
              <a:cxnSpLocks/>
            </p:cNvCxnSpPr>
            <p:nvPr/>
          </p:nvCxnSpPr>
          <p:spPr>
            <a:xfrm flipH="1" flipV="1">
              <a:off x="4874405" y="4384601"/>
              <a:ext cx="862383" cy="393126"/>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620" name="矩形 20"/>
            <p:cNvSpPr/>
            <p:nvPr/>
          </p:nvSpPr>
          <p:spPr>
            <a:xfrm>
              <a:off x="6772210" y="2182707"/>
              <a:ext cx="3265805" cy="460375"/>
            </a:xfrm>
            <a:prstGeom prst="rect">
              <a:avLst/>
            </a:prstGeom>
          </p:spPr>
          <p:txBody>
            <a:bodyPr wrap="square">
              <a:spAutoFit/>
            </a:bodyPr>
            <a:lstStyle/>
            <a:p>
              <a:pPr>
                <a:spcBef>
                  <a:spcPts val="800"/>
                </a:spcBef>
                <a:buClr>
                  <a:srgbClr val="E24848"/>
                </a:buClr>
              </a:pPr>
              <a:r>
                <a:rPr lang="zh-CN" altLang="en-US" sz="2400" b="1" dirty="0">
                  <a:solidFill>
                    <a:schemeClr val="bg1">
                      <a:lumMod val="50000"/>
                    </a:schemeClr>
                  </a:solidFill>
                  <a:cs typeface="+mn-ea"/>
                  <a:sym typeface="+mn-lt"/>
                </a:rPr>
                <a:t>客户说不清楚需求</a:t>
              </a:r>
            </a:p>
          </p:txBody>
        </p:sp>
        <p:sp>
          <p:nvSpPr>
            <p:cNvPr id="1048621" name="矩形 22"/>
            <p:cNvSpPr/>
            <p:nvPr/>
          </p:nvSpPr>
          <p:spPr>
            <a:xfrm>
              <a:off x="7080527" y="3490172"/>
              <a:ext cx="2154555" cy="460375"/>
            </a:xfrm>
            <a:prstGeom prst="rect">
              <a:avLst/>
            </a:prstGeom>
          </p:spPr>
          <p:txBody>
            <a:bodyPr wrap="square">
              <a:spAutoFit/>
            </a:bodyPr>
            <a:lstStyle/>
            <a:p>
              <a:pPr algn="l">
                <a:spcBef>
                  <a:spcPts val="800"/>
                </a:spcBef>
                <a:buClr>
                  <a:srgbClr val="E24848"/>
                </a:buClr>
              </a:pPr>
              <a:r>
                <a:rPr lang="zh-CN" altLang="en-US" sz="2400" b="1" dirty="0">
                  <a:solidFill>
                    <a:schemeClr val="bg1">
                      <a:lumMod val="50000"/>
                    </a:schemeClr>
                  </a:solidFill>
                  <a:cs typeface="+mn-ea"/>
                  <a:sym typeface="+mn-lt"/>
                </a:rPr>
                <a:t>需求易变性</a:t>
              </a:r>
            </a:p>
          </p:txBody>
        </p:sp>
        <p:sp>
          <p:nvSpPr>
            <p:cNvPr id="1048622" name="矩形 24"/>
            <p:cNvSpPr/>
            <p:nvPr/>
          </p:nvSpPr>
          <p:spPr>
            <a:xfrm>
              <a:off x="6665872" y="4688417"/>
              <a:ext cx="3437255" cy="1158240"/>
            </a:xfrm>
            <a:prstGeom prst="rect">
              <a:avLst/>
            </a:prstGeom>
          </p:spPr>
          <p:txBody>
            <a:bodyPr wrap="square">
              <a:spAutoFit/>
            </a:bodyPr>
            <a:lstStyle/>
            <a:p>
              <a:pPr>
                <a:spcBef>
                  <a:spcPts val="800"/>
                </a:spcBef>
                <a:buClr>
                  <a:srgbClr val="E24848"/>
                </a:buClr>
              </a:pPr>
              <a:r>
                <a:rPr lang="zh-CN" altLang="en-US" sz="2400" b="1">
                  <a:solidFill>
                    <a:schemeClr val="bg1">
                      <a:lumMod val="50000"/>
                    </a:schemeClr>
                  </a:solidFill>
                  <a:cs typeface="+mn-ea"/>
                  <a:sym typeface="+mn-lt"/>
                </a:rPr>
                <a:t>问题的复杂性和对问题空间理解的不完备性与不一致性</a:t>
              </a:r>
            </a:p>
          </p:txBody>
        </p:sp>
        <p:sp>
          <p:nvSpPr>
            <p:cNvPr id="1048623" name="椭圆 26"/>
            <p:cNvSpPr/>
            <p:nvPr/>
          </p:nvSpPr>
          <p:spPr>
            <a:xfrm>
              <a:off x="5689167" y="2124353"/>
              <a:ext cx="674674" cy="674674"/>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en-US" altLang="zh-CN" sz="2400" kern="0" dirty="0">
                  <a:solidFill>
                    <a:schemeClr val="bg1">
                      <a:lumMod val="50000"/>
                    </a:schemeClr>
                  </a:solidFill>
                  <a:cs typeface="Arial" panose="020B0604020202020204" pitchFamily="34" charset="0"/>
                  <a:sym typeface="+mn-lt"/>
                </a:rPr>
                <a:t>1</a:t>
              </a:r>
            </a:p>
          </p:txBody>
        </p:sp>
        <p:sp>
          <p:nvSpPr>
            <p:cNvPr id="1048624" name="椭圆 27"/>
            <p:cNvSpPr/>
            <p:nvPr/>
          </p:nvSpPr>
          <p:spPr>
            <a:xfrm>
              <a:off x="5934063" y="3352410"/>
              <a:ext cx="674674" cy="674674"/>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en-US" sz="2400" kern="0">
                  <a:solidFill>
                    <a:schemeClr val="bg1">
                      <a:lumMod val="50000"/>
                    </a:schemeClr>
                  </a:solidFill>
                  <a:cs typeface="Arial" panose="020B0604020202020204" pitchFamily="34" charset="0"/>
                  <a:sym typeface="+mn-lt"/>
                </a:rPr>
                <a:t>2</a:t>
              </a:r>
            </a:p>
          </p:txBody>
        </p:sp>
        <p:sp>
          <p:nvSpPr>
            <p:cNvPr id="1048625" name="椭圆 28"/>
            <p:cNvSpPr/>
            <p:nvPr/>
          </p:nvSpPr>
          <p:spPr>
            <a:xfrm>
              <a:off x="5654877" y="4581102"/>
              <a:ext cx="674674" cy="674674"/>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en-US" sz="2400" kern="0">
                  <a:solidFill>
                    <a:schemeClr val="bg1">
                      <a:lumMod val="50000"/>
                    </a:schemeClr>
                  </a:solidFill>
                  <a:cs typeface="Arial" panose="020B0604020202020204" pitchFamily="34" charset="0"/>
                  <a:sym typeface="+mn-lt"/>
                </a:rPr>
                <a:t>3</a:t>
              </a:r>
            </a:p>
          </p:txBody>
        </p:sp>
        <p:grpSp>
          <p:nvGrpSpPr>
            <p:cNvPr id="136" name="组合 20"/>
            <p:cNvGrpSpPr/>
            <p:nvPr/>
          </p:nvGrpSpPr>
          <p:grpSpPr>
            <a:xfrm>
              <a:off x="818972" y="3159761"/>
              <a:ext cx="3481186" cy="1205865"/>
              <a:chOff x="7991799" y="2967447"/>
              <a:chExt cx="3481186" cy="1205865"/>
            </a:xfrm>
          </p:grpSpPr>
          <p:sp>
            <p:nvSpPr>
              <p:cNvPr id="1048626" name="矩形 30"/>
              <p:cNvSpPr/>
              <p:nvPr/>
            </p:nvSpPr>
            <p:spPr>
              <a:xfrm>
                <a:off x="7991799" y="2967447"/>
                <a:ext cx="3481186" cy="1205865"/>
              </a:xfrm>
              <a:prstGeom prst="rect">
                <a:avLst/>
              </a:prstGeom>
              <a:solidFill>
                <a:schemeClr val="tx1">
                  <a:alpha val="70000"/>
                </a:schemeClr>
              </a:solidFill>
              <a:ln w="25400" cap="flat">
                <a:noFill/>
                <a:miter lim="400000"/>
              </a:ln>
              <a:effectLst/>
            </p:spPr>
            <p:txBody>
              <a:bodyPr anchor="ctr"/>
              <a:lstStyle/>
              <a:p>
                <a:pPr algn="ctr"/>
                <a:endParaRPr sz="2400"/>
              </a:p>
            </p:txBody>
          </p:sp>
          <p:sp>
            <p:nvSpPr>
              <p:cNvPr id="1048627" name="矩形 31"/>
              <p:cNvSpPr/>
              <p:nvPr/>
            </p:nvSpPr>
            <p:spPr>
              <a:xfrm>
                <a:off x="8391568" y="3419219"/>
                <a:ext cx="1920480" cy="221889"/>
              </a:xfrm>
              <a:prstGeom prst="rect">
                <a:avLst/>
              </a:prstGeom>
            </p:spPr>
            <p:txBody>
              <a:bodyPr wrap="none" lIns="96000" tIns="0" rIns="96000" bIns="0" anchor="ctr" anchorCtr="1">
                <a:noAutofit/>
              </a:bodyPr>
              <a:lstStyle/>
              <a:p>
                <a:pPr algn="ctr" defTabSz="1218565"/>
                <a:r>
                  <a:rPr lang="zh-CN" altLang="en-US" sz="2400" b="1" dirty="0">
                    <a:solidFill>
                      <a:schemeClr val="bg1"/>
                    </a:solidFill>
                  </a:rPr>
                  <a:t>需求获取面临的</a:t>
                </a:r>
              </a:p>
            </p:txBody>
          </p:sp>
        </p:grpSp>
        <p:sp>
          <p:nvSpPr>
            <p:cNvPr id="1048628" name="椭圆 32"/>
            <p:cNvSpPr/>
            <p:nvPr/>
          </p:nvSpPr>
          <p:spPr>
            <a:xfrm>
              <a:off x="3541848" y="2952297"/>
              <a:ext cx="1561578" cy="1561578"/>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zh-CN" altLang="en-US" sz="3200" b="1" kern="0" dirty="0">
                  <a:solidFill>
                    <a:srgbClr val="FF0000"/>
                  </a:solidFill>
                  <a:cs typeface="Arial" panose="020B0604020202020204" pitchFamily="34" charset="0"/>
                  <a:sym typeface="+mn-lt"/>
                </a:rPr>
                <a:t>挑战</a:t>
              </a:r>
            </a:p>
          </p:txBody>
        </p:sp>
      </p:grpSp>
      <p:sp>
        <p:nvSpPr>
          <p:cNvPr id="1048629" name="TextBox 26"/>
          <p:cNvSpPr txBox="1"/>
          <p:nvPr/>
        </p:nvSpPr>
        <p:spPr>
          <a:xfrm>
            <a:off x="8105775" y="668655"/>
            <a:ext cx="3991610" cy="5510530"/>
          </a:xfrm>
          <a:prstGeom prst="roundRect">
            <a:avLst>
              <a:gd name="adj" fmla="val 50000"/>
            </a:avLst>
          </a:prstGeom>
          <a:solidFill>
            <a:schemeClr val="accent1"/>
          </a:solidFill>
        </p:spPr>
        <p:txBody>
          <a:bodyPr wrap="none" lIns="182880" tIns="91440" rIns="182880" bIns="91440" anchor="ctr" anchorCtr="0">
            <a:noAutofit/>
          </a:bodyPr>
          <a:lstStyle/>
          <a:p>
            <a:pPr marL="429895" algn="r">
              <a:lnSpc>
                <a:spcPct val="140000"/>
              </a:lnSpc>
            </a:pPr>
            <a:endParaRPr lang="zh-CN" altLang="en-US" sz="1400" b="1" dirty="0">
              <a:solidFill>
                <a:srgbClr val="FFFFFF"/>
              </a:solidFill>
            </a:endParaRPr>
          </a:p>
        </p:txBody>
      </p:sp>
      <p:sp>
        <p:nvSpPr>
          <p:cNvPr id="1048630" name="文本框 37"/>
          <p:cNvSpPr txBox="1"/>
          <p:nvPr/>
        </p:nvSpPr>
        <p:spPr>
          <a:xfrm>
            <a:off x="8646160" y="1153160"/>
            <a:ext cx="3028315" cy="4422140"/>
          </a:xfrm>
          <a:prstGeom prst="rect">
            <a:avLst/>
          </a:prstGeom>
          <a:noFill/>
        </p:spPr>
        <p:txBody>
          <a:bodyPr wrap="square" rtlCol="0" anchor="t">
            <a:spAutoFit/>
          </a:bodyPr>
          <a:lstStyle/>
          <a:p>
            <a:pPr marL="0" marR="0" lvl="0" indent="0" algn="just" defTabSz="914400" rtl="0" eaLnBrk="1" fontAlgn="base" latinLnBrk="0" hangingPunct="1">
              <a:lnSpc>
                <a:spcPct val="110000"/>
              </a:lnSpc>
              <a:spcBef>
                <a:spcPct val="0"/>
              </a:spcBef>
              <a:spcAft>
                <a:spcPct val="0"/>
              </a:spcAft>
              <a:buClrTx/>
              <a:buSzTx/>
              <a:buFontTx/>
              <a:buNone/>
            </a:pPr>
            <a:r>
              <a:rPr lang="zh-CN" altLang="en-US" sz="2400" b="1" dirty="0">
                <a:solidFill>
                  <a:schemeClr val="lt1"/>
                </a:solidFill>
                <a:cs typeface="+mn-ea"/>
                <a:sym typeface="+mn-ea"/>
              </a:rPr>
              <a:t>经验：</a:t>
            </a:r>
          </a:p>
          <a:p>
            <a:pPr marL="0" marR="0" lvl="0" indent="0" algn="just" defTabSz="914400" rtl="0" eaLnBrk="1" fontAlgn="base" latinLnBrk="0" hangingPunct="1">
              <a:lnSpc>
                <a:spcPct val="110000"/>
              </a:lnSpc>
              <a:spcBef>
                <a:spcPct val="0"/>
              </a:spcBef>
              <a:spcAft>
                <a:spcPct val="0"/>
              </a:spcAft>
              <a:buClrTx/>
              <a:buSzTx/>
              <a:buFontTx/>
              <a:buNone/>
            </a:pPr>
            <a:r>
              <a:rPr lang="zh-CN" altLang="en-US" sz="2400" b="1" dirty="0">
                <a:solidFill>
                  <a:schemeClr val="lt1"/>
                </a:solidFill>
                <a:cs typeface="+mn-ea"/>
                <a:sym typeface="+mn-ea"/>
              </a:rPr>
              <a:t>1）尽可能地分析清楚哪些是稳定的需求，哪些是易变的需求。以便在进行系统设计时，将软件的核心建筑在稳定的需求上，否则将会吃尽苦头。2） 在合同中一定要说清楚“做什么”和“不做什么”。</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617"/>
                                        </p:tgtEl>
                                        <p:attrNameLst>
                                          <p:attrName>style.visibility</p:attrName>
                                        </p:attrNameLst>
                                      </p:cBhvr>
                                      <p:to>
                                        <p:strVal val="visible"/>
                                      </p:to>
                                    </p:set>
                                    <p:animEffect transition="in" filter="blinds(horizontal)">
                                      <p:cBhvr>
                                        <p:cTn id="7" dur="500"/>
                                        <p:tgtEl>
                                          <p:spTgt spid="10486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5"/>
                                        </p:tgtEl>
                                        <p:attrNameLst>
                                          <p:attrName>style.visibility</p:attrName>
                                        </p:attrNameLst>
                                      </p:cBhvr>
                                      <p:to>
                                        <p:strVal val="visible"/>
                                      </p:to>
                                    </p:set>
                                    <p:animEffect transition="in" filter="blinds(horizontal)">
                                      <p:cBhvr>
                                        <p:cTn id="12" dur="500"/>
                                        <p:tgtEl>
                                          <p:spTgt spid="13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48629"/>
                                        </p:tgtEl>
                                        <p:attrNameLst>
                                          <p:attrName>style.visibility</p:attrName>
                                        </p:attrNameLst>
                                      </p:cBhvr>
                                      <p:to>
                                        <p:strVal val="visible"/>
                                      </p:to>
                                    </p:set>
                                    <p:animEffect transition="in" filter="checkerboard(across)">
                                      <p:cBhvr>
                                        <p:cTn id="17" dur="500"/>
                                        <p:tgtEl>
                                          <p:spTgt spid="1048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7" grpId="0"/>
      <p:bldP spid="1048629"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78" name="Rectangle 2"/>
          <p:cNvSpPr>
            <a:spLocks noGrp="1" noChangeArrowheads="1"/>
          </p:cNvSpPr>
          <p:nvPr>
            <p:ph type="title"/>
          </p:nvPr>
        </p:nvSpPr>
        <p:spPr>
          <a:xfrm>
            <a:off x="571501" y="114296"/>
            <a:ext cx="7717154" cy="668780"/>
          </a:xfrm>
        </p:spPr>
        <p:txBody>
          <a:bodyPr/>
          <a:lstStyle/>
          <a:p>
            <a:r>
              <a:rPr lang="en-US" altLang="zh-CN" dirty="0">
                <a:sym typeface="+mn-lt"/>
              </a:rPr>
              <a:t>3.2.6 </a:t>
            </a:r>
            <a:r>
              <a:rPr lang="zh-CN" altLang="en-US" dirty="0">
                <a:sym typeface="+mn-lt"/>
              </a:rPr>
              <a:t>需求诱导（沟通）十原则</a:t>
            </a:r>
          </a:p>
        </p:txBody>
      </p:sp>
      <p:grpSp>
        <p:nvGrpSpPr>
          <p:cNvPr id="38" name="组合 6"/>
          <p:cNvGrpSpPr/>
          <p:nvPr/>
        </p:nvGrpSpPr>
        <p:grpSpPr>
          <a:xfrm>
            <a:off x="264160" y="866140"/>
            <a:ext cx="11044555" cy="4345940"/>
            <a:chOff x="1375862" y="1140742"/>
            <a:chExt cx="9932672" cy="4345658"/>
          </a:xfrm>
        </p:grpSpPr>
        <p:grpSp>
          <p:nvGrpSpPr>
            <p:cNvPr id="39" name="组合 3"/>
            <p:cNvGrpSpPr/>
            <p:nvPr/>
          </p:nvGrpSpPr>
          <p:grpSpPr>
            <a:xfrm>
              <a:off x="4199342" y="1140742"/>
              <a:ext cx="3764132" cy="3762597"/>
              <a:chOff x="4199342" y="1966245"/>
              <a:chExt cx="3764132" cy="3762597"/>
            </a:xfrm>
          </p:grpSpPr>
          <p:sp>
            <p:nvSpPr>
              <p:cNvPr id="1048579" name="椭圆 52"/>
              <p:cNvSpPr/>
              <p:nvPr/>
            </p:nvSpPr>
            <p:spPr bwMode="auto">
              <a:xfrm>
                <a:off x="4199342" y="1966245"/>
                <a:ext cx="3764132" cy="3762597"/>
              </a:xfrm>
              <a:prstGeom prst="ellipse">
                <a:avLst/>
              </a:prstGeom>
              <a:noFill/>
              <a:ln w="9525" cap="rnd">
                <a:solidFill>
                  <a:schemeClr val="tx2">
                    <a:lumMod val="20000"/>
                    <a:lumOff val="80000"/>
                  </a:schemeClr>
                </a:solidFill>
                <a:prstDash val="solid"/>
                <a:round/>
              </a:ln>
            </p:spPr>
            <p:txBody>
              <a:bodyPr anchor="ctr"/>
              <a:lstStyle/>
              <a:p>
                <a:pPr algn="ctr"/>
                <a:endParaRPr sz="2400"/>
              </a:p>
            </p:txBody>
          </p:sp>
          <p:sp>
            <p:nvSpPr>
              <p:cNvPr id="1048580" name="椭圆 53"/>
              <p:cNvSpPr/>
              <p:nvPr/>
            </p:nvSpPr>
            <p:spPr bwMode="auto">
              <a:xfrm>
                <a:off x="4480441" y="2247346"/>
                <a:ext cx="3201165" cy="3199628"/>
              </a:xfrm>
              <a:prstGeom prst="ellipse">
                <a:avLst/>
              </a:prstGeom>
              <a:noFill/>
              <a:ln w="9525" cap="rnd">
                <a:solidFill>
                  <a:schemeClr val="tx2">
                    <a:lumMod val="20000"/>
                    <a:lumOff val="80000"/>
                  </a:schemeClr>
                </a:solidFill>
                <a:prstDash val="solid"/>
                <a:round/>
              </a:ln>
            </p:spPr>
            <p:txBody>
              <a:bodyPr anchor="ctr"/>
              <a:lstStyle/>
              <a:p>
                <a:pPr algn="ctr"/>
                <a:endParaRPr sz="2400"/>
              </a:p>
            </p:txBody>
          </p:sp>
        </p:grpSp>
        <p:grpSp>
          <p:nvGrpSpPr>
            <p:cNvPr id="40" name="组合 4"/>
            <p:cNvGrpSpPr/>
            <p:nvPr/>
          </p:nvGrpSpPr>
          <p:grpSpPr>
            <a:xfrm>
              <a:off x="5125593" y="2027055"/>
              <a:ext cx="1954647" cy="3459345"/>
              <a:chOff x="5101641" y="2822878"/>
              <a:chExt cx="1925269" cy="3261988"/>
            </a:xfrm>
          </p:grpSpPr>
          <p:sp>
            <p:nvSpPr>
              <p:cNvPr id="1048581" name="矩形 36"/>
              <p:cNvSpPr/>
              <p:nvPr/>
            </p:nvSpPr>
            <p:spPr bwMode="auto">
              <a:xfrm>
                <a:off x="5928485" y="4683089"/>
                <a:ext cx="264772" cy="271580"/>
              </a:xfrm>
              <a:prstGeom prst="rect">
                <a:avLst/>
              </a:prstGeom>
              <a:solidFill>
                <a:schemeClr val="tx1">
                  <a:lumMod val="75000"/>
                  <a:lumOff val="25000"/>
                </a:schemeClr>
              </a:solidFill>
              <a:ln>
                <a:noFill/>
              </a:ln>
            </p:spPr>
            <p:txBody>
              <a:bodyPr anchor="ctr"/>
              <a:lstStyle/>
              <a:p>
                <a:pPr algn="ctr"/>
                <a:endParaRPr sz="2400"/>
              </a:p>
            </p:txBody>
          </p:sp>
          <p:sp>
            <p:nvSpPr>
              <p:cNvPr id="1048582" name="矩形 38"/>
              <p:cNvSpPr/>
              <p:nvPr/>
            </p:nvSpPr>
            <p:spPr bwMode="auto">
              <a:xfrm>
                <a:off x="5792317" y="4919114"/>
                <a:ext cx="543917" cy="1165752"/>
              </a:xfrm>
              <a:prstGeom prst="rect">
                <a:avLst/>
              </a:prstGeom>
              <a:solidFill>
                <a:schemeClr val="tx1">
                  <a:lumMod val="75000"/>
                  <a:lumOff val="25000"/>
                </a:schemeClr>
              </a:solidFill>
              <a:ln>
                <a:noFill/>
              </a:ln>
            </p:spPr>
            <p:txBody>
              <a:bodyPr anchor="ctr"/>
              <a:lstStyle/>
              <a:p>
                <a:pPr algn="ctr"/>
                <a:endParaRPr sz="2400"/>
              </a:p>
            </p:txBody>
          </p:sp>
          <p:sp>
            <p:nvSpPr>
              <p:cNvPr id="1048583" name="任意多边形: 形状 51"/>
              <p:cNvSpPr/>
              <p:nvPr/>
            </p:nvSpPr>
            <p:spPr bwMode="auto">
              <a:xfrm>
                <a:off x="5101641" y="2822878"/>
                <a:ext cx="1925269" cy="1924513"/>
              </a:xfrm>
              <a:custGeom>
                <a:avLst/>
                <a:gdLst>
                  <a:gd name="T0" fmla="*/ 538 w 1076"/>
                  <a:gd name="T1" fmla="*/ 1076 h 1076"/>
                  <a:gd name="T2" fmla="*/ 0 w 1076"/>
                  <a:gd name="T3" fmla="*/ 538 h 1076"/>
                  <a:gd name="T4" fmla="*/ 538 w 1076"/>
                  <a:gd name="T5" fmla="*/ 0 h 1076"/>
                  <a:gd name="T6" fmla="*/ 1076 w 1076"/>
                  <a:gd name="T7" fmla="*/ 538 h 1076"/>
                  <a:gd name="T8" fmla="*/ 538 w 1076"/>
                  <a:gd name="T9" fmla="*/ 1076 h 1076"/>
                  <a:gd name="T10" fmla="*/ 538 w 1076"/>
                  <a:gd name="T11" fmla="*/ 80 h 1076"/>
                  <a:gd name="T12" fmla="*/ 80 w 1076"/>
                  <a:gd name="T13" fmla="*/ 538 h 1076"/>
                  <a:gd name="T14" fmla="*/ 538 w 1076"/>
                  <a:gd name="T15" fmla="*/ 996 h 1076"/>
                  <a:gd name="T16" fmla="*/ 996 w 1076"/>
                  <a:gd name="T17" fmla="*/ 538 h 1076"/>
                  <a:gd name="T18" fmla="*/ 538 w 1076"/>
                  <a:gd name="T19" fmla="*/ 80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6" h="1076">
                    <a:moveTo>
                      <a:pt x="538" y="1076"/>
                    </a:moveTo>
                    <a:cubicBezTo>
                      <a:pt x="241" y="1076"/>
                      <a:pt x="0" y="835"/>
                      <a:pt x="0" y="538"/>
                    </a:cubicBezTo>
                    <a:cubicBezTo>
                      <a:pt x="0" y="242"/>
                      <a:pt x="241" y="0"/>
                      <a:pt x="538" y="0"/>
                    </a:cubicBezTo>
                    <a:cubicBezTo>
                      <a:pt x="835" y="0"/>
                      <a:pt x="1076" y="242"/>
                      <a:pt x="1076" y="538"/>
                    </a:cubicBezTo>
                    <a:cubicBezTo>
                      <a:pt x="1076" y="835"/>
                      <a:pt x="835" y="1076"/>
                      <a:pt x="538" y="1076"/>
                    </a:cubicBezTo>
                    <a:close/>
                    <a:moveTo>
                      <a:pt x="538" y="80"/>
                    </a:moveTo>
                    <a:cubicBezTo>
                      <a:pt x="286" y="80"/>
                      <a:pt x="80" y="286"/>
                      <a:pt x="80" y="538"/>
                    </a:cubicBezTo>
                    <a:cubicBezTo>
                      <a:pt x="80" y="791"/>
                      <a:pt x="286" y="996"/>
                      <a:pt x="538" y="996"/>
                    </a:cubicBezTo>
                    <a:cubicBezTo>
                      <a:pt x="791" y="996"/>
                      <a:pt x="996" y="791"/>
                      <a:pt x="996" y="538"/>
                    </a:cubicBezTo>
                    <a:cubicBezTo>
                      <a:pt x="996" y="286"/>
                      <a:pt x="791" y="80"/>
                      <a:pt x="538" y="80"/>
                    </a:cubicBezTo>
                    <a:close/>
                  </a:path>
                </a:pathLst>
              </a:custGeom>
              <a:solidFill>
                <a:schemeClr val="tx1">
                  <a:lumMod val="75000"/>
                  <a:lumOff val="25000"/>
                </a:schemeClr>
              </a:solidFill>
              <a:ln>
                <a:noFill/>
              </a:ln>
            </p:spPr>
            <p:txBody>
              <a:bodyPr anchor="ctr"/>
              <a:lstStyle/>
              <a:p>
                <a:pPr algn="ctr"/>
                <a:endParaRPr sz="2400"/>
              </a:p>
            </p:txBody>
          </p:sp>
        </p:grpSp>
        <p:grpSp>
          <p:nvGrpSpPr>
            <p:cNvPr id="41" name="组合 277"/>
            <p:cNvGrpSpPr/>
            <p:nvPr/>
          </p:nvGrpSpPr>
          <p:grpSpPr>
            <a:xfrm>
              <a:off x="1375862" y="1400233"/>
              <a:ext cx="9932672" cy="3190875"/>
              <a:chOff x="1031897" y="1669300"/>
              <a:chExt cx="7449503" cy="2393154"/>
            </a:xfrm>
          </p:grpSpPr>
          <p:sp>
            <p:nvSpPr>
              <p:cNvPr id="1048584" name="文本框 22"/>
              <p:cNvSpPr txBox="1"/>
              <p:nvPr/>
            </p:nvSpPr>
            <p:spPr>
              <a:xfrm>
                <a:off x="6673554" y="1669300"/>
                <a:ext cx="1728311" cy="447675"/>
              </a:xfrm>
              <a:prstGeom prst="rect">
                <a:avLst/>
              </a:prstGeom>
              <a:noFill/>
            </p:spPr>
            <p:txBody>
              <a:bodyPr wrap="none">
                <a:normAutofit/>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2400" b="1" dirty="0">
                    <a:solidFill>
                      <a:schemeClr val="accent4"/>
                    </a:solidFill>
                  </a:rPr>
                  <a:t>2.</a:t>
                </a:r>
                <a:r>
                  <a:rPr lang="zh-CN" altLang="en-US" sz="2400" b="1" dirty="0">
                    <a:solidFill>
                      <a:schemeClr val="accent4"/>
                    </a:solidFill>
                  </a:rPr>
                  <a:t>有准备的沟通</a:t>
                </a:r>
              </a:p>
            </p:txBody>
          </p:sp>
          <p:sp>
            <p:nvSpPr>
              <p:cNvPr id="1048585" name="文本框 24"/>
              <p:cNvSpPr txBox="1"/>
              <p:nvPr/>
            </p:nvSpPr>
            <p:spPr>
              <a:xfrm>
                <a:off x="6985974" y="2723717"/>
                <a:ext cx="1494949" cy="477202"/>
              </a:xfrm>
              <a:prstGeom prst="rect">
                <a:avLst/>
              </a:prstGeom>
              <a:noFill/>
            </p:spPr>
            <p:txBody>
              <a:bodyPr wrap="none">
                <a:normAutofit fontScale="99167"/>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sz="2400" b="1" dirty="0">
                    <a:solidFill>
                      <a:schemeClr val="accent6"/>
                    </a:solidFill>
                  </a:rPr>
                  <a:t>3. 需要有人推动</a:t>
                </a:r>
              </a:p>
            </p:txBody>
          </p:sp>
          <p:sp>
            <p:nvSpPr>
              <p:cNvPr id="1048586" name="文本框 26"/>
              <p:cNvSpPr txBox="1"/>
              <p:nvPr/>
            </p:nvSpPr>
            <p:spPr>
              <a:xfrm>
                <a:off x="6674031" y="3721936"/>
                <a:ext cx="1807369" cy="340518"/>
              </a:xfrm>
              <a:prstGeom prst="rect">
                <a:avLst/>
              </a:prstGeom>
              <a:noFill/>
            </p:spPr>
            <p:txBody>
              <a:bodyPr wrap="none">
                <a:noAutofit/>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dirty="0">
                    <a:solidFill>
                      <a:schemeClr val="accent5"/>
                    </a:solidFill>
                  </a:rPr>
                  <a:t>4. 最好当面沟通</a:t>
                </a:r>
              </a:p>
            </p:txBody>
          </p:sp>
          <p:sp>
            <p:nvSpPr>
              <p:cNvPr id="1048587" name="文本框 28"/>
              <p:cNvSpPr txBox="1"/>
              <p:nvPr/>
            </p:nvSpPr>
            <p:spPr>
              <a:xfrm flipH="1">
                <a:off x="1443377" y="1669300"/>
                <a:ext cx="1233487" cy="448151"/>
              </a:xfrm>
              <a:prstGeom prst="rect">
                <a:avLst/>
              </a:prstGeom>
              <a:noFill/>
            </p:spPr>
            <p:txBody>
              <a:bodyPr wrap="none">
                <a:normAutofit/>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2400" b="1" dirty="0">
                    <a:solidFill>
                      <a:schemeClr val="accent1"/>
                    </a:solidFill>
                  </a:rPr>
                  <a:t>1.</a:t>
                </a:r>
                <a:r>
                  <a:rPr lang="zh-CN" altLang="en-US" sz="2400" b="1" dirty="0">
                    <a:solidFill>
                      <a:schemeClr val="accent1"/>
                    </a:solidFill>
                  </a:rPr>
                  <a:t>倾听</a:t>
                </a:r>
              </a:p>
            </p:txBody>
          </p:sp>
          <p:sp>
            <p:nvSpPr>
              <p:cNvPr id="1048588" name="文本框 30"/>
              <p:cNvSpPr txBox="1"/>
              <p:nvPr/>
            </p:nvSpPr>
            <p:spPr>
              <a:xfrm flipH="1">
                <a:off x="1165524" y="2627514"/>
                <a:ext cx="1313021" cy="371475"/>
              </a:xfrm>
              <a:prstGeom prst="rect">
                <a:avLst/>
              </a:prstGeom>
              <a:noFill/>
            </p:spPr>
            <p:txBody>
              <a:bodyPr wrap="none">
                <a:normAutofit fontScale="94167"/>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400" b="1" dirty="0">
                    <a:solidFill>
                      <a:schemeClr val="accent2"/>
                    </a:solidFill>
                  </a:rPr>
                  <a:t>6. 保持通力协作</a:t>
                </a:r>
              </a:p>
            </p:txBody>
          </p:sp>
          <p:sp>
            <p:nvSpPr>
              <p:cNvPr id="1048589" name="文本框 32"/>
              <p:cNvSpPr txBox="1"/>
              <p:nvPr/>
            </p:nvSpPr>
            <p:spPr>
              <a:xfrm flipH="1">
                <a:off x="1031897" y="3635131"/>
                <a:ext cx="1504634" cy="357164"/>
              </a:xfrm>
              <a:prstGeom prst="rect">
                <a:avLst/>
              </a:prstGeom>
              <a:noFill/>
            </p:spPr>
            <p:txBody>
              <a:bodyPr wrap="none">
                <a:noAutofit/>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400" b="1" dirty="0">
                    <a:solidFill>
                      <a:schemeClr val="accent3"/>
                    </a:solidFill>
                  </a:rPr>
                  <a:t>5. 记录所有决定</a:t>
                </a:r>
              </a:p>
            </p:txBody>
          </p:sp>
          <p:cxnSp>
            <p:nvCxnSpPr>
              <p:cNvPr id="3145775" name="直接连接符 290"/>
              <p:cNvCxnSpPr>
                <a:cxnSpLocks/>
              </p:cNvCxnSpPr>
              <p:nvPr/>
            </p:nvCxnSpPr>
            <p:spPr>
              <a:xfrm flipH="1">
                <a:off x="2309862" y="2821885"/>
                <a:ext cx="435197" cy="0"/>
              </a:xfrm>
              <a:prstGeom prst="line">
                <a:avLst/>
              </a:prstGeom>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45776" name="直接连接符 291"/>
              <p:cNvCxnSpPr>
                <a:cxnSpLocks/>
              </p:cNvCxnSpPr>
              <p:nvPr/>
            </p:nvCxnSpPr>
            <p:spPr>
              <a:xfrm flipH="1">
                <a:off x="2677030" y="3813843"/>
                <a:ext cx="435197" cy="0"/>
              </a:xfrm>
              <a:prstGeom prst="line">
                <a:avLst/>
              </a:prstGeom>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45777" name="直接连接符 292"/>
              <p:cNvCxnSpPr>
                <a:cxnSpLocks/>
              </p:cNvCxnSpPr>
              <p:nvPr/>
            </p:nvCxnSpPr>
            <p:spPr>
              <a:xfrm flipH="1">
                <a:off x="2677030" y="1885104"/>
                <a:ext cx="435197" cy="0"/>
              </a:xfrm>
              <a:prstGeom prst="line">
                <a:avLst/>
              </a:prstGeom>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45778" name="直接连接符 293"/>
              <p:cNvCxnSpPr>
                <a:cxnSpLocks/>
              </p:cNvCxnSpPr>
              <p:nvPr/>
            </p:nvCxnSpPr>
            <p:spPr>
              <a:xfrm>
                <a:off x="6398940" y="2821885"/>
                <a:ext cx="435197" cy="0"/>
              </a:xfrm>
              <a:prstGeom prst="line">
                <a:avLst/>
              </a:prstGeom>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45779" name="直接连接符 294"/>
              <p:cNvCxnSpPr>
                <a:cxnSpLocks/>
              </p:cNvCxnSpPr>
              <p:nvPr/>
            </p:nvCxnSpPr>
            <p:spPr>
              <a:xfrm>
                <a:off x="6031772" y="3813843"/>
                <a:ext cx="435197" cy="0"/>
              </a:xfrm>
              <a:prstGeom prst="line">
                <a:avLst/>
              </a:prstGeom>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45780" name="直接连接符 295"/>
              <p:cNvCxnSpPr>
                <a:cxnSpLocks/>
              </p:cNvCxnSpPr>
              <p:nvPr/>
            </p:nvCxnSpPr>
            <p:spPr>
              <a:xfrm>
                <a:off x="6031772" y="1885104"/>
                <a:ext cx="435197" cy="0"/>
              </a:xfrm>
              <a:prstGeom prst="line">
                <a:avLst/>
              </a:prstGeom>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48590" name="任意多边形: 形状 199"/>
              <p:cNvSpPr/>
              <p:nvPr/>
            </p:nvSpPr>
            <p:spPr bwMode="auto">
              <a:xfrm>
                <a:off x="5188380" y="1709404"/>
                <a:ext cx="554648" cy="554152"/>
              </a:xfrm>
              <a:custGeom>
                <a:avLst/>
                <a:gdLst>
                  <a:gd name="T0" fmla="*/ 390 w 474"/>
                  <a:gd name="T1" fmla="*/ 390 h 474"/>
                  <a:gd name="T2" fmla="*/ 84 w 474"/>
                  <a:gd name="T3" fmla="*/ 390 h 474"/>
                  <a:gd name="T4" fmla="*/ 84 w 474"/>
                  <a:gd name="T5" fmla="*/ 84 h 474"/>
                  <a:gd name="T6" fmla="*/ 390 w 474"/>
                  <a:gd name="T7" fmla="*/ 84 h 474"/>
                  <a:gd name="T8" fmla="*/ 390 w 474"/>
                  <a:gd name="T9" fmla="*/ 390 h 474"/>
                </a:gdLst>
                <a:ahLst/>
                <a:cxnLst>
                  <a:cxn ang="0">
                    <a:pos x="T0" y="T1"/>
                  </a:cxn>
                  <a:cxn ang="0">
                    <a:pos x="T2" y="T3"/>
                  </a:cxn>
                  <a:cxn ang="0">
                    <a:pos x="T4" y="T5"/>
                  </a:cxn>
                  <a:cxn ang="0">
                    <a:pos x="T6" y="T7"/>
                  </a:cxn>
                  <a:cxn ang="0">
                    <a:pos x="T8" y="T9"/>
                  </a:cxn>
                </a:cxnLst>
                <a:rect l="0" t="0" r="r" b="b"/>
                <a:pathLst>
                  <a:path w="474" h="474">
                    <a:moveTo>
                      <a:pt x="390" y="390"/>
                    </a:moveTo>
                    <a:cubicBezTo>
                      <a:pt x="306" y="474"/>
                      <a:pt x="169" y="474"/>
                      <a:pt x="84" y="390"/>
                    </a:cubicBezTo>
                    <a:cubicBezTo>
                      <a:pt x="0" y="305"/>
                      <a:pt x="0" y="168"/>
                      <a:pt x="84" y="84"/>
                    </a:cubicBezTo>
                    <a:cubicBezTo>
                      <a:pt x="169" y="0"/>
                      <a:pt x="306" y="0"/>
                      <a:pt x="390" y="84"/>
                    </a:cubicBezTo>
                    <a:cubicBezTo>
                      <a:pt x="474" y="168"/>
                      <a:pt x="474" y="305"/>
                      <a:pt x="390" y="390"/>
                    </a:cubicBezTo>
                    <a:close/>
                  </a:path>
                </a:pathLst>
              </a:custGeom>
              <a:solidFill>
                <a:schemeClr val="accent4"/>
              </a:solidFill>
              <a:ln w="58738" cap="flat">
                <a:solidFill>
                  <a:schemeClr val="accent5">
                    <a:lumMod val="20000"/>
                    <a:lumOff val="80000"/>
                  </a:schemeClr>
                </a:solidFill>
                <a:prstDash val="solid"/>
                <a:miter lim="800000"/>
              </a:ln>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p>
            </p:txBody>
          </p:sp>
          <p:sp>
            <p:nvSpPr>
              <p:cNvPr id="1048591" name="任意多边形: 形状 201"/>
              <p:cNvSpPr/>
              <p:nvPr/>
            </p:nvSpPr>
            <p:spPr bwMode="auto">
              <a:xfrm>
                <a:off x="3400932" y="3496234"/>
                <a:ext cx="554153" cy="554152"/>
              </a:xfrm>
              <a:custGeom>
                <a:avLst/>
                <a:gdLst>
                  <a:gd name="T0" fmla="*/ 84 w 474"/>
                  <a:gd name="T1" fmla="*/ 84 h 474"/>
                  <a:gd name="T2" fmla="*/ 390 w 474"/>
                  <a:gd name="T3" fmla="*/ 84 h 474"/>
                  <a:gd name="T4" fmla="*/ 390 w 474"/>
                  <a:gd name="T5" fmla="*/ 390 h 474"/>
                  <a:gd name="T6" fmla="*/ 84 w 474"/>
                  <a:gd name="T7" fmla="*/ 390 h 474"/>
                  <a:gd name="T8" fmla="*/ 84 w 474"/>
                  <a:gd name="T9" fmla="*/ 84 h 474"/>
                </a:gdLst>
                <a:ahLst/>
                <a:cxnLst>
                  <a:cxn ang="0">
                    <a:pos x="T0" y="T1"/>
                  </a:cxn>
                  <a:cxn ang="0">
                    <a:pos x="T2" y="T3"/>
                  </a:cxn>
                  <a:cxn ang="0">
                    <a:pos x="T4" y="T5"/>
                  </a:cxn>
                  <a:cxn ang="0">
                    <a:pos x="T6" y="T7"/>
                  </a:cxn>
                  <a:cxn ang="0">
                    <a:pos x="T8" y="T9"/>
                  </a:cxn>
                </a:cxnLst>
                <a:rect l="0" t="0" r="r" b="b"/>
                <a:pathLst>
                  <a:path w="474" h="474">
                    <a:moveTo>
                      <a:pt x="84" y="84"/>
                    </a:moveTo>
                    <a:cubicBezTo>
                      <a:pt x="168" y="0"/>
                      <a:pt x="305" y="0"/>
                      <a:pt x="390" y="84"/>
                    </a:cubicBezTo>
                    <a:cubicBezTo>
                      <a:pt x="474" y="169"/>
                      <a:pt x="474" y="306"/>
                      <a:pt x="390" y="390"/>
                    </a:cubicBezTo>
                    <a:cubicBezTo>
                      <a:pt x="305" y="474"/>
                      <a:pt x="168" y="474"/>
                      <a:pt x="84" y="390"/>
                    </a:cubicBezTo>
                    <a:cubicBezTo>
                      <a:pt x="0" y="306"/>
                      <a:pt x="0" y="169"/>
                      <a:pt x="84" y="84"/>
                    </a:cubicBezTo>
                    <a:close/>
                  </a:path>
                </a:pathLst>
              </a:custGeom>
              <a:solidFill>
                <a:schemeClr val="accent3"/>
              </a:solidFill>
              <a:ln w="58738" cap="flat">
                <a:solidFill>
                  <a:schemeClr val="accent1">
                    <a:lumMod val="20000"/>
                    <a:lumOff val="80000"/>
                  </a:schemeClr>
                </a:solidFill>
                <a:prstDash val="solid"/>
                <a:miter lim="800000"/>
              </a:ln>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p>
            </p:txBody>
          </p:sp>
          <p:sp>
            <p:nvSpPr>
              <p:cNvPr id="1048592" name="椭圆 299"/>
              <p:cNvSpPr/>
              <p:nvPr/>
            </p:nvSpPr>
            <p:spPr bwMode="auto">
              <a:xfrm>
                <a:off x="5584056" y="2627535"/>
                <a:ext cx="505214" cy="504719"/>
              </a:xfrm>
              <a:prstGeom prst="ellipse">
                <a:avLst/>
              </a:prstGeom>
              <a:solidFill>
                <a:schemeClr val="accent6"/>
              </a:solidFill>
              <a:ln w="58738" cap="flat">
                <a:solidFill>
                  <a:schemeClr val="accent6">
                    <a:lumMod val="20000"/>
                    <a:lumOff val="80000"/>
                  </a:schemeClr>
                </a:solidFill>
                <a:prstDash val="solid"/>
                <a:miter lim="800000"/>
              </a:ln>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p>
            </p:txBody>
          </p:sp>
          <p:sp>
            <p:nvSpPr>
              <p:cNvPr id="1048593" name="任意多边形: 形状 205"/>
              <p:cNvSpPr/>
              <p:nvPr/>
            </p:nvSpPr>
            <p:spPr bwMode="auto">
              <a:xfrm>
                <a:off x="3400932" y="1709404"/>
                <a:ext cx="554153" cy="554152"/>
              </a:xfrm>
              <a:custGeom>
                <a:avLst/>
                <a:gdLst>
                  <a:gd name="T0" fmla="*/ 390 w 474"/>
                  <a:gd name="T1" fmla="*/ 84 h 474"/>
                  <a:gd name="T2" fmla="*/ 390 w 474"/>
                  <a:gd name="T3" fmla="*/ 390 h 474"/>
                  <a:gd name="T4" fmla="*/ 84 w 474"/>
                  <a:gd name="T5" fmla="*/ 390 h 474"/>
                  <a:gd name="T6" fmla="*/ 84 w 474"/>
                  <a:gd name="T7" fmla="*/ 84 h 474"/>
                  <a:gd name="T8" fmla="*/ 390 w 474"/>
                  <a:gd name="T9" fmla="*/ 84 h 474"/>
                </a:gdLst>
                <a:ahLst/>
                <a:cxnLst>
                  <a:cxn ang="0">
                    <a:pos x="T0" y="T1"/>
                  </a:cxn>
                  <a:cxn ang="0">
                    <a:pos x="T2" y="T3"/>
                  </a:cxn>
                  <a:cxn ang="0">
                    <a:pos x="T4" y="T5"/>
                  </a:cxn>
                  <a:cxn ang="0">
                    <a:pos x="T6" y="T7"/>
                  </a:cxn>
                  <a:cxn ang="0">
                    <a:pos x="T8" y="T9"/>
                  </a:cxn>
                </a:cxnLst>
                <a:rect l="0" t="0" r="r" b="b"/>
                <a:pathLst>
                  <a:path w="474" h="474">
                    <a:moveTo>
                      <a:pt x="390" y="84"/>
                    </a:moveTo>
                    <a:cubicBezTo>
                      <a:pt x="474" y="168"/>
                      <a:pt x="474" y="305"/>
                      <a:pt x="390" y="390"/>
                    </a:cubicBezTo>
                    <a:cubicBezTo>
                      <a:pt x="305" y="474"/>
                      <a:pt x="168" y="474"/>
                      <a:pt x="84" y="390"/>
                    </a:cubicBezTo>
                    <a:cubicBezTo>
                      <a:pt x="0" y="305"/>
                      <a:pt x="0" y="168"/>
                      <a:pt x="84" y="84"/>
                    </a:cubicBezTo>
                    <a:cubicBezTo>
                      <a:pt x="168" y="0"/>
                      <a:pt x="305" y="0"/>
                      <a:pt x="390" y="84"/>
                    </a:cubicBezTo>
                    <a:close/>
                  </a:path>
                </a:pathLst>
              </a:custGeom>
              <a:solidFill>
                <a:schemeClr val="accent1"/>
              </a:solidFill>
              <a:ln w="58738" cap="flat">
                <a:solidFill>
                  <a:schemeClr val="accent3">
                    <a:lumMod val="20000"/>
                    <a:lumOff val="80000"/>
                  </a:schemeClr>
                </a:solidFill>
                <a:prstDash val="solid"/>
                <a:miter lim="800000"/>
              </a:ln>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p>
            </p:txBody>
          </p:sp>
          <p:sp>
            <p:nvSpPr>
              <p:cNvPr id="1048594" name="椭圆 303"/>
              <p:cNvSpPr/>
              <p:nvPr/>
            </p:nvSpPr>
            <p:spPr bwMode="auto">
              <a:xfrm>
                <a:off x="3054729" y="2627535"/>
                <a:ext cx="505214" cy="504719"/>
              </a:xfrm>
              <a:prstGeom prst="ellipse">
                <a:avLst/>
              </a:prstGeom>
              <a:solidFill>
                <a:schemeClr val="accent2"/>
              </a:solidFill>
              <a:ln w="58738" cap="flat">
                <a:solidFill>
                  <a:schemeClr val="accent2">
                    <a:lumMod val="20000"/>
                    <a:lumOff val="80000"/>
                  </a:schemeClr>
                </a:solidFill>
                <a:prstDash val="solid"/>
                <a:miter lim="800000"/>
              </a:ln>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dirty="0"/>
              </a:p>
            </p:txBody>
          </p:sp>
          <p:sp>
            <p:nvSpPr>
              <p:cNvPr id="1048595" name="任意多边形: 形状 207"/>
              <p:cNvSpPr/>
              <p:nvPr/>
            </p:nvSpPr>
            <p:spPr bwMode="auto">
              <a:xfrm>
                <a:off x="5188380" y="3496234"/>
                <a:ext cx="554648" cy="554152"/>
              </a:xfrm>
              <a:custGeom>
                <a:avLst/>
                <a:gdLst>
                  <a:gd name="T0" fmla="*/ 84 w 474"/>
                  <a:gd name="T1" fmla="*/ 390 h 474"/>
                  <a:gd name="T2" fmla="*/ 84 w 474"/>
                  <a:gd name="T3" fmla="*/ 84 h 474"/>
                  <a:gd name="T4" fmla="*/ 390 w 474"/>
                  <a:gd name="T5" fmla="*/ 84 h 474"/>
                  <a:gd name="T6" fmla="*/ 390 w 474"/>
                  <a:gd name="T7" fmla="*/ 390 h 474"/>
                  <a:gd name="T8" fmla="*/ 84 w 474"/>
                  <a:gd name="T9" fmla="*/ 390 h 474"/>
                </a:gdLst>
                <a:ahLst/>
                <a:cxnLst>
                  <a:cxn ang="0">
                    <a:pos x="T0" y="T1"/>
                  </a:cxn>
                  <a:cxn ang="0">
                    <a:pos x="T2" y="T3"/>
                  </a:cxn>
                  <a:cxn ang="0">
                    <a:pos x="T4" y="T5"/>
                  </a:cxn>
                  <a:cxn ang="0">
                    <a:pos x="T6" y="T7"/>
                  </a:cxn>
                  <a:cxn ang="0">
                    <a:pos x="T8" y="T9"/>
                  </a:cxn>
                </a:cxnLst>
                <a:rect l="0" t="0" r="r" b="b"/>
                <a:pathLst>
                  <a:path w="474" h="474">
                    <a:moveTo>
                      <a:pt x="84" y="390"/>
                    </a:moveTo>
                    <a:cubicBezTo>
                      <a:pt x="0" y="306"/>
                      <a:pt x="0" y="169"/>
                      <a:pt x="84" y="84"/>
                    </a:cubicBezTo>
                    <a:cubicBezTo>
                      <a:pt x="169" y="0"/>
                      <a:pt x="306" y="0"/>
                      <a:pt x="390" y="84"/>
                    </a:cubicBezTo>
                    <a:cubicBezTo>
                      <a:pt x="474" y="169"/>
                      <a:pt x="474" y="306"/>
                      <a:pt x="390" y="390"/>
                    </a:cubicBezTo>
                    <a:cubicBezTo>
                      <a:pt x="306" y="474"/>
                      <a:pt x="169" y="474"/>
                      <a:pt x="84" y="390"/>
                    </a:cubicBezTo>
                    <a:close/>
                  </a:path>
                </a:pathLst>
              </a:custGeom>
              <a:solidFill>
                <a:schemeClr val="accent5"/>
              </a:solidFill>
              <a:ln w="58738" cap="flat">
                <a:solidFill>
                  <a:schemeClr val="accent5">
                    <a:lumMod val="20000"/>
                    <a:lumOff val="80000"/>
                  </a:schemeClr>
                </a:solidFill>
                <a:prstDash val="solid"/>
                <a:miter lim="800000"/>
              </a:ln>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p>
            </p:txBody>
          </p:sp>
          <p:sp>
            <p:nvSpPr>
              <p:cNvPr id="1048596" name="任意多边形: 形状 210"/>
              <p:cNvSpPr/>
              <p:nvPr/>
            </p:nvSpPr>
            <p:spPr bwMode="auto">
              <a:xfrm>
                <a:off x="3214827" y="2818146"/>
                <a:ext cx="190692" cy="107943"/>
              </a:xfrm>
              <a:custGeom>
                <a:avLst/>
                <a:gdLst>
                  <a:gd name="connsiteX0" fmla="*/ 41704 w 608173"/>
                  <a:gd name="connsiteY0" fmla="*/ 319001 h 344263"/>
                  <a:gd name="connsiteX1" fmla="*/ 496145 w 608173"/>
                  <a:gd name="connsiteY1" fmla="*/ 319001 h 344263"/>
                  <a:gd name="connsiteX2" fmla="*/ 496145 w 608173"/>
                  <a:gd name="connsiteY2" fmla="*/ 344263 h 344263"/>
                  <a:gd name="connsiteX3" fmla="*/ 41704 w 608173"/>
                  <a:gd name="connsiteY3" fmla="*/ 344263 h 344263"/>
                  <a:gd name="connsiteX4" fmla="*/ 595179 w 608173"/>
                  <a:gd name="connsiteY4" fmla="*/ 298 h 344263"/>
                  <a:gd name="connsiteX5" fmla="*/ 607886 w 608173"/>
                  <a:gd name="connsiteY5" fmla="*/ 7524 h 344263"/>
                  <a:gd name="connsiteX6" fmla="*/ 572255 w 608173"/>
                  <a:gd name="connsiteY6" fmla="*/ 44041 h 344263"/>
                  <a:gd name="connsiteX7" fmla="*/ 519041 w 608173"/>
                  <a:gd name="connsiteY7" fmla="*/ 74581 h 344263"/>
                  <a:gd name="connsiteX8" fmla="*/ 518106 w 608173"/>
                  <a:gd name="connsiteY8" fmla="*/ 75235 h 344263"/>
                  <a:gd name="connsiteX9" fmla="*/ 400270 w 608173"/>
                  <a:gd name="connsiteY9" fmla="*/ 133325 h 344263"/>
                  <a:gd name="connsiteX10" fmla="*/ 303382 w 608173"/>
                  <a:gd name="connsiteY10" fmla="*/ 252963 h 344263"/>
                  <a:gd name="connsiteX11" fmla="*/ 242406 w 608173"/>
                  <a:gd name="connsiteY11" fmla="*/ 282942 h 344263"/>
                  <a:gd name="connsiteX12" fmla="*/ 285800 w 608173"/>
                  <a:gd name="connsiteY12" fmla="*/ 189735 h 344263"/>
                  <a:gd name="connsiteX13" fmla="*/ 196955 w 608173"/>
                  <a:gd name="connsiteY13" fmla="*/ 233537 h 344263"/>
                  <a:gd name="connsiteX14" fmla="*/ 194617 w 608173"/>
                  <a:gd name="connsiteY14" fmla="*/ 240261 h 344263"/>
                  <a:gd name="connsiteX15" fmla="*/ 194898 w 608173"/>
                  <a:gd name="connsiteY15" fmla="*/ 240821 h 344263"/>
                  <a:gd name="connsiteX16" fmla="*/ 192560 w 608173"/>
                  <a:gd name="connsiteY16" fmla="*/ 241942 h 344263"/>
                  <a:gd name="connsiteX17" fmla="*/ 192279 w 608173"/>
                  <a:gd name="connsiteY17" fmla="*/ 242129 h 344263"/>
                  <a:gd name="connsiteX18" fmla="*/ 132893 w 608173"/>
                  <a:gd name="connsiteY18" fmla="*/ 265197 h 344263"/>
                  <a:gd name="connsiteX19" fmla="*/ 132519 w 608173"/>
                  <a:gd name="connsiteY19" fmla="*/ 265384 h 344263"/>
                  <a:gd name="connsiteX20" fmla="*/ 132426 w 608173"/>
                  <a:gd name="connsiteY20" fmla="*/ 265290 h 344263"/>
                  <a:gd name="connsiteX21" fmla="*/ 107269 w 608173"/>
                  <a:gd name="connsiteY21" fmla="*/ 269213 h 344263"/>
                  <a:gd name="connsiteX22" fmla="*/ 92025 w 608173"/>
                  <a:gd name="connsiteY22" fmla="*/ 263142 h 344263"/>
                  <a:gd name="connsiteX23" fmla="*/ 102405 w 608173"/>
                  <a:gd name="connsiteY23" fmla="*/ 240728 h 344263"/>
                  <a:gd name="connsiteX24" fmla="*/ 87442 w 608173"/>
                  <a:gd name="connsiteY24" fmla="*/ 228400 h 344263"/>
                  <a:gd name="connsiteX25" fmla="*/ 65184 w 608173"/>
                  <a:gd name="connsiteY25" fmla="*/ 210188 h 344263"/>
                  <a:gd name="connsiteX26" fmla="*/ 60602 w 608173"/>
                  <a:gd name="connsiteY26" fmla="*/ 216072 h 344263"/>
                  <a:gd name="connsiteX27" fmla="*/ 26186 w 608173"/>
                  <a:gd name="connsiteY27" fmla="*/ 232976 h 344263"/>
                  <a:gd name="connsiteX28" fmla="*/ 41149 w 608173"/>
                  <a:gd name="connsiteY28" fmla="*/ 190389 h 344263"/>
                  <a:gd name="connsiteX29" fmla="*/ 4770 w 608173"/>
                  <a:gd name="connsiteY29" fmla="*/ 160410 h 344263"/>
                  <a:gd name="connsiteX30" fmla="*/ 0 w 608173"/>
                  <a:gd name="connsiteY30" fmla="*/ 155553 h 344263"/>
                  <a:gd name="connsiteX31" fmla="*/ 41897 w 608173"/>
                  <a:gd name="connsiteY31" fmla="*/ 134913 h 344263"/>
                  <a:gd name="connsiteX32" fmla="*/ 73414 w 608173"/>
                  <a:gd name="connsiteY32" fmla="*/ 144626 h 344263"/>
                  <a:gd name="connsiteX33" fmla="*/ 81176 w 608173"/>
                  <a:gd name="connsiteY33" fmla="*/ 142665 h 344263"/>
                  <a:gd name="connsiteX34" fmla="*/ 93334 w 608173"/>
                  <a:gd name="connsiteY34" fmla="*/ 150790 h 344263"/>
                  <a:gd name="connsiteX35" fmla="*/ 132145 w 608173"/>
                  <a:gd name="connsiteY35" fmla="*/ 162838 h 344263"/>
                  <a:gd name="connsiteX36" fmla="*/ 286829 w 608173"/>
                  <a:gd name="connsiteY36" fmla="*/ 86535 h 344263"/>
                  <a:gd name="connsiteX37" fmla="*/ 252694 w 608173"/>
                  <a:gd name="connsiteY37" fmla="*/ 63280 h 344263"/>
                  <a:gd name="connsiteX38" fmla="*/ 297677 w 608173"/>
                  <a:gd name="connsiteY38" fmla="*/ 41146 h 344263"/>
                  <a:gd name="connsiteX39" fmla="*/ 362581 w 608173"/>
                  <a:gd name="connsiteY39" fmla="*/ 49178 h 344263"/>
                  <a:gd name="connsiteX40" fmla="*/ 442354 w 608173"/>
                  <a:gd name="connsiteY40" fmla="*/ 9766 h 344263"/>
                  <a:gd name="connsiteX41" fmla="*/ 476209 w 608173"/>
                  <a:gd name="connsiteY41" fmla="*/ 520 h 344263"/>
                  <a:gd name="connsiteX42" fmla="*/ 465828 w 608173"/>
                  <a:gd name="connsiteY42" fmla="*/ 14529 h 344263"/>
                  <a:gd name="connsiteX43" fmla="*/ 499776 w 608173"/>
                  <a:gd name="connsiteY43" fmla="*/ 25923 h 344263"/>
                  <a:gd name="connsiteX44" fmla="*/ 522595 w 608173"/>
                  <a:gd name="connsiteY44" fmla="*/ 14716 h 344263"/>
                  <a:gd name="connsiteX45" fmla="*/ 529516 w 608173"/>
                  <a:gd name="connsiteY45" fmla="*/ 11260 h 344263"/>
                  <a:gd name="connsiteX46" fmla="*/ 535407 w 608173"/>
                  <a:gd name="connsiteY46" fmla="*/ 8925 h 344263"/>
                  <a:gd name="connsiteX47" fmla="*/ 542422 w 608173"/>
                  <a:gd name="connsiteY47" fmla="*/ 6871 h 344263"/>
                  <a:gd name="connsiteX48" fmla="*/ 553083 w 608173"/>
                  <a:gd name="connsiteY48" fmla="*/ 6310 h 344263"/>
                  <a:gd name="connsiteX49" fmla="*/ 595179 w 608173"/>
                  <a:gd name="connsiteY49" fmla="*/ 298 h 34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08173" h="344263">
                    <a:moveTo>
                      <a:pt x="41704" y="319001"/>
                    </a:moveTo>
                    <a:lnTo>
                      <a:pt x="496145" y="319001"/>
                    </a:lnTo>
                    <a:lnTo>
                      <a:pt x="496145" y="344263"/>
                    </a:lnTo>
                    <a:lnTo>
                      <a:pt x="41704" y="344263"/>
                    </a:lnTo>
                    <a:close/>
                    <a:moveTo>
                      <a:pt x="595179" y="298"/>
                    </a:moveTo>
                    <a:cubicBezTo>
                      <a:pt x="603444" y="1267"/>
                      <a:pt x="606810" y="4442"/>
                      <a:pt x="607886" y="7524"/>
                    </a:cubicBezTo>
                    <a:cubicBezTo>
                      <a:pt x="607886" y="7524"/>
                      <a:pt x="613778" y="20413"/>
                      <a:pt x="572255" y="44041"/>
                    </a:cubicBezTo>
                    <a:cubicBezTo>
                      <a:pt x="538307" y="63374"/>
                      <a:pt x="536249" y="65709"/>
                      <a:pt x="519041" y="74581"/>
                    </a:cubicBezTo>
                    <a:cubicBezTo>
                      <a:pt x="518761" y="74768"/>
                      <a:pt x="518387" y="75048"/>
                      <a:pt x="518106" y="75235"/>
                    </a:cubicBezTo>
                    <a:lnTo>
                      <a:pt x="400270" y="133325"/>
                    </a:lnTo>
                    <a:lnTo>
                      <a:pt x="303382" y="252963"/>
                    </a:lnTo>
                    <a:lnTo>
                      <a:pt x="242406" y="282942"/>
                    </a:lnTo>
                    <a:lnTo>
                      <a:pt x="285800" y="189735"/>
                    </a:lnTo>
                    <a:lnTo>
                      <a:pt x="196955" y="233537"/>
                    </a:lnTo>
                    <a:cubicBezTo>
                      <a:pt x="196768" y="236339"/>
                      <a:pt x="195926" y="238673"/>
                      <a:pt x="194617" y="240261"/>
                    </a:cubicBezTo>
                    <a:lnTo>
                      <a:pt x="194898" y="240821"/>
                    </a:lnTo>
                    <a:lnTo>
                      <a:pt x="192560" y="241942"/>
                    </a:lnTo>
                    <a:cubicBezTo>
                      <a:pt x="192466" y="242036"/>
                      <a:pt x="192373" y="242036"/>
                      <a:pt x="192279" y="242129"/>
                    </a:cubicBezTo>
                    <a:cubicBezTo>
                      <a:pt x="170863" y="252682"/>
                      <a:pt x="150008" y="260714"/>
                      <a:pt x="132893" y="265197"/>
                    </a:cubicBezTo>
                    <a:lnTo>
                      <a:pt x="132519" y="265384"/>
                    </a:lnTo>
                    <a:lnTo>
                      <a:pt x="132426" y="265290"/>
                    </a:lnTo>
                    <a:cubicBezTo>
                      <a:pt x="122606" y="267812"/>
                      <a:pt x="114002" y="269213"/>
                      <a:pt x="107269" y="269213"/>
                    </a:cubicBezTo>
                    <a:cubicBezTo>
                      <a:pt x="99132" y="269213"/>
                      <a:pt x="94082" y="267158"/>
                      <a:pt x="92025" y="263142"/>
                    </a:cubicBezTo>
                    <a:cubicBezTo>
                      <a:pt x="89219" y="257445"/>
                      <a:pt x="93614" y="249507"/>
                      <a:pt x="102405" y="240728"/>
                    </a:cubicBezTo>
                    <a:lnTo>
                      <a:pt x="87442" y="228400"/>
                    </a:lnTo>
                    <a:lnTo>
                      <a:pt x="65184" y="210188"/>
                    </a:lnTo>
                    <a:lnTo>
                      <a:pt x="60602" y="216072"/>
                    </a:lnTo>
                    <a:lnTo>
                      <a:pt x="26186" y="232976"/>
                    </a:lnTo>
                    <a:lnTo>
                      <a:pt x="41149" y="190389"/>
                    </a:lnTo>
                    <a:lnTo>
                      <a:pt x="4770" y="160410"/>
                    </a:lnTo>
                    <a:lnTo>
                      <a:pt x="0" y="155553"/>
                    </a:lnTo>
                    <a:lnTo>
                      <a:pt x="41897" y="134913"/>
                    </a:lnTo>
                    <a:lnTo>
                      <a:pt x="73414" y="144626"/>
                    </a:lnTo>
                    <a:lnTo>
                      <a:pt x="81176" y="142665"/>
                    </a:lnTo>
                    <a:lnTo>
                      <a:pt x="93334" y="150790"/>
                    </a:lnTo>
                    <a:lnTo>
                      <a:pt x="132145" y="162838"/>
                    </a:lnTo>
                    <a:lnTo>
                      <a:pt x="286829" y="86535"/>
                    </a:lnTo>
                    <a:lnTo>
                      <a:pt x="252694" y="63280"/>
                    </a:lnTo>
                    <a:lnTo>
                      <a:pt x="297677" y="41146"/>
                    </a:lnTo>
                    <a:lnTo>
                      <a:pt x="362581" y="49178"/>
                    </a:lnTo>
                    <a:lnTo>
                      <a:pt x="442354" y="9766"/>
                    </a:lnTo>
                    <a:cubicBezTo>
                      <a:pt x="450210" y="5937"/>
                      <a:pt x="462742" y="2481"/>
                      <a:pt x="476209" y="520"/>
                    </a:cubicBezTo>
                    <a:cubicBezTo>
                      <a:pt x="468166" y="3602"/>
                      <a:pt x="462368" y="7338"/>
                      <a:pt x="465828" y="14529"/>
                    </a:cubicBezTo>
                    <a:cubicBezTo>
                      <a:pt x="472094" y="27044"/>
                      <a:pt x="487244" y="32180"/>
                      <a:pt x="499776" y="25923"/>
                    </a:cubicBezTo>
                    <a:lnTo>
                      <a:pt x="522595" y="14716"/>
                    </a:lnTo>
                    <a:lnTo>
                      <a:pt x="529516" y="11260"/>
                    </a:lnTo>
                    <a:cubicBezTo>
                      <a:pt x="531480" y="10326"/>
                      <a:pt x="533444" y="9579"/>
                      <a:pt x="535407" y="8925"/>
                    </a:cubicBezTo>
                    <a:cubicBezTo>
                      <a:pt x="537839" y="8085"/>
                      <a:pt x="540271" y="7431"/>
                      <a:pt x="542422" y="6871"/>
                    </a:cubicBezTo>
                    <a:cubicBezTo>
                      <a:pt x="546069" y="7151"/>
                      <a:pt x="549903" y="7151"/>
                      <a:pt x="553083" y="6310"/>
                    </a:cubicBezTo>
                    <a:cubicBezTo>
                      <a:pt x="573751" y="567"/>
                      <a:pt x="586914" y="-671"/>
                      <a:pt x="595179" y="298"/>
                    </a:cubicBezTo>
                    <a:close/>
                  </a:path>
                </a:pathLst>
              </a:custGeom>
              <a:solidFill>
                <a:schemeClr val="bg1"/>
              </a:solidFill>
              <a:ln>
                <a:noFill/>
              </a:ln>
              <a:effectLst/>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p>
            </p:txBody>
          </p:sp>
        </p:grpSp>
      </p:grpSp>
      <p:grpSp>
        <p:nvGrpSpPr>
          <p:cNvPr id="42" name="组合 1"/>
          <p:cNvGrpSpPr/>
          <p:nvPr/>
        </p:nvGrpSpPr>
        <p:grpSpPr>
          <a:xfrm>
            <a:off x="3125470" y="1125855"/>
            <a:ext cx="4810125" cy="3292475"/>
            <a:chOff x="4922" y="1773"/>
            <a:chExt cx="7575" cy="5185"/>
          </a:xfrm>
        </p:grpSpPr>
        <p:pic>
          <p:nvPicPr>
            <p:cNvPr id="2097152" name="Picture 6" descr="C:\Users\blues\AppData\Local\Microsoft\Windows\Temporary Internet Files\Content.IE5\I41Q8PNL\MC900355407[1].wmf"/>
            <p:cNvPicPr>
              <a:picLocks noChangeAspect="1" noChangeArrowheads="1"/>
            </p:cNvPicPr>
            <p:nvPr/>
          </p:nvPicPr>
          <p:blipFill>
            <a:blip r:embed="rId3" cstate="print"/>
            <a:srcRect/>
            <a:stretch>
              <a:fillRect/>
            </a:stretch>
          </p:blipFill>
          <p:spPr bwMode="auto">
            <a:xfrm>
              <a:off x="5852" y="1793"/>
              <a:ext cx="1288" cy="1293"/>
            </a:xfrm>
            <a:prstGeom prst="rect">
              <a:avLst/>
            </a:prstGeom>
            <a:noFill/>
            <a:ln>
              <a:noFill/>
            </a:ln>
          </p:spPr>
        </p:pic>
        <p:pic>
          <p:nvPicPr>
            <p:cNvPr id="2097153" name="Picture 4" descr="C:\Users\blues\AppData\Local\Microsoft\Windows\Temporary Internet Files\Content.IE5\7HQZBPSA\MC900017103[1].wmf"/>
            <p:cNvPicPr>
              <a:picLocks noChangeAspect="1" noChangeArrowheads="1"/>
            </p:cNvPicPr>
            <p:nvPr/>
          </p:nvPicPr>
          <p:blipFill>
            <a:blip r:embed="rId4" cstate="print"/>
            <a:srcRect/>
            <a:stretch>
              <a:fillRect/>
            </a:stretch>
          </p:blipFill>
          <p:spPr bwMode="auto">
            <a:xfrm>
              <a:off x="9776" y="1773"/>
              <a:ext cx="1640" cy="1421"/>
            </a:xfrm>
            <a:prstGeom prst="rect">
              <a:avLst/>
            </a:prstGeom>
            <a:noFill/>
            <a:ln>
              <a:noFill/>
            </a:ln>
          </p:spPr>
        </p:pic>
        <p:pic>
          <p:nvPicPr>
            <p:cNvPr id="2097154" name="Picture 2" descr="C:\Users\blues\AppData\Local\Microsoft\Windows\Temporary Internet Files\Content.IE5\991F58WW\MC900251689[1].wmf"/>
            <p:cNvPicPr>
              <a:picLocks noChangeAspect="1" noChangeArrowheads="1"/>
            </p:cNvPicPr>
            <p:nvPr/>
          </p:nvPicPr>
          <p:blipFill>
            <a:blip r:embed="rId5" cstate="print"/>
            <a:srcRect/>
            <a:stretch>
              <a:fillRect/>
            </a:stretch>
          </p:blipFill>
          <p:spPr bwMode="auto">
            <a:xfrm>
              <a:off x="11197" y="3476"/>
              <a:ext cx="1301" cy="1399"/>
            </a:xfrm>
            <a:prstGeom prst="rect">
              <a:avLst/>
            </a:prstGeom>
            <a:noFill/>
            <a:ln>
              <a:noFill/>
            </a:ln>
          </p:spPr>
        </p:pic>
        <p:pic>
          <p:nvPicPr>
            <p:cNvPr id="2097155" name="Picture 3" descr="C:\Users\blues\AppData\Local\Microsoft\Windows\Temporary Internet Files\Content.IE5\NSWDZB10\MC900056432[1].wmf"/>
            <p:cNvPicPr>
              <a:picLocks noChangeAspect="1" noChangeArrowheads="1"/>
            </p:cNvPicPr>
            <p:nvPr/>
          </p:nvPicPr>
          <p:blipFill>
            <a:blip r:embed="rId6" cstate="print"/>
            <a:srcRect/>
            <a:stretch>
              <a:fillRect/>
            </a:stretch>
          </p:blipFill>
          <p:spPr bwMode="auto">
            <a:xfrm>
              <a:off x="10270" y="5594"/>
              <a:ext cx="1188" cy="1364"/>
            </a:xfrm>
            <a:prstGeom prst="rect">
              <a:avLst/>
            </a:prstGeom>
            <a:noFill/>
            <a:ln>
              <a:noFill/>
            </a:ln>
          </p:spPr>
        </p:pic>
        <p:pic>
          <p:nvPicPr>
            <p:cNvPr id="2097156" name="Picture 2" descr="C:\Users\blues\AppData\Local\Microsoft\Windows\Temporary Internet Files\Content.IE5\WRZS06EV\MC900055090[1].wmf"/>
            <p:cNvPicPr>
              <a:picLocks noChangeAspect="1" noChangeArrowheads="1"/>
            </p:cNvPicPr>
            <p:nvPr/>
          </p:nvPicPr>
          <p:blipFill>
            <a:blip r:embed="rId7" cstate="print"/>
            <a:srcRect/>
            <a:stretch>
              <a:fillRect/>
            </a:stretch>
          </p:blipFill>
          <p:spPr bwMode="auto">
            <a:xfrm>
              <a:off x="5902" y="5609"/>
              <a:ext cx="1384" cy="1165"/>
            </a:xfrm>
            <a:prstGeom prst="rect">
              <a:avLst/>
            </a:prstGeom>
            <a:noFill/>
            <a:ln>
              <a:noFill/>
            </a:ln>
          </p:spPr>
        </p:pic>
        <p:pic>
          <p:nvPicPr>
            <p:cNvPr id="2097157" name="Picture 4" descr="C:\Users\blues\AppData\Local\Microsoft\Windows\Temporary Internet Files\Content.IE5\NSWDZB10\MC900436996[1].wmf"/>
            <p:cNvPicPr>
              <a:picLocks noChangeAspect="1" noChangeArrowheads="1"/>
            </p:cNvPicPr>
            <p:nvPr/>
          </p:nvPicPr>
          <p:blipFill>
            <a:blip r:embed="rId8"/>
            <a:srcRect/>
            <a:stretch>
              <a:fillRect/>
            </a:stretch>
          </p:blipFill>
          <p:spPr bwMode="auto">
            <a:xfrm>
              <a:off x="4922" y="3527"/>
              <a:ext cx="1397" cy="1399"/>
            </a:xfrm>
            <a:prstGeom prst="rect">
              <a:avLst/>
            </a:prstGeom>
            <a:noFill/>
            <a:ln>
              <a:noFill/>
            </a:ln>
          </p:spPr>
        </p:pic>
      </p:grpSp>
      <p:grpSp>
        <p:nvGrpSpPr>
          <p:cNvPr id="43" name="组合 11"/>
          <p:cNvGrpSpPr/>
          <p:nvPr/>
        </p:nvGrpSpPr>
        <p:grpSpPr>
          <a:xfrm>
            <a:off x="9373235" y="5084445"/>
            <a:ext cx="2519680" cy="1562735"/>
            <a:chOff x="14761" y="8007"/>
            <a:chExt cx="3968" cy="2461"/>
          </a:xfrm>
        </p:grpSpPr>
        <p:sp>
          <p:nvSpPr>
            <p:cNvPr id="1048597" name="文本框 7"/>
            <p:cNvSpPr txBox="1"/>
            <p:nvPr/>
          </p:nvSpPr>
          <p:spPr>
            <a:xfrm>
              <a:off x="14761" y="9744"/>
              <a:ext cx="3968" cy="725"/>
            </a:xfrm>
            <a:prstGeom prst="rect">
              <a:avLst/>
            </a:prstGeom>
            <a:noFill/>
          </p:spPr>
          <p:txBody>
            <a:bodyPr wrap="square" rtlCol="0" anchor="t">
              <a:spAutoFit/>
            </a:bodyPr>
            <a:lstStyle/>
            <a:p>
              <a:pPr marL="0" indent="0">
                <a:buFont typeface="Arial" panose="020B0604020202020204" pitchFamily="34" charset="0"/>
                <a:buNone/>
              </a:pPr>
              <a:r>
                <a:rPr lang="zh-CN" altLang="en-US" sz="2400" b="1" dirty="0">
                  <a:sym typeface="+mn-ea"/>
                </a:rPr>
                <a:t>10. 谈判双赢原则</a:t>
              </a:r>
              <a:endParaRPr lang="zh-CN" altLang="en-US" sz="2400" b="1" dirty="0"/>
            </a:p>
          </p:txBody>
        </p:sp>
        <p:pic>
          <p:nvPicPr>
            <p:cNvPr id="2097158" name="Picture 2" descr="C:\Users\blues\AppData\Local\Microsoft\Windows\Temporary Internet Files\Content.IE5\991F58WW\MC900429193[1].wmf"/>
            <p:cNvPicPr>
              <a:picLocks noChangeAspect="1" noChangeArrowheads="1"/>
            </p:cNvPicPr>
            <p:nvPr/>
          </p:nvPicPr>
          <p:blipFill>
            <a:blip r:embed="rId9" cstate="print"/>
            <a:srcRect/>
            <a:stretch>
              <a:fillRect/>
            </a:stretch>
          </p:blipFill>
          <p:spPr bwMode="auto">
            <a:xfrm>
              <a:off x="16087" y="8007"/>
              <a:ext cx="1536" cy="1737"/>
            </a:xfrm>
            <a:prstGeom prst="rect">
              <a:avLst/>
            </a:prstGeom>
            <a:noFill/>
            <a:ln>
              <a:noFill/>
            </a:ln>
          </p:spPr>
        </p:pic>
      </p:grpSp>
      <p:grpSp>
        <p:nvGrpSpPr>
          <p:cNvPr id="44" name="组合 8"/>
          <p:cNvGrpSpPr/>
          <p:nvPr/>
        </p:nvGrpSpPr>
        <p:grpSpPr>
          <a:xfrm>
            <a:off x="264160" y="5264785"/>
            <a:ext cx="3139440" cy="1530985"/>
            <a:chOff x="416" y="8291"/>
            <a:chExt cx="4944" cy="2411"/>
          </a:xfrm>
        </p:grpSpPr>
        <p:sp>
          <p:nvSpPr>
            <p:cNvPr id="1048598" name="内容占位符 2"/>
            <p:cNvSpPr>
              <a:spLocks noGrp="1"/>
            </p:cNvSpPr>
            <p:nvPr/>
          </p:nvSpPr>
          <p:spPr>
            <a:xfrm>
              <a:off x="416" y="9768"/>
              <a:ext cx="4944" cy="934"/>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marL="0" algn="l" eaLnBrk="1" fontAlgn="auto" hangingPunct="1">
                <a:buNone/>
              </a:pPr>
              <a:r>
                <a:rPr lang="zh-CN" altLang="en-US" sz="2400" dirty="0">
                  <a:solidFill>
                    <a:schemeClr val="tx1"/>
                  </a:solidFill>
                  <a:latin typeface="+mn-lt"/>
                </a:rPr>
                <a:t>7. 聚焦并协调话题</a:t>
              </a:r>
            </a:p>
          </p:txBody>
        </p:sp>
        <p:pic>
          <p:nvPicPr>
            <p:cNvPr id="2097159" name="Picture 2" descr="C:\Users\blues\AppData\Local\Microsoft\Windows\Temporary Internet Files\Content.IE5\9B95I6FR\MC900293474[1].wmf"/>
            <p:cNvPicPr>
              <a:picLocks noChangeAspect="1" noChangeArrowheads="1"/>
            </p:cNvPicPr>
            <p:nvPr/>
          </p:nvPicPr>
          <p:blipFill>
            <a:blip r:embed="rId10" cstate="print"/>
            <a:srcRect/>
            <a:stretch>
              <a:fillRect/>
            </a:stretch>
          </p:blipFill>
          <p:spPr bwMode="auto">
            <a:xfrm>
              <a:off x="1362" y="8291"/>
              <a:ext cx="2470" cy="1361"/>
            </a:xfrm>
            <a:prstGeom prst="rect">
              <a:avLst/>
            </a:prstGeom>
            <a:noFill/>
            <a:ln>
              <a:noFill/>
            </a:ln>
          </p:spPr>
        </p:pic>
      </p:grpSp>
      <p:grpSp>
        <p:nvGrpSpPr>
          <p:cNvPr id="45" name="组合 10"/>
          <p:cNvGrpSpPr/>
          <p:nvPr/>
        </p:nvGrpSpPr>
        <p:grpSpPr>
          <a:xfrm>
            <a:off x="6412865" y="5253990"/>
            <a:ext cx="2349500" cy="1393190"/>
            <a:chOff x="10099" y="8274"/>
            <a:chExt cx="3700" cy="2194"/>
          </a:xfrm>
        </p:grpSpPr>
        <p:sp>
          <p:nvSpPr>
            <p:cNvPr id="1048599" name="文本框 2"/>
            <p:cNvSpPr txBox="1"/>
            <p:nvPr/>
          </p:nvSpPr>
          <p:spPr>
            <a:xfrm>
              <a:off x="10099" y="9744"/>
              <a:ext cx="3701" cy="725"/>
            </a:xfrm>
            <a:prstGeom prst="rect">
              <a:avLst/>
            </a:prstGeom>
            <a:noFill/>
          </p:spPr>
          <p:txBody>
            <a:bodyPr wrap="square" rtlCol="0" anchor="t">
              <a:spAutoFit/>
            </a:bodyPr>
            <a:lstStyle/>
            <a:p>
              <a:r>
                <a:rPr lang="zh-CN" altLang="en-US" sz="2400" b="1" dirty="0">
                  <a:sym typeface="+mn-ea"/>
                </a:rPr>
                <a:t>9. 继续前进原则</a:t>
              </a:r>
              <a:endParaRPr lang="zh-CN" altLang="en-US" sz="2400" b="1" dirty="0"/>
            </a:p>
          </p:txBody>
        </p:sp>
        <p:pic>
          <p:nvPicPr>
            <p:cNvPr id="2097160" name="Picture 2" descr="C:\Users\blues\AppData\Local\Microsoft\Windows\Temporary Internet Files\Content.IE5\WRZS06EV\MC900349169[1].wmf"/>
            <p:cNvPicPr>
              <a:picLocks noChangeAspect="1" noChangeArrowheads="1"/>
            </p:cNvPicPr>
            <p:nvPr/>
          </p:nvPicPr>
          <p:blipFill>
            <a:blip r:embed="rId11" cstate="print"/>
            <a:srcRect/>
            <a:stretch>
              <a:fillRect/>
            </a:stretch>
          </p:blipFill>
          <p:spPr bwMode="auto">
            <a:xfrm>
              <a:off x="11721" y="8274"/>
              <a:ext cx="1332" cy="1350"/>
            </a:xfrm>
            <a:prstGeom prst="rect">
              <a:avLst/>
            </a:prstGeom>
            <a:noFill/>
            <a:ln>
              <a:noFill/>
            </a:ln>
          </p:spPr>
        </p:pic>
      </p:grpSp>
      <p:grpSp>
        <p:nvGrpSpPr>
          <p:cNvPr id="46" name="组合 9"/>
          <p:cNvGrpSpPr/>
          <p:nvPr/>
        </p:nvGrpSpPr>
        <p:grpSpPr>
          <a:xfrm>
            <a:off x="3500755" y="5265420"/>
            <a:ext cx="2562860" cy="1530350"/>
            <a:chOff x="5513" y="8292"/>
            <a:chExt cx="4036" cy="2410"/>
          </a:xfrm>
        </p:grpSpPr>
        <p:sp>
          <p:nvSpPr>
            <p:cNvPr id="1048600" name="内容占位符 2"/>
            <p:cNvSpPr>
              <a:spLocks noGrp="1"/>
            </p:cNvSpPr>
            <p:nvPr/>
          </p:nvSpPr>
          <p:spPr>
            <a:xfrm>
              <a:off x="5513" y="9770"/>
              <a:ext cx="4036" cy="932"/>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marL="0" algn="l" eaLnBrk="1" fontAlgn="auto" hangingPunct="1">
                <a:buFont typeface="Arial" panose="020B0604020202020204" pitchFamily="34" charset="0"/>
                <a:buNone/>
              </a:pPr>
              <a:r>
                <a:rPr lang="zh-CN" altLang="en-US" sz="2400" dirty="0">
                  <a:latin typeface="+mn-lt"/>
                </a:rPr>
                <a:t>8. 采用图形表示</a:t>
              </a:r>
            </a:p>
          </p:txBody>
        </p:sp>
        <p:pic>
          <p:nvPicPr>
            <p:cNvPr id="2097161" name="Picture 4" descr="C:\Users\blues\AppData\Local\Microsoft\Windows\Temporary Internet Files\Content.IE5\7HQZBPSA\MC900230563[1].wmf"/>
            <p:cNvPicPr>
              <a:picLocks noChangeAspect="1" noChangeArrowheads="1"/>
            </p:cNvPicPr>
            <p:nvPr/>
          </p:nvPicPr>
          <p:blipFill>
            <a:blip r:embed="rId12" cstate="print"/>
            <a:srcRect/>
            <a:stretch>
              <a:fillRect/>
            </a:stretch>
          </p:blipFill>
          <p:spPr bwMode="auto">
            <a:xfrm>
              <a:off x="6516" y="8292"/>
              <a:ext cx="1694" cy="1478"/>
            </a:xfrm>
            <a:prstGeom prst="rect">
              <a:avLst/>
            </a:prstGeom>
            <a:noFill/>
            <a:ln>
              <a:noFill/>
            </a:ln>
          </p:spPr>
        </p:pic>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48578"/>
                                        </p:tgtEl>
                                        <p:attrNameLst>
                                          <p:attrName>style.visibility</p:attrName>
                                        </p:attrNameLst>
                                      </p:cBhvr>
                                      <p:to>
                                        <p:strVal val="visible"/>
                                      </p:to>
                                    </p:set>
                                    <p:animEffect transition="in" filter="checkerboard(across)">
                                      <p:cBhvr>
                                        <p:cTn id="7" dur="500"/>
                                        <p:tgtEl>
                                          <p:spTgt spid="104857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checkerboard(across)">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checkerboard(across)">
                                      <p:cBhvr>
                                        <p:cTn id="17" dur="10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checkerboard(across)">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checkerboard(across)">
                                      <p:cBhvr>
                                        <p:cTn id="27" dur="500"/>
                                        <p:tgtEl>
                                          <p:spTgt spid="46"/>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checkerboard(across)">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checkerboard(across)">
                                      <p:cBhvr>
                                        <p:cTn id="3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7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标题 2"/>
          <p:cNvSpPr>
            <a:spLocks noGrp="1"/>
          </p:cNvSpPr>
          <p:nvPr>
            <p:ph type="title"/>
          </p:nvPr>
        </p:nvSpPr>
        <p:spPr>
          <a:xfrm>
            <a:off x="7680960" y="571500"/>
            <a:ext cx="4073236" cy="2197100"/>
          </a:xfrm>
        </p:spPr>
        <p:txBody>
          <a:bodyPr/>
          <a:lstStyle/>
          <a:p>
            <a:r>
              <a:rPr lang="en-US" altLang="zh-CN" dirty="0"/>
              <a:t>3.3 </a:t>
            </a:r>
            <a:r>
              <a:rPr lang="zh-CN" altLang="en-US" dirty="0"/>
              <a:t>需求分析和管理过程</a:t>
            </a:r>
          </a:p>
        </p:txBody>
      </p:sp>
      <p:sp>
        <p:nvSpPr>
          <p:cNvPr id="1048612" name="内容占位符 3"/>
          <p:cNvSpPr>
            <a:spLocks noGrp="1"/>
          </p:cNvSpPr>
          <p:nvPr>
            <p:ph idx="1"/>
          </p:nvPr>
        </p:nvSpPr>
        <p:spPr/>
        <p:txBody>
          <a:bodyPr anchor="ctr" anchorCtr="0"/>
          <a:lstStyle/>
          <a:p>
            <a:r>
              <a:rPr lang="en-US" altLang="zh-CN" dirty="0"/>
              <a:t>3.3.1 </a:t>
            </a:r>
            <a:r>
              <a:rPr lang="zh-CN" altLang="en-US" dirty="0"/>
              <a:t>需求分析和管理的概念及步骤</a:t>
            </a:r>
            <a:endParaRPr lang="en-US" altLang="zh-CN" dirty="0"/>
          </a:p>
          <a:p>
            <a:r>
              <a:rPr lang="en-US" altLang="zh-CN" dirty="0"/>
              <a:t>3.3.2 </a:t>
            </a:r>
            <a:r>
              <a:rPr lang="zh-CN" altLang="en-US" dirty="0"/>
              <a:t>需求提炼</a:t>
            </a:r>
            <a:endParaRPr lang="en-US" altLang="zh-CN" dirty="0"/>
          </a:p>
          <a:p>
            <a:r>
              <a:rPr lang="en-US" altLang="zh-CN" dirty="0"/>
              <a:t>3.3.3 </a:t>
            </a:r>
            <a:r>
              <a:rPr lang="zh-CN" altLang="en-US" dirty="0"/>
              <a:t>需求描述：规格说明书</a:t>
            </a:r>
            <a:endParaRPr lang="en-US" altLang="zh-CN" dirty="0"/>
          </a:p>
          <a:p>
            <a:r>
              <a:rPr lang="en-US" altLang="zh-CN" dirty="0"/>
              <a:t>3.3.4 </a:t>
            </a:r>
            <a:r>
              <a:rPr lang="zh-CN" altLang="en-US" dirty="0"/>
              <a:t>需求确认</a:t>
            </a:r>
            <a:endParaRPr lang="en-US" altLang="zh-CN" dirty="0"/>
          </a:p>
          <a:p>
            <a:r>
              <a:rPr lang="en-US" altLang="zh-CN" dirty="0"/>
              <a:t>3.3.5 </a:t>
            </a:r>
            <a:r>
              <a:rPr lang="zh-CN" altLang="en-US" dirty="0"/>
              <a:t>需求变更管理的过程</a:t>
            </a:r>
          </a:p>
        </p:txBody>
      </p:sp>
      <p:sp>
        <p:nvSpPr>
          <p:cNvPr id="1048613" name="文本占位符 4"/>
          <p:cNvSpPr>
            <a:spLocks noGrp="1"/>
          </p:cNvSpPr>
          <p:nvPr>
            <p:ph type="body" sz="half" idx="2"/>
          </p:nvPr>
        </p:nvSpPr>
        <p:spPr/>
        <p:txBody>
          <a:bodyPr/>
          <a:lstStyle/>
          <a:p>
            <a:r>
              <a:rPr lang="zh-CN" altLang="en-US" dirty="0"/>
              <a:t>需求分析的步骤</a:t>
            </a:r>
            <a:endParaRPr lang="en-US" altLang="zh-CN" dirty="0"/>
          </a:p>
          <a:p>
            <a:r>
              <a:rPr lang="zh-CN" altLang="en-US" dirty="0"/>
              <a:t>需求管理的步骤</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标题 1"/>
          <p:cNvSpPr>
            <a:spLocks noGrp="1"/>
          </p:cNvSpPr>
          <p:nvPr>
            <p:ph type="title"/>
          </p:nvPr>
        </p:nvSpPr>
        <p:spPr/>
        <p:txBody>
          <a:bodyPr/>
          <a:lstStyle/>
          <a:p>
            <a:r>
              <a:rPr lang="en-US" altLang="zh-CN" dirty="0"/>
              <a:t>3.3.1 </a:t>
            </a:r>
            <a:r>
              <a:rPr lang="zh-CN" altLang="en-US" dirty="0"/>
              <a:t>需求分析</a:t>
            </a:r>
            <a:r>
              <a:rPr lang="en-US" altLang="zh-CN" dirty="0"/>
              <a:t>/</a:t>
            </a:r>
            <a:r>
              <a:rPr lang="zh-CN" altLang="en-US" dirty="0"/>
              <a:t>管理的过程</a:t>
            </a:r>
          </a:p>
        </p:txBody>
      </p:sp>
      <p:grpSp>
        <p:nvGrpSpPr>
          <p:cNvPr id="140" name="f059f60a-c12d-48c9-bdc0-62aacfffedbc"/>
          <p:cNvGrpSpPr>
            <a:grpSpLocks noChangeAspect="1"/>
          </p:cNvGrpSpPr>
          <p:nvPr/>
        </p:nvGrpSpPr>
        <p:grpSpPr>
          <a:xfrm>
            <a:off x="3530953" y="1830070"/>
            <a:ext cx="7455747" cy="2291548"/>
            <a:chOff x="4422726" y="1908460"/>
            <a:chExt cx="7021204" cy="2157990"/>
          </a:xfrm>
        </p:grpSpPr>
        <p:sp>
          <p:nvSpPr>
            <p:cNvPr id="1048635" name="Arrow: Right 29"/>
            <p:cNvSpPr/>
            <p:nvPr/>
          </p:nvSpPr>
          <p:spPr>
            <a:xfrm>
              <a:off x="7137200" y="2177010"/>
              <a:ext cx="950209" cy="302785"/>
            </a:xfrm>
            <a:prstGeom prst="rightArrow">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pPr>
              <a:endParaRPr sz="1400" b="1"/>
            </a:p>
          </p:txBody>
        </p:sp>
        <p:sp>
          <p:nvSpPr>
            <p:cNvPr id="1048636" name="TextBox 30"/>
            <p:cNvSpPr txBox="1"/>
            <p:nvPr/>
          </p:nvSpPr>
          <p:spPr>
            <a:xfrm>
              <a:off x="4422726" y="1908460"/>
              <a:ext cx="2714104" cy="839792"/>
            </a:xfrm>
            <a:prstGeom prst="roundRect">
              <a:avLst>
                <a:gd name="adj" fmla="val 50000"/>
              </a:avLst>
            </a:prstGeom>
            <a:solidFill>
              <a:srgbClr val="7030A0"/>
            </a:solidFill>
          </p:spPr>
          <p:txBody>
            <a:bodyPr wrap="none" lIns="182880" tIns="91440" rIns="182880" bIns="91440" anchor="ctr" anchorCtr="0">
              <a:normAutofit/>
            </a:bodyPr>
            <a:lstStyle/>
            <a:p>
              <a:pPr marL="429895" algn="ctr">
                <a:lnSpc>
                  <a:spcPct val="120000"/>
                </a:lnSpc>
              </a:pPr>
              <a:r>
                <a:rPr lang="zh-CN" altLang="en-US" sz="2400" b="1" dirty="0">
                  <a:solidFill>
                    <a:srgbClr val="FFFFFF"/>
                  </a:solidFill>
                </a:rPr>
                <a:t>需求获取</a:t>
              </a:r>
            </a:p>
          </p:txBody>
        </p:sp>
        <p:sp>
          <p:nvSpPr>
            <p:cNvPr id="1048637" name="TextBox 33"/>
            <p:cNvSpPr txBox="1"/>
            <p:nvPr/>
          </p:nvSpPr>
          <p:spPr>
            <a:xfrm>
              <a:off x="8173091" y="1916833"/>
              <a:ext cx="2714104" cy="839792"/>
            </a:xfrm>
            <a:prstGeom prst="roundRect">
              <a:avLst>
                <a:gd name="adj" fmla="val 50000"/>
              </a:avLst>
            </a:prstGeom>
            <a:solidFill>
              <a:schemeClr val="accent1"/>
            </a:solidFill>
          </p:spPr>
          <p:txBody>
            <a:bodyPr wrap="none" lIns="182880" tIns="91440" rIns="182880" bIns="91440" anchor="ctr" anchorCtr="0">
              <a:normAutofit/>
            </a:bodyPr>
            <a:lstStyle/>
            <a:p>
              <a:pPr marL="429895" algn="ctr">
                <a:lnSpc>
                  <a:spcPct val="120000"/>
                </a:lnSpc>
              </a:pPr>
              <a:r>
                <a:rPr lang="zh-CN" altLang="en-US" sz="2400" b="1" dirty="0">
                  <a:solidFill>
                    <a:srgbClr val="FFFFFF"/>
                  </a:solidFill>
                </a:rPr>
                <a:t>需求提炼</a:t>
              </a:r>
            </a:p>
          </p:txBody>
        </p:sp>
        <p:sp>
          <p:nvSpPr>
            <p:cNvPr id="1048638" name="Arrow: U-Turn 35"/>
            <p:cNvSpPr/>
            <p:nvPr/>
          </p:nvSpPr>
          <p:spPr>
            <a:xfrm rot="5400000">
              <a:off x="10387357" y="2741374"/>
              <a:ext cx="1556220" cy="556926"/>
            </a:xfrm>
            <a:prstGeom prst="uturn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pPr>
              <a:endParaRPr sz="1400" b="1"/>
            </a:p>
          </p:txBody>
        </p:sp>
        <p:sp>
          <p:nvSpPr>
            <p:cNvPr id="1048639" name="TextBox 37"/>
            <p:cNvSpPr txBox="1"/>
            <p:nvPr/>
          </p:nvSpPr>
          <p:spPr>
            <a:xfrm>
              <a:off x="8179670" y="3226658"/>
              <a:ext cx="2714104" cy="839792"/>
            </a:xfrm>
            <a:prstGeom prst="roundRect">
              <a:avLst>
                <a:gd name="adj" fmla="val 50000"/>
              </a:avLst>
            </a:prstGeom>
            <a:solidFill>
              <a:schemeClr val="accent4"/>
            </a:solidFill>
          </p:spPr>
          <p:txBody>
            <a:bodyPr wrap="none" lIns="182880" tIns="91440" rIns="182880" bIns="91440" anchor="ctr" anchorCtr="0">
              <a:noAutofit/>
            </a:bodyPr>
            <a:lstStyle/>
            <a:p>
              <a:pPr marL="429895" algn="ctr">
                <a:lnSpc>
                  <a:spcPct val="140000"/>
                </a:lnSpc>
              </a:pPr>
              <a:r>
                <a:rPr lang="zh-CN" altLang="en-US" sz="2400" b="1" dirty="0">
                  <a:solidFill>
                    <a:srgbClr val="FFFFFF"/>
                  </a:solidFill>
                </a:rPr>
                <a:t>需求描述</a:t>
              </a:r>
            </a:p>
          </p:txBody>
        </p:sp>
        <p:sp>
          <p:nvSpPr>
            <p:cNvPr id="1048640" name="Arrow: Right 39"/>
            <p:cNvSpPr/>
            <p:nvPr/>
          </p:nvSpPr>
          <p:spPr>
            <a:xfrm rot="10800000">
              <a:off x="7238662" y="3495526"/>
              <a:ext cx="990870" cy="302583"/>
            </a:xfrm>
            <a:prstGeom prst="rightArrow">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pPr>
              <a:endParaRPr sz="1400" b="1"/>
            </a:p>
          </p:txBody>
        </p:sp>
        <p:sp>
          <p:nvSpPr>
            <p:cNvPr id="1048641" name="TextBox 41"/>
            <p:cNvSpPr txBox="1"/>
            <p:nvPr/>
          </p:nvSpPr>
          <p:spPr>
            <a:xfrm>
              <a:off x="4524508" y="3226658"/>
              <a:ext cx="2714104" cy="839792"/>
            </a:xfrm>
            <a:prstGeom prst="roundRect">
              <a:avLst>
                <a:gd name="adj" fmla="val 50000"/>
              </a:avLst>
            </a:prstGeom>
            <a:solidFill>
              <a:schemeClr val="accent5"/>
            </a:solidFill>
          </p:spPr>
          <p:txBody>
            <a:bodyPr wrap="none" lIns="182880" tIns="91440" rIns="182880" bIns="91440" anchor="ctr" anchorCtr="0">
              <a:noAutofit/>
            </a:bodyPr>
            <a:lstStyle/>
            <a:p>
              <a:pPr marL="429895" algn="ctr">
                <a:lnSpc>
                  <a:spcPct val="140000"/>
                </a:lnSpc>
              </a:pPr>
              <a:r>
                <a:rPr lang="zh-CN" altLang="en-US" sz="2400" b="1" dirty="0">
                  <a:solidFill>
                    <a:srgbClr val="FFFFFF"/>
                  </a:solidFill>
                </a:rPr>
                <a:t>需求验证</a:t>
              </a:r>
            </a:p>
          </p:txBody>
        </p:sp>
      </p:grpSp>
      <p:sp>
        <p:nvSpPr>
          <p:cNvPr id="1048642" name="Text Box 13"/>
          <p:cNvSpPr txBox="1">
            <a:spLocks noChangeArrowheads="1"/>
          </p:cNvSpPr>
          <p:nvPr/>
        </p:nvSpPr>
        <p:spPr bwMode="auto">
          <a:xfrm>
            <a:off x="1366600" y="1829753"/>
            <a:ext cx="615553" cy="2286000"/>
          </a:xfrm>
          <a:prstGeom prst="rect">
            <a:avLst/>
          </a:prstGeom>
          <a:noFill/>
          <a:ln>
            <a:noFill/>
          </a:ln>
        </p:spPr>
        <p:txBody>
          <a:bodyPr vert="eaVert">
            <a:spAutoFit/>
          </a:bodyP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sz="2800" dirty="0">
                <a:solidFill>
                  <a:schemeClr val="tx1"/>
                </a:solidFill>
                <a:latin typeface="Times New Roman" panose="02020603050405020304" pitchFamily="18" charset="0"/>
              </a:rPr>
              <a:t>需求分析</a:t>
            </a:r>
          </a:p>
        </p:txBody>
      </p:sp>
      <p:sp>
        <p:nvSpPr>
          <p:cNvPr id="1048643" name="Text Box 14"/>
          <p:cNvSpPr txBox="1">
            <a:spLocks noChangeArrowheads="1"/>
          </p:cNvSpPr>
          <p:nvPr/>
        </p:nvSpPr>
        <p:spPr bwMode="auto">
          <a:xfrm>
            <a:off x="610553" y="5317490"/>
            <a:ext cx="2133600" cy="519113"/>
          </a:xfrm>
          <a:prstGeom prst="rect">
            <a:avLst/>
          </a:prstGeom>
          <a:noFill/>
          <a:ln>
            <a:noFill/>
          </a:ln>
        </p:spPr>
        <p:txBody>
          <a:bodyPr>
            <a:spAutoFit/>
          </a:bodyPr>
          <a:lstStyle>
            <a:lvl1pPr algn="l" eaLnBrk="0" hangingPunct="0">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sz="2800" dirty="0">
                <a:solidFill>
                  <a:schemeClr val="tx1"/>
                </a:solidFill>
                <a:latin typeface="Times New Roman" panose="02020603050405020304" pitchFamily="18" charset="0"/>
              </a:rPr>
              <a:t>需求变更</a:t>
            </a:r>
          </a:p>
        </p:txBody>
      </p:sp>
      <p:sp>
        <p:nvSpPr>
          <p:cNvPr id="1048644" name="内容占位符 16"/>
          <p:cNvSpPr txBox="1"/>
          <p:nvPr/>
        </p:nvSpPr>
        <p:spPr>
          <a:xfrm>
            <a:off x="3707765" y="873125"/>
            <a:ext cx="2529840" cy="1059180"/>
          </a:xfrm>
          <a:prstGeom prst="rect">
            <a:avLst/>
          </a:prstGeom>
        </p:spPr>
        <p:txBody>
          <a:bodyPr>
            <a:norm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pPr>
            <a:r>
              <a:rPr kumimoji="0" sz="2800" b="0" i="0" u="none" strike="noStrike" kern="1200" cap="none" spc="0" normalizeH="0" baseline="0" noProof="0" dirty="0">
                <a:ln>
                  <a:noFill/>
                </a:ln>
                <a:solidFill>
                  <a:schemeClr val="tx2">
                    <a:lumMod val="50000"/>
                    <a:lumOff val="50000"/>
                  </a:schemeClr>
                </a:solidFill>
                <a:effectLst/>
                <a:uLnTx/>
                <a:uFillTx/>
                <a:latin typeface="微软雅黑" panose="020B0503020204020204" pitchFamily="34" charset="-122"/>
                <a:ea typeface="微软雅黑" panose="020B0503020204020204" pitchFamily="34" charset="-122"/>
                <a:cs typeface="+mn-cs"/>
              </a:rPr>
              <a:t> </a:t>
            </a:r>
            <a:r>
              <a:rPr kumimoji="0" lang="zh-CN" sz="2800" b="0" i="0" u="none" strike="noStrike" kern="1200" cap="none" spc="0" normalizeH="0" baseline="0" noProof="0" dirty="0">
                <a:ln>
                  <a:noFill/>
                </a:ln>
                <a:solidFill>
                  <a:schemeClr val="tx2">
                    <a:lumMod val="50000"/>
                    <a:lumOff val="50000"/>
                  </a:schemeClr>
                </a:solidFill>
                <a:effectLst/>
                <a:uLnTx/>
                <a:uFillTx/>
                <a:latin typeface="微软雅黑" panose="020B0503020204020204" pitchFamily="34" charset="-122"/>
                <a:ea typeface="微软雅黑" panose="020B0503020204020204" pitchFamily="34" charset="-122"/>
                <a:cs typeface="+mn-cs"/>
              </a:rPr>
              <a:t>请见上一讲</a:t>
            </a:r>
            <a:r>
              <a:rPr kumimoji="0"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endParaRPr kumimoji="0" 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048645" name="TextBox 30"/>
          <p:cNvSpPr txBox="1"/>
          <p:nvPr/>
        </p:nvSpPr>
        <p:spPr>
          <a:xfrm>
            <a:off x="3677285" y="5068570"/>
            <a:ext cx="2882265" cy="891540"/>
          </a:xfrm>
          <a:prstGeom prst="roundRect">
            <a:avLst>
              <a:gd name="adj" fmla="val 50000"/>
            </a:avLst>
          </a:prstGeom>
          <a:solidFill>
            <a:schemeClr val="accent2"/>
          </a:solidFill>
        </p:spPr>
        <p:txBody>
          <a:bodyPr wrap="none" lIns="182880" tIns="91440" rIns="182880" bIns="91440" anchor="ctr" anchorCtr="0">
            <a:normAutofit/>
          </a:bodyPr>
          <a:lstStyle/>
          <a:p>
            <a:pPr marL="429895" algn="ctr">
              <a:lnSpc>
                <a:spcPct val="120000"/>
              </a:lnSpc>
            </a:pPr>
            <a:r>
              <a:rPr lang="zh-CN" altLang="en-US" sz="2400" b="1" dirty="0">
                <a:solidFill>
                  <a:srgbClr val="FFFFFF"/>
                </a:solidFill>
              </a:rPr>
              <a:t>需求变更</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48642"/>
                                        </p:tgtEl>
                                        <p:attrNameLst>
                                          <p:attrName>style.visibility</p:attrName>
                                        </p:attrNameLst>
                                      </p:cBhvr>
                                      <p:to>
                                        <p:strVal val="visible"/>
                                      </p:to>
                                    </p:set>
                                    <p:animEffect transition="in" filter="checkerboard(across)">
                                      <p:cBhvr>
                                        <p:cTn id="7" dur="500"/>
                                        <p:tgtEl>
                                          <p:spTgt spid="104864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48643"/>
                                        </p:tgtEl>
                                        <p:attrNameLst>
                                          <p:attrName>style.visibility</p:attrName>
                                        </p:attrNameLst>
                                      </p:cBhvr>
                                      <p:to>
                                        <p:strVal val="visible"/>
                                      </p:to>
                                    </p:set>
                                    <p:animEffect transition="in" filter="checkerboard(across)">
                                      <p:cBhvr>
                                        <p:cTn id="12" dur="500"/>
                                        <p:tgtEl>
                                          <p:spTgt spid="104864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0"/>
                                        </p:tgtEl>
                                        <p:attrNameLst>
                                          <p:attrName>style.visibility</p:attrName>
                                        </p:attrNameLst>
                                      </p:cBhvr>
                                      <p:to>
                                        <p:strVal val="visible"/>
                                      </p:to>
                                    </p:set>
                                    <p:animEffect transition="in" filter="blinds(horizontal)">
                                      <p:cBhvr>
                                        <p:cTn id="17" dur="500"/>
                                        <p:tgtEl>
                                          <p:spTgt spid="14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48644"/>
                                        </p:tgtEl>
                                        <p:attrNameLst>
                                          <p:attrName>style.visibility</p:attrName>
                                        </p:attrNameLst>
                                      </p:cBhvr>
                                      <p:to>
                                        <p:strVal val="visible"/>
                                      </p:to>
                                    </p:set>
                                    <p:animEffect transition="in" filter="blinds(horizontal)">
                                      <p:cBhvr>
                                        <p:cTn id="22" dur="500"/>
                                        <p:tgtEl>
                                          <p:spTgt spid="1048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2" grpId="0"/>
      <p:bldP spid="1048643" grpId="0"/>
      <p:bldP spid="104864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标题 1"/>
          <p:cNvSpPr>
            <a:spLocks noGrp="1"/>
          </p:cNvSpPr>
          <p:nvPr>
            <p:ph type="title"/>
          </p:nvPr>
        </p:nvSpPr>
        <p:spPr>
          <a:xfrm>
            <a:off x="571500" y="0"/>
            <a:ext cx="7704455" cy="744855"/>
          </a:xfrm>
        </p:spPr>
        <p:txBody>
          <a:bodyPr/>
          <a:lstStyle/>
          <a:p>
            <a:r>
              <a:rPr lang="en-US" altLang="zh-CN" dirty="0"/>
              <a:t>3.3.2 </a:t>
            </a:r>
            <a:r>
              <a:rPr lang="zh-CN" altLang="en-US" dirty="0"/>
              <a:t>第二步：需求提炼（需求分析）</a:t>
            </a:r>
          </a:p>
        </p:txBody>
      </p:sp>
      <p:grpSp>
        <p:nvGrpSpPr>
          <p:cNvPr id="145" name="Group 3"/>
          <p:cNvGrpSpPr/>
          <p:nvPr/>
        </p:nvGrpSpPr>
        <p:grpSpPr bwMode="auto">
          <a:xfrm>
            <a:off x="307975" y="1216031"/>
            <a:ext cx="11218545" cy="1754162"/>
            <a:chOff x="0" y="230"/>
            <a:chExt cx="3984" cy="812"/>
          </a:xfrm>
        </p:grpSpPr>
        <p:sp>
          <p:nvSpPr>
            <p:cNvPr id="1048652" name="AutoShape 4"/>
            <p:cNvSpPr>
              <a:spLocks noChangeArrowheads="1"/>
            </p:cNvSpPr>
            <p:nvPr/>
          </p:nvSpPr>
          <p:spPr bwMode="auto">
            <a:xfrm>
              <a:off x="0" y="230"/>
              <a:ext cx="3984" cy="812"/>
            </a:xfrm>
            <a:prstGeom prst="roundRect">
              <a:avLst>
                <a:gd name="adj" fmla="val 10889"/>
              </a:avLst>
            </a:prstGeom>
            <a:gradFill rotWithShape="1">
              <a:gsLst>
                <a:gs pos="0">
                  <a:srgbClr val="DDDDDD"/>
                </a:gs>
                <a:gs pos="50000">
                  <a:srgbClr val="F3F3F3"/>
                </a:gs>
                <a:gs pos="100000">
                  <a:srgbClr val="DDDDDD"/>
                </a:gs>
              </a:gsLst>
              <a:lin ang="2700000" scaled="1"/>
            </a:gradFill>
            <a:ln w="38100">
              <a:solidFill>
                <a:srgbClr val="FFFFFF"/>
              </a:solidFill>
              <a:round/>
            </a:ln>
            <a:effectLst>
              <a:outerShdw dist="135003" dir="2928844" algn="ctr" rotWithShape="0">
                <a:srgbClr val="000000">
                  <a:alpha val="50000"/>
                </a:srgbClr>
              </a:outerShdw>
            </a:effectLst>
          </p:spPr>
          <p:txBody>
            <a:bodyPr wrap="none" anchor="ct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ctr" eaLnBrk="1" hangingPunct="1">
                <a:spcBef>
                  <a:spcPct val="30000"/>
                </a:spcBef>
                <a:buFont typeface="Wingdings" panose="05000000000000000000" pitchFamily="2" charset="2"/>
                <a:buNone/>
              </a:pPr>
              <a:endParaRPr lang="zh-CN" altLang="en-US">
                <a:latin typeface="Times New Roman" panose="02020603050405020304" pitchFamily="18" charset="0"/>
              </a:endParaRPr>
            </a:p>
          </p:txBody>
        </p:sp>
        <p:grpSp>
          <p:nvGrpSpPr>
            <p:cNvPr id="146" name="Group 5"/>
            <p:cNvGrpSpPr/>
            <p:nvPr/>
          </p:nvGrpSpPr>
          <p:grpSpPr bwMode="auto">
            <a:xfrm>
              <a:off x="68" y="261"/>
              <a:ext cx="799" cy="519"/>
              <a:chOff x="-19" y="177"/>
              <a:chExt cx="799" cy="519"/>
            </a:xfrm>
          </p:grpSpPr>
          <p:sp>
            <p:nvSpPr>
              <p:cNvPr id="1048653" name="AutoShape 6"/>
              <p:cNvSpPr>
                <a:spLocks noChangeArrowheads="1"/>
              </p:cNvSpPr>
              <p:nvPr/>
            </p:nvSpPr>
            <p:spPr bwMode="auto">
              <a:xfrm>
                <a:off x="12" y="177"/>
                <a:ext cx="768" cy="519"/>
              </a:xfrm>
              <a:prstGeom prst="roundRect">
                <a:avLst>
                  <a:gd name="adj" fmla="val 11921"/>
                </a:avLst>
              </a:prstGeom>
              <a:gradFill rotWithShape="1">
                <a:gsLst>
                  <a:gs pos="0">
                    <a:srgbClr val="6076B4"/>
                  </a:gs>
                  <a:gs pos="100000">
                    <a:srgbClr val="6076B4">
                      <a:gamma/>
                      <a:shade val="69804"/>
                      <a:invGamma/>
                    </a:srgbClr>
                  </a:gs>
                </a:gsLst>
                <a:lin ang="5400000" scaled="1"/>
              </a:gradFill>
              <a:ln w="38100" cmpd="sng">
                <a:solidFill>
                  <a:sysClr val="window" lastClr="FFFFFF"/>
                </a:solidFill>
                <a:round/>
              </a:ln>
              <a:effectLst/>
            </p:spPr>
            <p:txBody>
              <a:bodyPr wrap="none" anchor="ctr"/>
              <a:lstStyle/>
              <a:p>
                <a:endParaRPr lang="zh-CN" altLang="en-US"/>
              </a:p>
            </p:txBody>
          </p:sp>
          <p:sp>
            <p:nvSpPr>
              <p:cNvPr id="1048654" name="未知"/>
              <p:cNvSpPr/>
              <p:nvPr/>
            </p:nvSpPr>
            <p:spPr bwMode="auto">
              <a:xfrm>
                <a:off x="-19" y="188"/>
                <a:ext cx="383" cy="373"/>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6076B4">
                      <a:gamma/>
                      <a:tint val="54510"/>
                      <a:invGamma/>
                    </a:srgbClr>
                  </a:gs>
                  <a:gs pos="50000">
                    <a:srgbClr val="6076B4">
                      <a:alpha val="0"/>
                    </a:srgbClr>
                  </a:gs>
                  <a:gs pos="100000">
                    <a:srgbClr val="6076B4">
                      <a:gamma/>
                      <a:tint val="54510"/>
                      <a:invGamma/>
                    </a:srgbClr>
                  </a:gs>
                </a:gsLst>
                <a:lin ang="2700000" scaled="1"/>
              </a:gradFill>
              <a:ln w="9525">
                <a:noFill/>
                <a:round/>
              </a:ln>
            </p:spPr>
            <p:txBody>
              <a:bodyPr/>
              <a:lstStyle/>
              <a:p>
                <a:endParaRPr lang="zh-CN" altLang="en-US"/>
              </a:p>
            </p:txBody>
          </p:sp>
          <p:sp>
            <p:nvSpPr>
              <p:cNvPr id="1048655" name="Text Box 8"/>
              <p:cNvSpPr txBox="1">
                <a:spLocks noChangeArrowheads="1"/>
              </p:cNvSpPr>
              <p:nvPr/>
            </p:nvSpPr>
            <p:spPr bwMode="auto">
              <a:xfrm>
                <a:off x="62" y="291"/>
                <a:ext cx="667" cy="254"/>
              </a:xfrm>
              <a:prstGeom prst="rect">
                <a:avLst/>
              </a:prstGeom>
              <a:noFill/>
              <a:ln w="9525">
                <a:noFill/>
                <a:miter lim="800000"/>
              </a:ln>
              <a:effectLst>
                <a:outerShdw dist="35921" dir="2700000" algn="ctr" rotWithShape="0">
                  <a:sysClr val="windowText" lastClr="000000"/>
                </a:outerShdw>
              </a:effectLst>
            </p:spPr>
            <p:txBody>
              <a:bodyPr wrap="square">
                <a:spAutoFit/>
              </a:bodyPr>
              <a:lstStyle/>
              <a:p>
                <a:pPr eaLnBrk="0" hangingPunct="0"/>
                <a:r>
                  <a:rPr lang="zh-CN" sz="3200" dirty="0">
                    <a:solidFill>
                      <a:srgbClr val="FFFFFF"/>
                    </a:solidFill>
                    <a:effectLst>
                      <a:outerShdw blurRad="38100" dist="38100" dir="2700000" algn="tl">
                        <a:srgbClr val="C0C0C0"/>
                      </a:outerShdw>
                    </a:effectLst>
                    <a:latin typeface="Arial" panose="020B0604020202020204" pitchFamily="34" charset="0"/>
                    <a:ea typeface="宋体" panose="02010600030101010101" pitchFamily="2" charset="-122"/>
                  </a:rPr>
                  <a:t>定义</a:t>
                </a:r>
              </a:p>
            </p:txBody>
          </p:sp>
        </p:grpSp>
        <p:sp>
          <p:nvSpPr>
            <p:cNvPr id="1048656" name="Text Box 9"/>
            <p:cNvSpPr txBox="1">
              <a:spLocks noChangeArrowheads="1"/>
            </p:cNvSpPr>
            <p:nvPr/>
          </p:nvSpPr>
          <p:spPr bwMode="auto">
            <a:xfrm>
              <a:off x="960" y="230"/>
              <a:ext cx="2928" cy="784"/>
            </a:xfrm>
            <a:prstGeom prst="rect">
              <a:avLst/>
            </a:prstGeom>
            <a:noFill/>
            <a:ln w="9525">
              <a:noFill/>
              <a:miter lim="800000"/>
            </a:ln>
            <a:effectLst/>
          </p:spPr>
          <p:txBody>
            <a:bodyPr>
              <a:spAutoFit/>
            </a:bodyPr>
            <a:lstStyle/>
            <a:p>
              <a:pPr marL="228600" indent="-228600" algn="l">
                <a:lnSpc>
                  <a:spcPct val="150000"/>
                </a:lnSpc>
                <a:spcBef>
                  <a:spcPts val="1800"/>
                </a:spcBef>
                <a:spcAft>
                  <a:spcPts val="0"/>
                </a:spcAft>
                <a:buClr>
                  <a:schemeClr val="accent1">
                    <a:lumMod val="75000"/>
                  </a:schemeClr>
                </a:buClr>
                <a:buFont typeface="Arial" panose="020B0604020202020204" pitchFamily="34" charset="0"/>
                <a:buChar char="▪"/>
              </a:pPr>
              <a:r>
                <a:rPr sz="2400" noProof="0" dirty="0">
                  <a:ln>
                    <a:noFill/>
                  </a:ln>
                  <a:effectLst/>
                  <a:uLnTx/>
                  <a:uFillTx/>
                  <a:latin typeface="微软雅黑" panose="020B0503020204020204" pitchFamily="34" charset="-122"/>
                  <a:ea typeface="微软雅黑" panose="020B0503020204020204" pitchFamily="34" charset="-122"/>
                </a:rPr>
                <a:t>对应用问题及环境的理解和分析，为问题涉及的信息、功能及系统行为建立模型。将用户需求精确化、完全化，最终形成下一步的需求规格说明书。</a:t>
              </a:r>
            </a:p>
          </p:txBody>
        </p:sp>
      </p:grpSp>
      <p:sp>
        <p:nvSpPr>
          <p:cNvPr id="1048657" name="内容占位符 6"/>
          <p:cNvSpPr>
            <a:spLocks noGrp="1"/>
          </p:cNvSpPr>
          <p:nvPr/>
        </p:nvSpPr>
        <p:spPr>
          <a:xfrm>
            <a:off x="484505" y="3599180"/>
            <a:ext cx="11140440" cy="273685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r>
              <a:rPr b="0" noProof="0" dirty="0">
                <a:ln>
                  <a:noFill/>
                </a:ln>
                <a:effectLst/>
                <a:uLnTx/>
                <a:uFillTx/>
                <a:latin typeface="微软雅黑" panose="020B0503020204020204" pitchFamily="34" charset="-122"/>
                <a:ea typeface="微软雅黑" panose="020B0503020204020204" pitchFamily="34" charset="-122"/>
              </a:rPr>
              <a:t>需求</a:t>
            </a:r>
            <a:r>
              <a:rPr lang="zh-CN" b="0" noProof="0" dirty="0">
                <a:ln>
                  <a:noFill/>
                </a:ln>
                <a:effectLst/>
                <a:uLnTx/>
                <a:uFillTx/>
                <a:latin typeface="微软雅黑" panose="020B0503020204020204" pitchFamily="34" charset="-122"/>
                <a:ea typeface="微软雅黑" panose="020B0503020204020204" pitchFamily="34" charset="-122"/>
              </a:rPr>
              <a:t>提炼（需求</a:t>
            </a:r>
            <a:r>
              <a:rPr b="0" noProof="0" dirty="0">
                <a:ln>
                  <a:noFill/>
                </a:ln>
                <a:effectLst/>
                <a:uLnTx/>
                <a:uFillTx/>
                <a:latin typeface="微软雅黑" panose="020B0503020204020204" pitchFamily="34" charset="-122"/>
                <a:ea typeface="微软雅黑" panose="020B0503020204020204" pitchFamily="34" charset="-122"/>
              </a:rPr>
              <a:t>分析</a:t>
            </a:r>
            <a:r>
              <a:rPr lang="zh-CN" b="0" noProof="0" dirty="0">
                <a:ln>
                  <a:noFill/>
                </a:ln>
                <a:effectLst/>
                <a:uLnTx/>
                <a:uFillTx/>
                <a:latin typeface="微软雅黑" panose="020B0503020204020204" pitchFamily="34" charset="-122"/>
                <a:ea typeface="微软雅黑" panose="020B0503020204020204" pitchFamily="34" charset="-122"/>
              </a:rPr>
              <a:t>）</a:t>
            </a:r>
            <a:r>
              <a:rPr b="0" noProof="0" dirty="0">
                <a:ln>
                  <a:noFill/>
                </a:ln>
                <a:effectLst/>
                <a:uLnTx/>
                <a:uFillTx/>
                <a:latin typeface="微软雅黑" panose="020B0503020204020204" pitchFamily="34" charset="-122"/>
                <a:ea typeface="微软雅黑" panose="020B0503020204020204" pitchFamily="34" charset="-122"/>
              </a:rPr>
              <a:t>的</a:t>
            </a:r>
            <a:r>
              <a:rPr b="0" noProof="0" dirty="0">
                <a:ln>
                  <a:noFill/>
                </a:ln>
                <a:solidFill>
                  <a:srgbClr val="FF0000"/>
                </a:solidFill>
                <a:effectLst/>
                <a:uLnTx/>
                <a:uFillTx/>
                <a:latin typeface="微软雅黑" panose="020B0503020204020204" pitchFamily="34" charset="-122"/>
                <a:ea typeface="微软雅黑" panose="020B0503020204020204" pitchFamily="34" charset="-122"/>
              </a:rPr>
              <a:t>核心</a:t>
            </a:r>
            <a:r>
              <a:rPr b="0" noProof="0" dirty="0">
                <a:ln>
                  <a:noFill/>
                </a:ln>
                <a:effectLst/>
                <a:uLnTx/>
                <a:uFillTx/>
                <a:latin typeface="微软雅黑" panose="020B0503020204020204" pitchFamily="34" charset="-122"/>
                <a:ea typeface="微软雅黑" panose="020B0503020204020204" pitchFamily="34" charset="-122"/>
              </a:rPr>
              <a:t>在于</a:t>
            </a:r>
            <a:r>
              <a:rPr b="0" noProof="0" dirty="0">
                <a:ln>
                  <a:noFill/>
                </a:ln>
                <a:solidFill>
                  <a:schemeClr val="accent1"/>
                </a:solidFill>
                <a:effectLst/>
                <a:uLnTx/>
                <a:uFillTx/>
                <a:latin typeface="微软雅黑" panose="020B0503020204020204" pitchFamily="34" charset="-122"/>
                <a:ea typeface="微软雅黑" panose="020B0503020204020204" pitchFamily="34" charset="-122"/>
              </a:rPr>
              <a:t>建立分析模型</a:t>
            </a:r>
            <a:r>
              <a:rPr b="0" noProof="0" dirty="0">
                <a:ln>
                  <a:noFill/>
                </a:ln>
                <a:effectLst/>
                <a:uLnTx/>
                <a:uFillTx/>
                <a:latin typeface="微软雅黑" panose="020B0503020204020204" pitchFamily="34" charset="-122"/>
                <a:ea typeface="微软雅黑" panose="020B0503020204020204" pitchFamily="34" charset="-122"/>
              </a:rPr>
              <a:t>。</a:t>
            </a:r>
          </a:p>
          <a:p>
            <a:r>
              <a:rPr b="0" noProof="0" dirty="0">
                <a:ln>
                  <a:noFill/>
                </a:ln>
                <a:effectLst/>
                <a:uLnTx/>
                <a:uFillTx/>
                <a:latin typeface="微软雅黑" panose="020B0503020204020204" pitchFamily="34" charset="-122"/>
                <a:ea typeface="微软雅黑" panose="020B0503020204020204" pitchFamily="34" charset="-122"/>
              </a:rPr>
              <a:t>需求</a:t>
            </a:r>
            <a:r>
              <a:rPr lang="zh-CN" b="0" noProof="0" dirty="0">
                <a:ln>
                  <a:noFill/>
                </a:ln>
                <a:effectLst/>
                <a:uLnTx/>
                <a:uFillTx/>
                <a:latin typeface="微软雅黑" panose="020B0503020204020204" pitchFamily="34" charset="-122"/>
                <a:ea typeface="微软雅黑" panose="020B0503020204020204" pitchFamily="34" charset="-122"/>
              </a:rPr>
              <a:t>提炼（需求分析）</a:t>
            </a:r>
            <a:r>
              <a:rPr b="0" noProof="0" dirty="0">
                <a:ln>
                  <a:noFill/>
                </a:ln>
                <a:effectLst/>
                <a:uLnTx/>
                <a:uFillTx/>
                <a:latin typeface="微软雅黑" panose="020B0503020204020204" pitchFamily="34" charset="-122"/>
                <a:ea typeface="微软雅黑" panose="020B0503020204020204" pitchFamily="34" charset="-122"/>
              </a:rPr>
              <a:t>采用多种形式描述需求，通过建立需求的</a:t>
            </a:r>
            <a:r>
              <a:rPr b="0" noProof="0" dirty="0">
                <a:ln>
                  <a:noFill/>
                </a:ln>
                <a:solidFill>
                  <a:schemeClr val="accent1"/>
                </a:solidFill>
                <a:effectLst/>
                <a:uLnTx/>
                <a:uFillTx/>
                <a:latin typeface="微软雅黑" panose="020B0503020204020204" pitchFamily="34" charset="-122"/>
                <a:ea typeface="微软雅黑" panose="020B0503020204020204" pitchFamily="34" charset="-122"/>
              </a:rPr>
              <a:t>多种视图</a:t>
            </a:r>
            <a:r>
              <a:rPr b="0" noProof="0" dirty="0">
                <a:ln>
                  <a:noFill/>
                </a:ln>
                <a:effectLst/>
                <a:uLnTx/>
                <a:uFillTx/>
                <a:latin typeface="微软雅黑" panose="020B0503020204020204" pitchFamily="34" charset="-122"/>
                <a:ea typeface="微软雅黑" panose="020B0503020204020204" pitchFamily="34" charset="-122"/>
              </a:rPr>
              <a:t>，揭示出一些更深的问题。</a:t>
            </a:r>
          </a:p>
          <a:p>
            <a:r>
              <a:rPr b="0" noProof="0" dirty="0">
                <a:ln>
                  <a:noFill/>
                </a:ln>
                <a:effectLst/>
                <a:uLnTx/>
                <a:uFillTx/>
                <a:latin typeface="微软雅黑" panose="020B0503020204020204" pitchFamily="34" charset="-122"/>
                <a:ea typeface="微软雅黑" panose="020B0503020204020204" pitchFamily="34" charset="-122"/>
              </a:rPr>
              <a:t>需求</a:t>
            </a:r>
            <a:r>
              <a:rPr lang="zh-CN" b="0" noProof="0" dirty="0">
                <a:ln>
                  <a:noFill/>
                </a:ln>
                <a:effectLst/>
                <a:uLnTx/>
                <a:uFillTx/>
                <a:latin typeface="微软雅黑" panose="020B0503020204020204" pitchFamily="34" charset="-122"/>
                <a:ea typeface="微软雅黑" panose="020B0503020204020204" pitchFamily="34" charset="-122"/>
              </a:rPr>
              <a:t>提炼（需求</a:t>
            </a:r>
            <a:r>
              <a:rPr b="0" noProof="0" dirty="0">
                <a:ln>
                  <a:noFill/>
                </a:ln>
                <a:effectLst/>
                <a:uLnTx/>
                <a:uFillTx/>
                <a:latin typeface="微软雅黑" panose="020B0503020204020204" pitchFamily="34" charset="-122"/>
                <a:ea typeface="微软雅黑" panose="020B0503020204020204" pitchFamily="34" charset="-122"/>
              </a:rPr>
              <a:t>分析</a:t>
            </a:r>
            <a:r>
              <a:rPr lang="zh-CN" b="0" noProof="0" dirty="0">
                <a:ln>
                  <a:noFill/>
                </a:ln>
                <a:effectLst/>
                <a:uLnTx/>
                <a:uFillTx/>
                <a:latin typeface="微软雅黑" panose="020B0503020204020204" pitchFamily="34" charset="-122"/>
                <a:ea typeface="微软雅黑" panose="020B0503020204020204" pitchFamily="34" charset="-122"/>
              </a:rPr>
              <a:t>）</a:t>
            </a:r>
            <a:r>
              <a:rPr b="0" noProof="0" dirty="0">
                <a:ln>
                  <a:noFill/>
                </a:ln>
                <a:effectLst/>
                <a:uLnTx/>
                <a:uFillTx/>
                <a:latin typeface="微软雅黑" panose="020B0503020204020204" pitchFamily="34" charset="-122"/>
                <a:ea typeface="微软雅黑" panose="020B0503020204020204" pitchFamily="34" charset="-122"/>
              </a:rPr>
              <a:t>还包括与客户的交流以澄清某些易混淆的问题，并明确</a:t>
            </a:r>
            <a:r>
              <a:rPr b="0" noProof="0" dirty="0">
                <a:ln>
                  <a:noFill/>
                </a:ln>
                <a:solidFill>
                  <a:schemeClr val="accent1"/>
                </a:solidFill>
                <a:effectLst/>
                <a:uLnTx/>
                <a:uFillTx/>
                <a:latin typeface="微软雅黑" panose="020B0503020204020204" pitchFamily="34" charset="-122"/>
                <a:ea typeface="微软雅黑" panose="020B0503020204020204" pitchFamily="34" charset="-122"/>
              </a:rPr>
              <a:t>哪些需求更为重要</a:t>
            </a:r>
            <a:r>
              <a:rPr b="0" noProof="0" dirty="0">
                <a:ln>
                  <a:noFill/>
                </a:ln>
                <a:effectLst/>
                <a:uLnTx/>
                <a:uFillTx/>
                <a:latin typeface="微软雅黑" panose="020B0503020204020204" pitchFamily="34" charset="-122"/>
                <a:ea typeface="微软雅黑" panose="020B0503020204020204" pitchFamily="34" charset="-122"/>
              </a:rPr>
              <a:t>，其目的是确保所有风险承担者尽早地对项目</a:t>
            </a:r>
            <a:r>
              <a:rPr b="0" noProof="0" dirty="0">
                <a:ln>
                  <a:noFill/>
                </a:ln>
                <a:solidFill>
                  <a:schemeClr val="accent1"/>
                </a:solidFill>
                <a:effectLst/>
                <a:uLnTx/>
                <a:uFillTx/>
                <a:latin typeface="微软雅黑" panose="020B0503020204020204" pitchFamily="34" charset="-122"/>
                <a:ea typeface="微软雅黑" panose="020B0503020204020204" pitchFamily="34" charset="-122"/>
              </a:rPr>
              <a:t>达成共识</a:t>
            </a:r>
            <a:r>
              <a:rPr b="0" noProof="0" dirty="0">
                <a:ln>
                  <a:noFill/>
                </a:ln>
                <a:effectLst/>
                <a:uLnTx/>
                <a:uFillTx/>
                <a:latin typeface="微软雅黑" panose="020B0503020204020204" pitchFamily="34" charset="-122"/>
                <a:ea typeface="微软雅黑" panose="020B0503020204020204" pitchFamily="34" charset="-122"/>
              </a:rPr>
              <a:t>并对将来的产品有个相同而清晰的认识。</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48651"/>
                                        </p:tgtEl>
                                        <p:attrNameLst>
                                          <p:attrName>style.visibility</p:attrName>
                                        </p:attrNameLst>
                                      </p:cBhvr>
                                      <p:to>
                                        <p:strVal val="visible"/>
                                      </p:to>
                                    </p:set>
                                    <p:animEffect transition="in" filter="checkerboard(across)">
                                      <p:cBhvr>
                                        <p:cTn id="7" dur="500"/>
                                        <p:tgtEl>
                                          <p:spTgt spid="1048651"/>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45"/>
                                        </p:tgtEl>
                                        <p:attrNameLst>
                                          <p:attrName>style.visibility</p:attrName>
                                        </p:attrNameLst>
                                      </p:cBhvr>
                                      <p:to>
                                        <p:strVal val="visible"/>
                                      </p:to>
                                    </p:set>
                                    <p:anim calcmode="lin" valueType="num">
                                      <p:cBhvr>
                                        <p:cTn id="12" dur="500" fill="hold"/>
                                        <p:tgtEl>
                                          <p:spTgt spid="145"/>
                                        </p:tgtEl>
                                        <p:attrNameLst>
                                          <p:attrName>ppt_w</p:attrName>
                                        </p:attrNameLst>
                                      </p:cBhvr>
                                      <p:tavLst>
                                        <p:tav tm="0">
                                          <p:val>
                                            <p:fltVal val="0"/>
                                          </p:val>
                                        </p:tav>
                                        <p:tav tm="100000">
                                          <p:val>
                                            <p:strVal val="#ppt_w"/>
                                          </p:val>
                                        </p:tav>
                                      </p:tavLst>
                                    </p:anim>
                                    <p:anim calcmode="lin" valueType="num">
                                      <p:cBhvr>
                                        <p:cTn id="13" dur="500" fill="hold"/>
                                        <p:tgtEl>
                                          <p:spTgt spid="145"/>
                                        </p:tgtEl>
                                        <p:attrNameLst>
                                          <p:attrName>ppt_h</p:attrName>
                                        </p:attrNameLst>
                                      </p:cBhvr>
                                      <p:tavLst>
                                        <p:tav tm="0">
                                          <p:val>
                                            <p:fltVal val="0"/>
                                          </p:val>
                                        </p:tav>
                                        <p:tav tm="100000">
                                          <p:val>
                                            <p:strVal val="#ppt_h"/>
                                          </p:val>
                                        </p:tav>
                                      </p:tavLst>
                                    </p:anim>
                                    <p:animEffect transition="in" filter="fade">
                                      <p:cBhvr>
                                        <p:cTn id="14" dur="500"/>
                                        <p:tgtEl>
                                          <p:spTgt spid="14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4865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865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4865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1" grpId="0"/>
      <p:bldP spid="104865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3" name="标题 1"/>
          <p:cNvSpPr>
            <a:spLocks noGrp="1"/>
          </p:cNvSpPr>
          <p:nvPr>
            <p:ph type="title"/>
          </p:nvPr>
        </p:nvSpPr>
        <p:spPr/>
        <p:txBody>
          <a:bodyPr/>
          <a:lstStyle/>
          <a:p>
            <a:r>
              <a:rPr lang="en-US" altLang="zh-CN" dirty="0"/>
              <a:t>3.3.2 </a:t>
            </a:r>
            <a:r>
              <a:rPr lang="zh-CN" altLang="en-US" dirty="0"/>
              <a:t>需求分析模型</a:t>
            </a:r>
          </a:p>
        </p:txBody>
      </p:sp>
      <p:sp>
        <p:nvSpPr>
          <p:cNvPr id="1048714" name="标题 1"/>
          <p:cNvSpPr>
            <a:spLocks noGrp="1"/>
          </p:cNvSpPr>
          <p:nvPr/>
        </p:nvSpPr>
        <p:spPr>
          <a:xfrm>
            <a:off x="457200" y="0"/>
            <a:ext cx="8229600" cy="1600200"/>
          </a:xfrm>
          <a:prstGeom prst="rect">
            <a:avLst/>
          </a:prstGeom>
        </p:spPr>
        <p:txBody>
          <a:bodyPr vert="horz" lIns="91440" tIns="45720" rIns="91440" bIns="45720" rtlCol="0" anchor="b">
            <a:noAutofit/>
          </a:bodyPr>
          <a:lstStyle>
            <a:lvl1pPr algn="ctr" rtl="0" eaLnBrk="0" fontAlgn="base" hangingPunct="0">
              <a:lnSpc>
                <a:spcPts val="5800"/>
              </a:lnSpc>
              <a:spcBef>
                <a:spcPct val="0"/>
              </a:spcBef>
              <a:spcAft>
                <a:spcPct val="0"/>
              </a:spcAft>
              <a:defRPr sz="5400" b="1" kern="1200">
                <a:solidFill>
                  <a:srgbClr val="2F5897"/>
                </a:solidFill>
                <a:effectLst>
                  <a:outerShdw blurRad="63500" dist="38100" dir="5400000" algn="t" rotWithShape="0">
                    <a:prstClr val="black">
                      <a:alpha val="25000"/>
                    </a:prstClr>
                  </a:outerShdw>
                </a:effectLst>
                <a:latin typeface="Franklin Gothic Book" panose="020B0503020102020204" charset="0"/>
                <a:ea typeface="+mn-ea"/>
                <a:cs typeface="+mn-ea"/>
              </a:defRPr>
            </a:lvl1pPr>
            <a:lvl2pPr algn="ctr" rtl="0" eaLnBrk="0" fontAlgn="base" hangingPunct="0">
              <a:lnSpc>
                <a:spcPts val="5800"/>
              </a:lnSpc>
              <a:spcBef>
                <a:spcPct val="0"/>
              </a:spcBef>
              <a:spcAft>
                <a:spcPct val="0"/>
              </a:spcAft>
              <a:defRPr sz="5400">
                <a:solidFill>
                  <a:srgbClr val="2F5897"/>
                </a:solidFill>
                <a:latin typeface="Franklin Gothic Book" panose="020B0503020102020204" charset="0"/>
              </a:defRPr>
            </a:lvl2pPr>
            <a:lvl3pPr algn="ctr" rtl="0" eaLnBrk="0" fontAlgn="base" hangingPunct="0">
              <a:lnSpc>
                <a:spcPts val="5800"/>
              </a:lnSpc>
              <a:spcBef>
                <a:spcPct val="0"/>
              </a:spcBef>
              <a:spcAft>
                <a:spcPct val="0"/>
              </a:spcAft>
              <a:defRPr sz="5400">
                <a:solidFill>
                  <a:srgbClr val="2F5897"/>
                </a:solidFill>
                <a:latin typeface="Franklin Gothic Book" panose="020B0503020102020204" charset="0"/>
              </a:defRPr>
            </a:lvl3pPr>
            <a:lvl4pPr algn="ctr" rtl="0" eaLnBrk="0" fontAlgn="base" hangingPunct="0">
              <a:lnSpc>
                <a:spcPts val="5800"/>
              </a:lnSpc>
              <a:spcBef>
                <a:spcPct val="0"/>
              </a:spcBef>
              <a:spcAft>
                <a:spcPct val="0"/>
              </a:spcAft>
              <a:defRPr sz="5400">
                <a:solidFill>
                  <a:srgbClr val="2F5897"/>
                </a:solidFill>
                <a:latin typeface="Franklin Gothic Book" panose="020B0503020102020204" charset="0"/>
              </a:defRPr>
            </a:lvl4pPr>
            <a:lvl5pPr algn="ctr" rtl="0" eaLnBrk="0" fontAlgn="base" hangingPunct="0">
              <a:lnSpc>
                <a:spcPts val="5800"/>
              </a:lnSpc>
              <a:spcBef>
                <a:spcPct val="0"/>
              </a:spcBef>
              <a:spcAft>
                <a:spcPct val="0"/>
              </a:spcAft>
              <a:defRPr sz="5400">
                <a:solidFill>
                  <a:srgbClr val="2F5897"/>
                </a:solidFill>
                <a:latin typeface="Franklin Gothic Book" panose="020B0503020102020204" charset="0"/>
              </a:defRPr>
            </a:lvl5pPr>
            <a:lvl6pPr marL="457200" algn="ctr" rtl="0" fontAlgn="base">
              <a:lnSpc>
                <a:spcPts val="5800"/>
              </a:lnSpc>
              <a:spcBef>
                <a:spcPct val="0"/>
              </a:spcBef>
              <a:spcAft>
                <a:spcPct val="0"/>
              </a:spcAft>
              <a:defRPr sz="5400">
                <a:solidFill>
                  <a:srgbClr val="2F5897"/>
                </a:solidFill>
                <a:latin typeface="Palatino Linotype" panose="02040502050505030304" pitchFamily="18" charset="0"/>
              </a:defRPr>
            </a:lvl6pPr>
            <a:lvl7pPr marL="914400" algn="ctr" rtl="0" fontAlgn="base">
              <a:lnSpc>
                <a:spcPts val="5800"/>
              </a:lnSpc>
              <a:spcBef>
                <a:spcPct val="0"/>
              </a:spcBef>
              <a:spcAft>
                <a:spcPct val="0"/>
              </a:spcAft>
              <a:defRPr sz="5400">
                <a:solidFill>
                  <a:srgbClr val="2F5897"/>
                </a:solidFill>
                <a:latin typeface="Palatino Linotype" panose="02040502050505030304" pitchFamily="18" charset="0"/>
              </a:defRPr>
            </a:lvl7pPr>
            <a:lvl8pPr marL="1371600" algn="ctr" rtl="0" fontAlgn="base">
              <a:lnSpc>
                <a:spcPts val="5800"/>
              </a:lnSpc>
              <a:spcBef>
                <a:spcPct val="0"/>
              </a:spcBef>
              <a:spcAft>
                <a:spcPct val="0"/>
              </a:spcAft>
              <a:defRPr sz="5400">
                <a:solidFill>
                  <a:srgbClr val="2F5897"/>
                </a:solidFill>
                <a:latin typeface="Palatino Linotype" panose="02040502050505030304" pitchFamily="18" charset="0"/>
              </a:defRPr>
            </a:lvl8pPr>
            <a:lvl9pPr marL="1828800" algn="ctr" rtl="0" fontAlgn="base">
              <a:lnSpc>
                <a:spcPts val="5800"/>
              </a:lnSpc>
              <a:spcBef>
                <a:spcPct val="0"/>
              </a:spcBef>
              <a:spcAft>
                <a:spcPct val="0"/>
              </a:spcAft>
              <a:defRPr sz="5400">
                <a:solidFill>
                  <a:srgbClr val="2F5897"/>
                </a:solidFill>
                <a:latin typeface="Palatino Linotype" panose="02040502050505030304" pitchFamily="18" charset="0"/>
              </a:defRPr>
            </a:lvl9pPr>
          </a:lstStyle>
          <a:p>
            <a:endParaRPr lang="zh-CN" altLang="en-US" dirty="0"/>
          </a:p>
        </p:txBody>
      </p:sp>
      <p:pic>
        <p:nvPicPr>
          <p:cNvPr id="2097166" name="Picture 2"/>
          <p:cNvPicPr>
            <a:picLocks noChangeAspect="1" noChangeArrowheads="1"/>
          </p:cNvPicPr>
          <p:nvPr/>
        </p:nvPicPr>
        <p:blipFill>
          <a:blip r:embed="rId2"/>
          <a:srcRect/>
          <a:stretch>
            <a:fillRect/>
          </a:stretch>
        </p:blipFill>
        <p:spPr bwMode="auto">
          <a:xfrm>
            <a:off x="323850" y="1755775"/>
            <a:ext cx="11123930" cy="4265930"/>
          </a:xfrm>
          <a:prstGeom prst="rect">
            <a:avLst/>
          </a:prstGeom>
          <a:noFill/>
          <a:ln>
            <a:noFill/>
          </a:ln>
        </p:spPr>
      </p:pic>
      <p:sp>
        <p:nvSpPr>
          <p:cNvPr id="1048715" name="圆角矩形标注 3"/>
          <p:cNvSpPr/>
          <p:nvPr/>
        </p:nvSpPr>
        <p:spPr>
          <a:xfrm>
            <a:off x="250825" y="1179513"/>
            <a:ext cx="1800225" cy="1152525"/>
          </a:xfrm>
          <a:prstGeom prst="wedgeRoundRectCallout">
            <a:avLst>
              <a:gd name="adj1" fmla="val -11045"/>
              <a:gd name="adj2" fmla="val 79975"/>
              <a:gd name="adj3" fmla="val 16667"/>
            </a:avLst>
          </a:prstGeom>
          <a:solidFill>
            <a:sysClr val="window" lastClr="FFFFFF"/>
          </a:solidFill>
          <a:ln w="28575" cap="flat" cmpd="sng" algn="ctr">
            <a:solidFill>
              <a:srgbClr val="9C5252"/>
            </a:solidFill>
            <a:prstDash val="solid"/>
          </a:ln>
          <a:effectLst/>
        </p:spPr>
        <p:txBody>
          <a:bodyPr anchor="ctr"/>
          <a:lstStyle/>
          <a:p>
            <a:r>
              <a:rPr lang="zh-CN" altLang="en-US" dirty="0">
                <a:solidFill>
                  <a:srgbClr val="FF0000"/>
                </a:solidFill>
              </a:rPr>
              <a:t>柜台取款</a:t>
            </a:r>
          </a:p>
        </p:txBody>
      </p:sp>
      <p:sp>
        <p:nvSpPr>
          <p:cNvPr id="1048716" name="圆角矩形标注 5"/>
          <p:cNvSpPr/>
          <p:nvPr/>
        </p:nvSpPr>
        <p:spPr>
          <a:xfrm>
            <a:off x="4537393" y="496253"/>
            <a:ext cx="2089150" cy="1584325"/>
          </a:xfrm>
          <a:prstGeom prst="wedgeRoundRectCallout">
            <a:avLst>
              <a:gd name="adj1" fmla="val -19628"/>
              <a:gd name="adj2" fmla="val 96921"/>
              <a:gd name="adj3" fmla="val 16667"/>
            </a:avLst>
          </a:prstGeom>
          <a:solidFill>
            <a:sysClr val="window" lastClr="FFFFFF"/>
          </a:solidFill>
          <a:ln w="28575" cap="flat" cmpd="sng" algn="ctr">
            <a:solidFill>
              <a:srgbClr val="9C5252"/>
            </a:solidFill>
            <a:prstDash val="solid"/>
          </a:ln>
          <a:effectLst/>
        </p:spPr>
        <p:txBody>
          <a:bodyPr anchor="ctr"/>
          <a:lstStyle/>
          <a:p>
            <a:r>
              <a:rPr lang="zh-CN" altLang="en-US" dirty="0">
                <a:solidFill>
                  <a:srgbClr val="FF0000"/>
                </a:solidFill>
              </a:rPr>
              <a:t>客户</a:t>
            </a:r>
            <a:r>
              <a:rPr lang="en-US" altLang="zh-CN" dirty="0">
                <a:solidFill>
                  <a:srgbClr val="FF0000"/>
                </a:solidFill>
              </a:rPr>
              <a:t>-&gt;</a:t>
            </a:r>
            <a:r>
              <a:rPr lang="zh-CN" altLang="en-US" dirty="0">
                <a:solidFill>
                  <a:srgbClr val="FF0000"/>
                </a:solidFill>
              </a:rPr>
              <a:t>柜台</a:t>
            </a:r>
            <a:r>
              <a:rPr lang="en-US" altLang="zh-CN" dirty="0">
                <a:solidFill>
                  <a:srgbClr val="FF0000"/>
                </a:solidFill>
              </a:rPr>
              <a:t>-&gt;</a:t>
            </a:r>
            <a:r>
              <a:rPr lang="zh-CN" altLang="en-US" dirty="0">
                <a:solidFill>
                  <a:srgbClr val="FF0000"/>
                </a:solidFill>
              </a:rPr>
              <a:t>营业员</a:t>
            </a:r>
            <a:r>
              <a:rPr lang="en-US" altLang="zh-CN" dirty="0">
                <a:solidFill>
                  <a:srgbClr val="FF0000"/>
                </a:solidFill>
              </a:rPr>
              <a:t>-&gt;</a:t>
            </a:r>
            <a:r>
              <a:rPr lang="zh-CN" altLang="en-US" dirty="0">
                <a:solidFill>
                  <a:srgbClr val="FF0000"/>
                </a:solidFill>
              </a:rPr>
              <a:t>银行主机</a:t>
            </a:r>
            <a:r>
              <a:rPr lang="en-US" altLang="zh-CN" dirty="0">
                <a:solidFill>
                  <a:srgbClr val="FF0000"/>
                </a:solidFill>
              </a:rPr>
              <a:t>-&gt;…</a:t>
            </a:r>
            <a:endParaRPr lang="zh-CN" altLang="en-US" dirty="0">
              <a:solidFill>
                <a:srgbClr val="FF0000"/>
              </a:solidFill>
            </a:endParaRPr>
          </a:p>
        </p:txBody>
      </p:sp>
      <p:sp>
        <p:nvSpPr>
          <p:cNvPr id="1048717" name="圆角矩形标注 6"/>
          <p:cNvSpPr/>
          <p:nvPr/>
        </p:nvSpPr>
        <p:spPr>
          <a:xfrm>
            <a:off x="8079105" y="836930"/>
            <a:ext cx="1800225" cy="1152525"/>
          </a:xfrm>
          <a:prstGeom prst="wedgeRoundRectCallout">
            <a:avLst>
              <a:gd name="adj1" fmla="val -22231"/>
              <a:gd name="adj2" fmla="val 111285"/>
              <a:gd name="adj3" fmla="val 16667"/>
            </a:avLst>
          </a:prstGeom>
          <a:solidFill>
            <a:sysClr val="window" lastClr="FFFFFF"/>
          </a:solidFill>
          <a:ln w="28575" cap="flat" cmpd="sng" algn="ctr">
            <a:solidFill>
              <a:srgbClr val="9C5252"/>
            </a:solidFill>
            <a:prstDash val="solid"/>
          </a:ln>
          <a:effectLst/>
        </p:spPr>
        <p:txBody>
          <a:bodyPr anchor="ctr"/>
          <a:lstStyle/>
          <a:p>
            <a:r>
              <a:rPr lang="zh-CN" altLang="en-US" dirty="0">
                <a:solidFill>
                  <a:srgbClr val="FF0000"/>
                </a:solidFill>
              </a:rPr>
              <a:t>客户、银行、现金</a:t>
            </a:r>
          </a:p>
        </p:txBody>
      </p:sp>
      <p:sp>
        <p:nvSpPr>
          <p:cNvPr id="1048718" name="圆角矩形标注 7"/>
          <p:cNvSpPr/>
          <p:nvPr/>
        </p:nvSpPr>
        <p:spPr>
          <a:xfrm>
            <a:off x="8457565" y="5516880"/>
            <a:ext cx="1800225" cy="1152525"/>
          </a:xfrm>
          <a:prstGeom prst="wedgeRoundRectCallout">
            <a:avLst>
              <a:gd name="adj1" fmla="val -30621"/>
              <a:gd name="adj2" fmla="val -72932"/>
              <a:gd name="adj3" fmla="val 16667"/>
            </a:avLst>
          </a:prstGeom>
          <a:solidFill>
            <a:sysClr val="window" lastClr="FFFFFF"/>
          </a:solidFill>
          <a:ln w="28575" cap="flat" cmpd="sng" algn="ctr">
            <a:solidFill>
              <a:srgbClr val="9C5252"/>
            </a:solidFill>
            <a:prstDash val="solid"/>
          </a:ln>
          <a:effectLst/>
        </p:spPr>
        <p:txBody>
          <a:bodyPr anchor="ctr"/>
          <a:lstStyle/>
          <a:p>
            <a:r>
              <a:rPr lang="zh-CN" altLang="en-US" dirty="0">
                <a:solidFill>
                  <a:srgbClr val="FF0000"/>
                </a:solidFill>
              </a:rPr>
              <a:t>客户、系统、现金</a:t>
            </a:r>
          </a:p>
        </p:txBody>
      </p:sp>
      <p:sp>
        <p:nvSpPr>
          <p:cNvPr id="1048719" name="圆角矩形标注 8"/>
          <p:cNvSpPr/>
          <p:nvPr/>
        </p:nvSpPr>
        <p:spPr>
          <a:xfrm>
            <a:off x="4051935" y="5516563"/>
            <a:ext cx="2232025" cy="1152525"/>
          </a:xfrm>
          <a:prstGeom prst="wedgeRoundRectCallout">
            <a:avLst>
              <a:gd name="adj1" fmla="val 1716"/>
              <a:gd name="adj2" fmla="val -68563"/>
              <a:gd name="adj3" fmla="val 16667"/>
            </a:avLst>
          </a:prstGeom>
          <a:solidFill>
            <a:sysClr val="window" lastClr="FFFFFF"/>
          </a:solidFill>
          <a:ln w="28575" cap="flat" cmpd="sng" algn="ctr">
            <a:solidFill>
              <a:srgbClr val="9C5252"/>
            </a:solidFill>
            <a:prstDash val="solid"/>
          </a:ln>
          <a:effectLst/>
        </p:spPr>
        <p:txBody>
          <a:bodyPr anchor="ctr"/>
          <a:lstStyle/>
          <a:p>
            <a:r>
              <a:rPr lang="zh-CN" altLang="en-US" dirty="0">
                <a:solidFill>
                  <a:srgbClr val="FF0000"/>
                </a:solidFill>
              </a:rPr>
              <a:t>客户</a:t>
            </a:r>
            <a:r>
              <a:rPr lang="en-US" altLang="zh-CN" dirty="0">
                <a:solidFill>
                  <a:srgbClr val="FF0000"/>
                </a:solidFill>
              </a:rPr>
              <a:t>-&gt;ATM</a:t>
            </a:r>
            <a:r>
              <a:rPr lang="zh-CN" altLang="en-US" dirty="0">
                <a:solidFill>
                  <a:srgbClr val="FF0000"/>
                </a:solidFill>
              </a:rPr>
              <a:t>机</a:t>
            </a:r>
            <a:r>
              <a:rPr lang="en-US" altLang="zh-CN" dirty="0">
                <a:solidFill>
                  <a:srgbClr val="FF0000"/>
                </a:solidFill>
              </a:rPr>
              <a:t>-&gt;</a:t>
            </a:r>
            <a:r>
              <a:rPr lang="zh-CN" altLang="en-US" dirty="0">
                <a:solidFill>
                  <a:srgbClr val="FF0000"/>
                </a:solidFill>
              </a:rPr>
              <a:t>银行主机</a:t>
            </a:r>
            <a:r>
              <a:rPr lang="en-US" altLang="zh-CN" dirty="0">
                <a:solidFill>
                  <a:srgbClr val="FF0000"/>
                </a:solidFill>
              </a:rPr>
              <a:t>-&gt;…</a:t>
            </a:r>
            <a:endParaRPr lang="zh-CN" altLang="en-US" dirty="0">
              <a:solidFill>
                <a:srgbClr val="FF0000"/>
              </a:solidFill>
            </a:endParaRPr>
          </a:p>
        </p:txBody>
      </p:sp>
      <p:sp>
        <p:nvSpPr>
          <p:cNvPr id="1048720" name="圆角矩形标注 9"/>
          <p:cNvSpPr/>
          <p:nvPr/>
        </p:nvSpPr>
        <p:spPr>
          <a:xfrm>
            <a:off x="456883" y="5623243"/>
            <a:ext cx="1798637" cy="1152525"/>
          </a:xfrm>
          <a:prstGeom prst="wedgeRoundRectCallout">
            <a:avLst>
              <a:gd name="adj1" fmla="val 14124"/>
              <a:gd name="adj2" fmla="val -66379"/>
              <a:gd name="adj3" fmla="val 16667"/>
            </a:avLst>
          </a:prstGeom>
          <a:solidFill>
            <a:sysClr val="window" lastClr="FFFFFF"/>
          </a:solidFill>
          <a:ln w="28575" cap="flat" cmpd="sng" algn="ctr">
            <a:solidFill>
              <a:srgbClr val="9C5252"/>
            </a:solidFill>
            <a:prstDash val="solid"/>
          </a:ln>
          <a:effectLst/>
        </p:spPr>
        <p:txBody>
          <a:bodyPr anchor="ctr"/>
          <a:lstStyle/>
          <a:p>
            <a:r>
              <a:rPr lang="en-US" altLang="zh-CN" dirty="0">
                <a:solidFill>
                  <a:srgbClr val="FF0000"/>
                </a:solidFill>
              </a:rPr>
              <a:t>ATM</a:t>
            </a:r>
            <a:r>
              <a:rPr lang="zh-CN" altLang="en-US" dirty="0">
                <a:solidFill>
                  <a:srgbClr val="FF0000"/>
                </a:solidFill>
              </a:rPr>
              <a:t>取款</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8715"/>
                                        </p:tgtEl>
                                        <p:attrNameLst>
                                          <p:attrName>style.visibility</p:attrName>
                                        </p:attrNameLst>
                                      </p:cBhvr>
                                      <p:to>
                                        <p:strVal val="visible"/>
                                      </p:to>
                                    </p:set>
                                    <p:animEffect transition="in" filter="fade">
                                      <p:cBhvr>
                                        <p:cTn id="7" dur="500"/>
                                        <p:tgtEl>
                                          <p:spTgt spid="10487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48716"/>
                                        </p:tgtEl>
                                        <p:attrNameLst>
                                          <p:attrName>style.visibility</p:attrName>
                                        </p:attrNameLst>
                                      </p:cBhvr>
                                      <p:to>
                                        <p:strVal val="visible"/>
                                      </p:to>
                                    </p:set>
                                    <p:animEffect transition="in" filter="fade">
                                      <p:cBhvr>
                                        <p:cTn id="12" dur="500"/>
                                        <p:tgtEl>
                                          <p:spTgt spid="10487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48717"/>
                                        </p:tgtEl>
                                        <p:attrNameLst>
                                          <p:attrName>style.visibility</p:attrName>
                                        </p:attrNameLst>
                                      </p:cBhvr>
                                      <p:to>
                                        <p:strVal val="visible"/>
                                      </p:to>
                                    </p:set>
                                    <p:animEffect transition="in" filter="fade">
                                      <p:cBhvr>
                                        <p:cTn id="17" dur="500"/>
                                        <p:tgtEl>
                                          <p:spTgt spid="10487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48718"/>
                                        </p:tgtEl>
                                        <p:attrNameLst>
                                          <p:attrName>style.visibility</p:attrName>
                                        </p:attrNameLst>
                                      </p:cBhvr>
                                      <p:to>
                                        <p:strVal val="visible"/>
                                      </p:to>
                                    </p:set>
                                    <p:animEffect transition="in" filter="fade">
                                      <p:cBhvr>
                                        <p:cTn id="22" dur="500"/>
                                        <p:tgtEl>
                                          <p:spTgt spid="10487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48719"/>
                                        </p:tgtEl>
                                        <p:attrNameLst>
                                          <p:attrName>style.visibility</p:attrName>
                                        </p:attrNameLst>
                                      </p:cBhvr>
                                      <p:to>
                                        <p:strVal val="visible"/>
                                      </p:to>
                                    </p:set>
                                    <p:animEffect transition="in" filter="fade">
                                      <p:cBhvr>
                                        <p:cTn id="27" dur="500"/>
                                        <p:tgtEl>
                                          <p:spTgt spid="104871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48720"/>
                                        </p:tgtEl>
                                        <p:attrNameLst>
                                          <p:attrName>style.visibility</p:attrName>
                                        </p:attrNameLst>
                                      </p:cBhvr>
                                      <p:to>
                                        <p:strVal val="visible"/>
                                      </p:to>
                                    </p:set>
                                    <p:animEffect transition="in" filter="fade">
                                      <p:cBhvr>
                                        <p:cTn id="30" dur="500"/>
                                        <p:tgtEl>
                                          <p:spTgt spid="1048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15" grpId="0" bldLvl="0" animBg="1"/>
      <p:bldP spid="1048716" grpId="0" bldLvl="0" animBg="1"/>
      <p:bldP spid="1048717" grpId="0" bldLvl="0" animBg="1"/>
      <p:bldP spid="1048718" grpId="0" bldLvl="0" animBg="1"/>
      <p:bldP spid="1048719" grpId="0" bldLvl="0" animBg="1"/>
      <p:bldP spid="1048720"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1" name="标题 1"/>
          <p:cNvSpPr>
            <a:spLocks noGrp="1"/>
          </p:cNvSpPr>
          <p:nvPr>
            <p:ph type="title"/>
          </p:nvPr>
        </p:nvSpPr>
        <p:spPr>
          <a:xfrm>
            <a:off x="571501" y="0"/>
            <a:ext cx="8688877" cy="668780"/>
          </a:xfrm>
        </p:spPr>
        <p:txBody>
          <a:bodyPr/>
          <a:lstStyle/>
          <a:p>
            <a:r>
              <a:rPr lang="en-US" altLang="zh-CN" dirty="0"/>
              <a:t>3.3.3 </a:t>
            </a:r>
            <a:r>
              <a:rPr lang="zh-CN" altLang="en-US" dirty="0"/>
              <a:t>第三步：需求规格说明书</a:t>
            </a:r>
          </a:p>
        </p:txBody>
      </p:sp>
      <p:sp>
        <p:nvSpPr>
          <p:cNvPr id="1048722" name="内容占位符 11"/>
          <p:cNvSpPr>
            <a:spLocks noGrp="1"/>
          </p:cNvSpPr>
          <p:nvPr/>
        </p:nvSpPr>
        <p:spPr>
          <a:xfrm>
            <a:off x="320040" y="3860800"/>
            <a:ext cx="11532870" cy="2768600"/>
          </a:xfrm>
          <a:prstGeom prst="rect">
            <a:avLst/>
          </a:prstGeom>
          <a:noFill/>
          <a:ln w="9525">
            <a:noFill/>
          </a:ln>
        </p:spPr>
        <p:txBody>
          <a:bodyPr wrap="square" lIns="91440" tIns="45720" rIns="91440" bIns="45720" anchor="t"/>
          <a:lst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Char char="•"/>
              <a:defRPr sz="2000">
                <a:solidFill>
                  <a:schemeClr val="tx1"/>
                </a:solidFill>
                <a:latin typeface="+mn-lt"/>
                <a:ea typeface="+mn-ea"/>
              </a:defRPr>
            </a:lvl9pPr>
          </a:lstStyle>
          <a:p>
            <a:r>
              <a:rPr sz="2400" noProof="0" dirty="0">
                <a:ln>
                  <a:noFill/>
                </a:ln>
                <a:effectLst/>
                <a:uLnTx/>
                <a:uFillTx/>
                <a:latin typeface="微软雅黑" panose="020B0503020204020204" pitchFamily="34" charset="-122"/>
                <a:ea typeface="微软雅黑" panose="020B0503020204020204" pitchFamily="34" charset="-122"/>
              </a:rPr>
              <a:t>需求分析工作</a:t>
            </a:r>
            <a:r>
              <a:rPr sz="2400" noProof="0" dirty="0">
                <a:ln>
                  <a:noFill/>
                </a:ln>
                <a:solidFill>
                  <a:schemeClr val="accent1"/>
                </a:solidFill>
                <a:effectLst/>
                <a:uLnTx/>
                <a:uFillTx/>
                <a:latin typeface="微软雅黑" panose="020B0503020204020204" pitchFamily="34" charset="-122"/>
                <a:ea typeface="微软雅黑" panose="020B0503020204020204" pitchFamily="34" charset="-122"/>
              </a:rPr>
              <a:t>完成的一个基本标志</a:t>
            </a:r>
            <a:r>
              <a:rPr sz="2400" noProof="0" dirty="0">
                <a:ln>
                  <a:noFill/>
                </a:ln>
                <a:effectLst/>
                <a:uLnTx/>
                <a:uFillTx/>
                <a:latin typeface="微软雅黑" panose="020B0503020204020204" pitchFamily="34" charset="-122"/>
                <a:ea typeface="微软雅黑" panose="020B0503020204020204" pitchFamily="34" charset="-122"/>
              </a:rPr>
              <a:t>是形成了一份完整的、规范的需求规格说明书。</a:t>
            </a:r>
          </a:p>
          <a:p>
            <a:pPr marL="0" indent="0">
              <a:buNone/>
            </a:pPr>
            <a:endParaRPr sz="2400" noProof="0" dirty="0">
              <a:ln>
                <a:noFill/>
              </a:ln>
              <a:effectLst/>
              <a:uLnTx/>
              <a:uFillTx/>
              <a:latin typeface="微软雅黑" panose="020B0503020204020204" pitchFamily="34" charset="-122"/>
              <a:ea typeface="微软雅黑" panose="020B0503020204020204" pitchFamily="34" charset="-122"/>
            </a:endParaRPr>
          </a:p>
          <a:p>
            <a:r>
              <a:rPr sz="2400" noProof="0" dirty="0">
                <a:ln>
                  <a:noFill/>
                </a:ln>
                <a:solidFill>
                  <a:schemeClr val="accent1"/>
                </a:solidFill>
                <a:effectLst/>
                <a:uLnTx/>
                <a:uFillTx/>
                <a:latin typeface="微软雅黑" panose="020B0503020204020204" pitchFamily="34" charset="-122"/>
                <a:ea typeface="微软雅黑" panose="020B0503020204020204" pitchFamily="34" charset="-122"/>
              </a:rPr>
              <a:t>需求规格说明书</a:t>
            </a:r>
            <a:r>
              <a:rPr sz="2400" noProof="0" dirty="0">
                <a:ln>
                  <a:noFill/>
                </a:ln>
                <a:effectLst/>
                <a:uLnTx/>
                <a:uFillTx/>
                <a:latin typeface="微软雅黑" panose="020B0503020204020204" pitchFamily="34" charset="-122"/>
                <a:ea typeface="微软雅黑" panose="020B0503020204020204" pitchFamily="34" charset="-122"/>
              </a:rPr>
              <a:t>的编制是为了使用户和软件开发者双方对该软件的初始规定有一个共同的理解，使之成为整个开发工作的基础。</a:t>
            </a:r>
            <a:endParaRPr lang="zh-CN" altLang="en-US" sz="2800" b="1" dirty="0"/>
          </a:p>
          <a:p>
            <a:endParaRPr lang="zh-CN" altLang="en-US" sz="2800" b="1" dirty="0"/>
          </a:p>
        </p:txBody>
      </p:sp>
      <p:grpSp>
        <p:nvGrpSpPr>
          <p:cNvPr id="179" name="Group 3"/>
          <p:cNvGrpSpPr/>
          <p:nvPr/>
        </p:nvGrpSpPr>
        <p:grpSpPr>
          <a:xfrm>
            <a:off x="457200" y="1334765"/>
            <a:ext cx="11522710" cy="1965964"/>
            <a:chOff x="0" y="230"/>
            <a:chExt cx="3984" cy="911"/>
          </a:xfrm>
        </p:grpSpPr>
        <p:sp>
          <p:nvSpPr>
            <p:cNvPr id="1048723" name="AutoShape 4"/>
            <p:cNvSpPr>
              <a:spLocks noChangeArrowheads="1"/>
            </p:cNvSpPr>
            <p:nvPr/>
          </p:nvSpPr>
          <p:spPr bwMode="auto">
            <a:xfrm>
              <a:off x="0" y="230"/>
              <a:ext cx="3984" cy="911"/>
            </a:xfrm>
            <a:prstGeom prst="roundRect">
              <a:avLst>
                <a:gd name="adj" fmla="val 10889"/>
              </a:avLst>
            </a:prstGeom>
            <a:gradFill rotWithShape="1">
              <a:gsLst>
                <a:gs pos="0">
                  <a:srgbClr val="DDDDDD"/>
                </a:gs>
                <a:gs pos="50000">
                  <a:srgbClr val="F3F3F3"/>
                </a:gs>
                <a:gs pos="100000">
                  <a:srgbClr val="DDDDDD"/>
                </a:gs>
              </a:gsLst>
              <a:lin ang="2700000" scaled="1"/>
            </a:gradFill>
            <a:ln w="38100">
              <a:solidFill>
                <a:srgbClr val="FFFFFF"/>
              </a:solidFill>
              <a:round/>
            </a:ln>
            <a:effectLst>
              <a:outerShdw dist="135003" dir="2928844" algn="ctr" rotWithShape="0">
                <a:srgbClr val="000000">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180" name="Group 5"/>
            <p:cNvGrpSpPr/>
            <p:nvPr/>
          </p:nvGrpSpPr>
          <p:grpSpPr>
            <a:xfrm>
              <a:off x="68" y="272"/>
              <a:ext cx="799" cy="830"/>
              <a:chOff x="-19" y="188"/>
              <a:chExt cx="799" cy="830"/>
            </a:xfrm>
          </p:grpSpPr>
          <p:sp>
            <p:nvSpPr>
              <p:cNvPr id="1048724" name="AutoShape 6"/>
              <p:cNvSpPr>
                <a:spLocks noChangeArrowheads="1"/>
              </p:cNvSpPr>
              <p:nvPr/>
            </p:nvSpPr>
            <p:spPr bwMode="auto">
              <a:xfrm>
                <a:off x="12" y="271"/>
                <a:ext cx="768" cy="747"/>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cmpd="sng">
                <a:solidFill>
                  <a:schemeClr val="bg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8725" name="未知"/>
              <p:cNvSpPr/>
              <p:nvPr/>
            </p:nvSpPr>
            <p:spPr bwMode="auto">
              <a:xfrm>
                <a:off x="-19" y="188"/>
                <a:ext cx="383" cy="373"/>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54510"/>
                      <a:invGamma/>
                    </a:schemeClr>
                  </a:gs>
                  <a:gs pos="50000">
                    <a:schemeClr val="accent1">
                      <a:alpha val="0"/>
                    </a:schemeClr>
                  </a:gs>
                  <a:gs pos="100000">
                    <a:schemeClr val="accent1">
                      <a:gamma/>
                      <a:tint val="54510"/>
                      <a:invGamma/>
                    </a:schemeClr>
                  </a:gs>
                </a:gsLst>
                <a:lin ang="27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8726" name="Text Box 8"/>
              <p:cNvSpPr txBox="1">
                <a:spLocks noChangeArrowheads="1"/>
              </p:cNvSpPr>
              <p:nvPr/>
            </p:nvSpPr>
            <p:spPr bwMode="auto">
              <a:xfrm>
                <a:off x="78" y="504"/>
                <a:ext cx="667" cy="255"/>
              </a:xfrm>
              <a:prstGeom prst="rect">
                <a:avLst/>
              </a:prstGeom>
              <a:noFill/>
              <a:ln w="9525">
                <a:noFill/>
                <a:miter lim="800000"/>
              </a:ln>
              <a:effectLst>
                <a:outerShdw dist="35921" dir="2700000" algn="ctr" rotWithShape="0">
                  <a:schemeClr val="tx1"/>
                </a:outerShdw>
              </a:effectLst>
            </p:spPr>
            <p:txBody>
              <a:bodyPr>
                <a:spAutoFit/>
              </a:bodyPr>
              <a:lstStyle/>
              <a:p>
                <a:pPr marR="0" defTabSz="914400" rtl="0" eaLnBrk="0" hangingPunct="0">
                  <a:buClrTx/>
                  <a:buSzTx/>
                  <a:buFontTx/>
                  <a:buNone/>
                </a:pPr>
                <a:r>
                  <a:rPr kumimoji="0" lang="zh-CN" sz="3200" kern="1200" cap="none" spc="0" normalizeH="0" baseline="0" noProof="0" dirty="0">
                    <a:solidFill>
                      <a:srgbClr val="FFFFFF"/>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定义</a:t>
                </a:r>
              </a:p>
            </p:txBody>
          </p:sp>
        </p:grpSp>
        <p:sp>
          <p:nvSpPr>
            <p:cNvPr id="1048727" name="Text Box 9"/>
            <p:cNvSpPr txBox="1"/>
            <p:nvPr/>
          </p:nvSpPr>
          <p:spPr>
            <a:xfrm>
              <a:off x="928" y="407"/>
              <a:ext cx="2928" cy="537"/>
            </a:xfrm>
            <a:prstGeom prst="rect">
              <a:avLst/>
            </a:prstGeom>
            <a:noFill/>
            <a:ln w="9525">
              <a:noFill/>
            </a:ln>
          </p:spPr>
          <p:txBody>
            <a:bodyPr anchor="t">
              <a:spAutoFit/>
            </a:bodyPr>
            <a:lstStyle/>
            <a:p>
              <a:pPr algn="just"/>
              <a:r>
                <a:rPr sz="2400" noProof="0" dirty="0">
                  <a:ln>
                    <a:noFill/>
                  </a:ln>
                  <a:solidFill>
                    <a:schemeClr val="tx1"/>
                  </a:solidFill>
                  <a:effectLst/>
                  <a:uLnTx/>
                  <a:uFillTx/>
                  <a:latin typeface="微软雅黑" panose="020B0503020204020204" pitchFamily="34" charset="-122"/>
                  <a:ea typeface="微软雅黑" panose="020B0503020204020204" pitchFamily="34" charset="-122"/>
                </a:rPr>
                <a:t>软件需求规格说明书（SRS）------软件系统的需求规格说明，是对待开发系统的行为的完整描述。它包含了功能性需求和非功能性需求。</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48721"/>
                                        </p:tgtEl>
                                        <p:attrNameLst>
                                          <p:attrName>style.visibility</p:attrName>
                                        </p:attrNameLst>
                                      </p:cBhvr>
                                      <p:to>
                                        <p:strVal val="visible"/>
                                      </p:to>
                                    </p:set>
                                    <p:animEffect transition="in" filter="checkerboard(across)">
                                      <p:cBhvr>
                                        <p:cTn id="7" dur="500"/>
                                        <p:tgtEl>
                                          <p:spTgt spid="10487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9"/>
                                        </p:tgtEl>
                                        <p:attrNameLst>
                                          <p:attrName>style.visibility</p:attrName>
                                        </p:attrNameLst>
                                      </p:cBhvr>
                                      <p:to>
                                        <p:strVal val="visible"/>
                                      </p:to>
                                    </p:set>
                                    <p:animEffect transition="in" filter="blinds(horizontal)">
                                      <p:cBhvr>
                                        <p:cTn id="12" dur="500"/>
                                        <p:tgtEl>
                                          <p:spTgt spid="17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48722"/>
                                        </p:tgtEl>
                                        <p:attrNameLst>
                                          <p:attrName>style.visibility</p:attrName>
                                        </p:attrNameLst>
                                      </p:cBhvr>
                                      <p:to>
                                        <p:strVal val="visible"/>
                                      </p:to>
                                    </p:set>
                                    <p:animEffect transition="in" filter="blinds(horizontal)">
                                      <p:cBhvr>
                                        <p:cTn id="17" dur="500"/>
                                        <p:tgtEl>
                                          <p:spTgt spid="1048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21" grpId="0"/>
      <p:bldP spid="10487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0" name="标题 1"/>
          <p:cNvSpPr>
            <a:spLocks noGrp="1"/>
          </p:cNvSpPr>
          <p:nvPr>
            <p:ph type="title"/>
          </p:nvPr>
        </p:nvSpPr>
        <p:spPr>
          <a:xfrm>
            <a:off x="571501" y="0"/>
            <a:ext cx="5696295" cy="668780"/>
          </a:xfrm>
        </p:spPr>
        <p:txBody>
          <a:bodyPr/>
          <a:lstStyle/>
          <a:p>
            <a:r>
              <a:rPr lang="en-US" altLang="zh-CN" dirty="0"/>
              <a:t>3.3.4-1 </a:t>
            </a:r>
            <a:r>
              <a:rPr lang="zh-CN" altLang="en-US" dirty="0"/>
              <a:t>第四步：需求验证</a:t>
            </a:r>
          </a:p>
        </p:txBody>
      </p:sp>
      <p:grpSp>
        <p:nvGrpSpPr>
          <p:cNvPr id="184" name="组合 3"/>
          <p:cNvGrpSpPr/>
          <p:nvPr/>
        </p:nvGrpSpPr>
        <p:grpSpPr>
          <a:xfrm>
            <a:off x="457200" y="823595"/>
            <a:ext cx="11186160" cy="5424805"/>
            <a:chOff x="720" y="1297"/>
            <a:chExt cx="17616" cy="8543"/>
          </a:xfrm>
        </p:grpSpPr>
        <p:sp>
          <p:nvSpPr>
            <p:cNvPr id="1048731" name="Rectangle 3"/>
            <p:cNvSpPr>
              <a:spLocks noGrp="1"/>
            </p:cNvSpPr>
            <p:nvPr/>
          </p:nvSpPr>
          <p:spPr>
            <a:xfrm>
              <a:off x="720" y="1297"/>
              <a:ext cx="17616" cy="2687"/>
            </a:xfrm>
            <a:prstGeom prst="rect">
              <a:avLst/>
            </a:prstGeom>
            <a:noFill/>
            <a:ln w="9525">
              <a:noFill/>
            </a:ln>
          </p:spPr>
          <p:txBody>
            <a:bodyPr wrap="square" lIns="91440" tIns="45720" rIns="91440" bIns="45720" anchor="t"/>
            <a:lstStyle>
              <a:lvl1pPr marL="342900" indent="-342900" algn="l" rtl="0" eaLnBrk="0" fontAlgn="base" hangingPunct="0">
                <a:spcBef>
                  <a:spcPct val="20000"/>
                </a:spcBef>
                <a:spcAft>
                  <a:spcPct val="0"/>
                </a:spcAft>
                <a:buClr>
                  <a:srgbClr val="3366FF"/>
                </a:buClr>
                <a:buSzPct val="80000"/>
                <a:buFont typeface="Wingdings" panose="05000000000000000000" pitchFamily="2" charset="2"/>
                <a:buChar char="l"/>
                <a:defRPr sz="3200">
                  <a:solidFill>
                    <a:srgbClr val="000000"/>
                  </a:solidFill>
                  <a:latin typeface="Times New Roman" panose="02020603050405020304" pitchFamily="18" charset="0"/>
                  <a:ea typeface="宋体" panose="02010600030101010101" pitchFamily="2" charset="-122"/>
                  <a:cs typeface="+mn-ea"/>
                </a:defRPr>
              </a:lvl1pPr>
              <a:lvl2pPr marL="742950" indent="-285750" algn="l" rtl="0" eaLnBrk="0" fontAlgn="base" hangingPunct="0">
                <a:spcBef>
                  <a:spcPct val="20000"/>
                </a:spcBef>
                <a:spcAft>
                  <a:spcPct val="0"/>
                </a:spcAft>
                <a:buClr>
                  <a:srgbClr val="000000"/>
                </a:buClr>
                <a:buSzPct val="90000"/>
                <a:buChar char="–"/>
                <a:defRPr sz="2800">
                  <a:solidFill>
                    <a:srgbClr val="000000"/>
                  </a:solidFill>
                  <a:latin typeface="Times New Roman" panose="02020603050405020304" pitchFamily="18" charset="0"/>
                  <a:ea typeface="宋体" panose="02010600030101010101" pitchFamily="2" charset="-122"/>
                </a:defRPr>
              </a:lvl2pPr>
              <a:lvl3pPr marL="1143000" indent="-228600" algn="l" rtl="0" eaLnBrk="0" fontAlgn="base" hangingPunct="0">
                <a:spcBef>
                  <a:spcPct val="20000"/>
                </a:spcBef>
                <a:spcAft>
                  <a:spcPct val="0"/>
                </a:spcAft>
                <a:buClr>
                  <a:srgbClr val="00FFFF"/>
                </a:buClr>
                <a:buSzPct val="60000"/>
                <a:buFont typeface="Wingdings" panose="05000000000000000000" pitchFamily="2" charset="2"/>
                <a:buChar char="l"/>
                <a:defRPr sz="2400">
                  <a:solidFill>
                    <a:srgbClr val="000000"/>
                  </a:solidFill>
                  <a:latin typeface="Times New Roman" panose="02020603050405020304" pitchFamily="18" charset="0"/>
                  <a:ea typeface="宋体" panose="02010600030101010101" pitchFamily="2" charset="-122"/>
                </a:defRPr>
              </a:lvl3pPr>
              <a:lvl4pPr marL="1600200" indent="-228600" algn="l" rtl="0" eaLnBrk="0" fontAlgn="base" hangingPunct="0">
                <a:spcBef>
                  <a:spcPct val="20000"/>
                </a:spcBef>
                <a:spcAft>
                  <a:spcPct val="0"/>
                </a:spcAft>
                <a:buClr>
                  <a:srgbClr val="000000"/>
                </a:buClr>
                <a:buChar char="–"/>
                <a:defRPr sz="2000">
                  <a:solidFill>
                    <a:srgbClr val="000000"/>
                  </a:solidFill>
                  <a:latin typeface="Times New Roman" panose="02020603050405020304" pitchFamily="18" charset="0"/>
                  <a:ea typeface="宋体" panose="02010600030101010101" pitchFamily="2" charset="-122"/>
                </a:defRPr>
              </a:lvl4pPr>
              <a:lvl5pPr marL="2057400" indent="-228600" algn="l" rtl="0" eaLnBrk="0" fontAlgn="base" hangingPunct="0">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5pPr>
              <a:lvl6pPr marL="2514600" indent="-228600" algn="l" rtl="0" fontAlgn="base">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6pPr>
              <a:lvl7pPr marL="2971800" indent="-228600" algn="l" rtl="0" fontAlgn="base">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7pPr>
              <a:lvl8pPr marL="3429000" indent="-228600" algn="l" rtl="0" fontAlgn="base">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8pPr>
              <a:lvl9pPr marL="3886200" indent="-228600" algn="l" rtl="0" fontAlgn="base">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9pPr>
            </a:lstStyle>
            <a:p>
              <a:pPr marL="0" indent="0" defTabSz="914400">
                <a:buFont typeface="Arial" panose="020B0604020202020204" pitchFamily="34" charset="0"/>
                <a:buNone/>
                <a:tabLst>
                  <a:tab pos="2865120" algn="l"/>
                </a:tabLst>
              </a:pPr>
              <a:r>
                <a:rPr lang="zh-CN" altLang="en-US" sz="1800" b="1" dirty="0"/>
                <a:t>       </a:t>
              </a:r>
              <a:r>
                <a:rPr sz="240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需求验证的</a:t>
              </a:r>
              <a:r>
                <a:rPr sz="240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重要性</a:t>
              </a:r>
              <a:r>
                <a:rPr sz="240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如果在后续的开发或当系统投入使用时才发现需求文档中的错误，就会导致更大代价的返工。由需求问题而对系统做变更的成本比修改设计或代码错误的成本要大的多。假设需求阶段引入1个错误的需求，设计时对这个需求需要5~10条设计实现，1条设计需要 5~10条程序，1条程序需要3~5种测试组合测试。       </a:t>
              </a:r>
              <a:r>
                <a:rPr lang="zh-CN" altLang="en-US" sz="1800" b="1" dirty="0"/>
                <a:t>                                                           </a:t>
              </a:r>
            </a:p>
          </p:txBody>
        </p:sp>
        <p:grpSp>
          <p:nvGrpSpPr>
            <p:cNvPr id="185" name="组合 2"/>
            <p:cNvGrpSpPr/>
            <p:nvPr/>
          </p:nvGrpSpPr>
          <p:grpSpPr>
            <a:xfrm>
              <a:off x="963" y="4920"/>
              <a:ext cx="12480" cy="4920"/>
              <a:chOff x="963" y="4920"/>
              <a:chExt cx="12480" cy="4920"/>
            </a:xfrm>
          </p:grpSpPr>
          <p:sp>
            <p:nvSpPr>
              <p:cNvPr id="1048732" name="Rectangle 4"/>
              <p:cNvSpPr/>
              <p:nvPr/>
            </p:nvSpPr>
            <p:spPr>
              <a:xfrm>
                <a:off x="2163" y="4920"/>
                <a:ext cx="2400" cy="600"/>
              </a:xfrm>
              <a:prstGeom prst="rect">
                <a:avLst/>
              </a:prstGeom>
              <a:noFill/>
              <a:ln w="9525" cap="flat" cmpd="sng">
                <a:solidFill>
                  <a:srgbClr val="000000"/>
                </a:solidFill>
                <a:prstDash val="solid"/>
                <a:miter/>
                <a:headEnd type="none" w="med" len="med"/>
                <a:tailEnd type="none" w="med" len="med"/>
              </a:ln>
            </p:spPr>
            <p:txBody>
              <a:bodyPr wrap="none" anchor="ctr"/>
              <a:lstStyle/>
              <a:p>
                <a:endParaRPr lang="zh-CN" altLang="en-US" b="1" dirty="0">
                  <a:latin typeface="Arial" panose="020B0604020202020204" pitchFamily="34" charset="0"/>
                  <a:ea typeface="宋体" panose="02010600030101010101" pitchFamily="2" charset="-122"/>
                </a:endParaRPr>
              </a:p>
            </p:txBody>
          </p:sp>
          <p:sp>
            <p:nvSpPr>
              <p:cNvPr id="1048733" name="Text Box 5"/>
              <p:cNvSpPr txBox="1"/>
              <p:nvPr/>
            </p:nvSpPr>
            <p:spPr>
              <a:xfrm>
                <a:off x="2763" y="4920"/>
                <a:ext cx="2160" cy="720"/>
              </a:xfrm>
              <a:prstGeom prst="rect">
                <a:avLst/>
              </a:prstGeom>
              <a:noFill/>
              <a:ln w="9525">
                <a:noFill/>
              </a:ln>
            </p:spPr>
            <p:txBody>
              <a:bodyPr anchor="t">
                <a:spAutoFit/>
              </a:bodyPr>
              <a:lstStyle/>
              <a:p>
                <a:pPr>
                  <a:spcBef>
                    <a:spcPct val="50000"/>
                  </a:spcBef>
                </a:pPr>
                <a:endParaRPr lang="zh-CN" altLang="en-US" sz="2400" b="1" dirty="0">
                  <a:latin typeface="Times New Roman" panose="02020603050405020304" pitchFamily="18" charset="0"/>
                  <a:ea typeface="黑体" panose="02010609060101010101" pitchFamily="2" charset="-122"/>
                </a:endParaRPr>
              </a:p>
            </p:txBody>
          </p:sp>
          <p:sp>
            <p:nvSpPr>
              <p:cNvPr id="1048734" name="Text Box 6"/>
              <p:cNvSpPr txBox="1"/>
              <p:nvPr/>
            </p:nvSpPr>
            <p:spPr>
              <a:xfrm>
                <a:off x="2283" y="4920"/>
                <a:ext cx="2400" cy="625"/>
              </a:xfrm>
              <a:prstGeom prst="rect">
                <a:avLst/>
              </a:prstGeom>
              <a:noFill/>
              <a:ln w="9525">
                <a:noFill/>
              </a:ln>
            </p:spPr>
            <p:txBody>
              <a:bodyPr anchor="t">
                <a:spAutoFit/>
              </a:bodyPr>
              <a:lstStyle/>
              <a:p>
                <a:pPr>
                  <a:spcBef>
                    <a:spcPct val="50000"/>
                  </a:spcBef>
                </a:pPr>
                <a:r>
                  <a:rPr lang="zh-CN" altLang="en-US" b="1" dirty="0">
                    <a:latin typeface="Times New Roman" panose="02020603050405020304" pitchFamily="18" charset="0"/>
                    <a:ea typeface="黑体" panose="02010609060101010101" pitchFamily="2" charset="-122"/>
                  </a:rPr>
                  <a:t>原始需求</a:t>
                </a:r>
              </a:p>
            </p:txBody>
          </p:sp>
          <p:sp>
            <p:nvSpPr>
              <p:cNvPr id="1048735" name="AutoShape 8"/>
              <p:cNvSpPr/>
              <p:nvPr/>
            </p:nvSpPr>
            <p:spPr>
              <a:xfrm>
                <a:off x="3363" y="5520"/>
                <a:ext cx="120" cy="360"/>
              </a:xfrm>
              <a:prstGeom prst="downArrow">
                <a:avLst>
                  <a:gd name="adj1" fmla="val 50000"/>
                  <a:gd name="adj2" fmla="val 75000"/>
                </a:avLst>
              </a:prstGeom>
              <a:solidFill>
                <a:srgbClr val="00FFFF"/>
              </a:solidFill>
              <a:ln w="9525" cap="flat" cmpd="sng">
                <a:solidFill>
                  <a:srgbClr val="000000"/>
                </a:solidFill>
                <a:prstDash val="solid"/>
                <a:miter/>
                <a:headEnd type="none" w="med" len="med"/>
                <a:tailEnd type="none" w="med" len="med"/>
              </a:ln>
            </p:spPr>
            <p:txBody>
              <a:bodyPr wrap="none" anchor="ctr"/>
              <a:lstStyle/>
              <a:p>
                <a:endParaRPr lang="zh-CN" altLang="en-US" b="1" dirty="0">
                  <a:latin typeface="Arial" panose="020B0604020202020204" pitchFamily="34" charset="0"/>
                  <a:ea typeface="宋体" panose="02010600030101010101" pitchFamily="2" charset="-122"/>
                </a:endParaRPr>
              </a:p>
            </p:txBody>
          </p:sp>
          <p:sp>
            <p:nvSpPr>
              <p:cNvPr id="1048736" name="Rectangle 9"/>
              <p:cNvSpPr/>
              <p:nvPr/>
            </p:nvSpPr>
            <p:spPr>
              <a:xfrm>
                <a:off x="1203" y="5880"/>
                <a:ext cx="5520" cy="720"/>
              </a:xfrm>
              <a:prstGeom prst="rect">
                <a:avLst/>
              </a:prstGeom>
              <a:noFill/>
              <a:ln w="9525" cap="flat" cmpd="sng">
                <a:solidFill>
                  <a:srgbClr val="000000"/>
                </a:solidFill>
                <a:prstDash val="solid"/>
                <a:miter/>
                <a:headEnd type="none" w="med" len="med"/>
                <a:tailEnd type="none" w="med" len="med"/>
              </a:ln>
            </p:spPr>
            <p:txBody>
              <a:bodyPr wrap="none" anchor="ctr"/>
              <a:lstStyle/>
              <a:p>
                <a:endParaRPr lang="zh-CN" altLang="en-US" b="1" dirty="0">
                  <a:latin typeface="Arial" panose="020B0604020202020204" pitchFamily="34" charset="0"/>
                  <a:ea typeface="宋体" panose="02010600030101010101" pitchFamily="2" charset="-122"/>
                </a:endParaRPr>
              </a:p>
            </p:txBody>
          </p:sp>
          <p:sp>
            <p:nvSpPr>
              <p:cNvPr id="1048737" name="Text Box 10"/>
              <p:cNvSpPr txBox="1"/>
              <p:nvPr/>
            </p:nvSpPr>
            <p:spPr>
              <a:xfrm>
                <a:off x="1083" y="6000"/>
                <a:ext cx="5640" cy="578"/>
              </a:xfrm>
              <a:prstGeom prst="rect">
                <a:avLst/>
              </a:prstGeom>
              <a:noFill/>
              <a:ln w="9525">
                <a:noFill/>
              </a:ln>
            </p:spPr>
            <p:txBody>
              <a:bodyPr anchor="t">
                <a:spAutoFit/>
              </a:bodyPr>
              <a:lstStyle/>
              <a:p>
                <a:pPr>
                  <a:spcBef>
                    <a:spcPct val="50000"/>
                  </a:spcBef>
                </a:pPr>
                <a:r>
                  <a:rPr lang="zh-CN" altLang="en-US" sz="1800" b="1" dirty="0">
                    <a:solidFill>
                      <a:srgbClr val="FF3300"/>
                    </a:solidFill>
                    <a:latin typeface="Times New Roman" panose="02020603050405020304" pitchFamily="18" charset="0"/>
                    <a:ea typeface="黑体" panose="02010609060101010101" pitchFamily="2" charset="-122"/>
                  </a:rPr>
                  <a:t>正确的规格说明</a:t>
                </a:r>
                <a:r>
                  <a:rPr lang="zh-CN" altLang="en-US" sz="1800" b="1" dirty="0">
                    <a:latin typeface="Times New Roman" panose="02020603050405020304" pitchFamily="18" charset="0"/>
                    <a:ea typeface="黑体" panose="02010609060101010101" pitchFamily="2" charset="-122"/>
                  </a:rPr>
                  <a:t>  </a:t>
                </a:r>
                <a:r>
                  <a:rPr lang="zh-CN" altLang="en-US" sz="1800" b="1" dirty="0">
                    <a:solidFill>
                      <a:srgbClr val="0000FF"/>
                    </a:solidFill>
                    <a:latin typeface="Times New Roman" panose="02020603050405020304" pitchFamily="18" charset="0"/>
                    <a:ea typeface="黑体" panose="02010609060101010101" pitchFamily="2" charset="-122"/>
                  </a:rPr>
                  <a:t>错误的规格说明</a:t>
                </a:r>
              </a:p>
            </p:txBody>
          </p:sp>
          <p:sp>
            <p:nvSpPr>
              <p:cNvPr id="1048738" name="Line 12"/>
              <p:cNvSpPr/>
              <p:nvPr/>
            </p:nvSpPr>
            <p:spPr>
              <a:xfrm>
                <a:off x="3843" y="5880"/>
                <a:ext cx="0" cy="720"/>
              </a:xfrm>
              <a:prstGeom prst="line">
                <a:avLst/>
              </a:prstGeom>
              <a:ln w="9525" cap="flat" cmpd="sng">
                <a:solidFill>
                  <a:srgbClr val="000000"/>
                </a:solidFill>
                <a:prstDash val="solid"/>
                <a:round/>
                <a:headEnd type="none" w="med" len="med"/>
                <a:tailEnd type="none" w="med" len="med"/>
              </a:ln>
            </p:spPr>
          </p:sp>
          <p:sp>
            <p:nvSpPr>
              <p:cNvPr id="1048739" name="Rectangle 13"/>
              <p:cNvSpPr/>
              <p:nvPr/>
            </p:nvSpPr>
            <p:spPr>
              <a:xfrm>
                <a:off x="1203" y="7080"/>
                <a:ext cx="7800" cy="600"/>
              </a:xfrm>
              <a:prstGeom prst="rect">
                <a:avLst/>
              </a:prstGeom>
              <a:noFill/>
              <a:ln w="9525" cap="flat" cmpd="sng">
                <a:solidFill>
                  <a:srgbClr val="000000"/>
                </a:solidFill>
                <a:prstDash val="solid"/>
                <a:miter/>
                <a:headEnd type="none" w="med" len="med"/>
                <a:tailEnd type="none" w="med" len="med"/>
              </a:ln>
            </p:spPr>
            <p:txBody>
              <a:bodyPr wrap="none" anchor="ctr"/>
              <a:lstStyle/>
              <a:p>
                <a:endParaRPr lang="zh-CN" altLang="en-US" b="1" dirty="0">
                  <a:latin typeface="Arial" panose="020B0604020202020204" pitchFamily="34" charset="0"/>
                  <a:ea typeface="宋体" panose="02010600030101010101" pitchFamily="2" charset="-122"/>
                </a:endParaRPr>
              </a:p>
            </p:txBody>
          </p:sp>
          <p:sp>
            <p:nvSpPr>
              <p:cNvPr id="1048740" name="Text Box 14"/>
              <p:cNvSpPr txBox="1"/>
              <p:nvPr/>
            </p:nvSpPr>
            <p:spPr>
              <a:xfrm>
                <a:off x="1083" y="7080"/>
                <a:ext cx="8040" cy="580"/>
              </a:xfrm>
              <a:prstGeom prst="rect">
                <a:avLst/>
              </a:prstGeom>
              <a:noFill/>
              <a:ln w="9525">
                <a:noFill/>
              </a:ln>
            </p:spPr>
            <p:txBody>
              <a:bodyPr anchor="t">
                <a:spAutoFit/>
              </a:bodyPr>
              <a:lstStyle/>
              <a:p>
                <a:pPr>
                  <a:spcBef>
                    <a:spcPct val="50000"/>
                  </a:spcBef>
                </a:pPr>
                <a:r>
                  <a:rPr lang="zh-CN" altLang="en-US" b="1" dirty="0">
                    <a:solidFill>
                      <a:srgbClr val="FF3300"/>
                    </a:solidFill>
                    <a:latin typeface="Times New Roman" panose="02020603050405020304" pitchFamily="18" charset="0"/>
                    <a:ea typeface="黑体" panose="02010609060101010101" pitchFamily="2" charset="-122"/>
                  </a:rPr>
                  <a:t>正确的设计</a:t>
                </a:r>
                <a:r>
                  <a:rPr lang="zh-CN" altLang="en-US" b="1" dirty="0">
                    <a:latin typeface="Times New Roman" panose="02020603050405020304" pitchFamily="18" charset="0"/>
                    <a:ea typeface="黑体" panose="02010609060101010101" pitchFamily="2" charset="-122"/>
                  </a:rPr>
                  <a:t>        </a:t>
                </a:r>
                <a:r>
                  <a:rPr lang="zh-CN" altLang="en-US" b="1" dirty="0">
                    <a:solidFill>
                      <a:schemeClr val="accent5"/>
                    </a:solidFill>
                    <a:latin typeface="Times New Roman" panose="02020603050405020304" pitchFamily="18" charset="0"/>
                    <a:ea typeface="黑体" panose="02010609060101010101" pitchFamily="2" charset="-122"/>
                  </a:rPr>
                  <a:t>错误的设计</a:t>
                </a:r>
                <a:r>
                  <a:rPr lang="zh-CN" altLang="en-US" b="1" dirty="0">
                    <a:latin typeface="Times New Roman" panose="02020603050405020304" pitchFamily="18" charset="0"/>
                    <a:ea typeface="黑体" panose="02010609060101010101" pitchFamily="2" charset="-122"/>
                  </a:rPr>
                  <a:t>  </a:t>
                </a:r>
                <a:r>
                  <a:rPr lang="zh-CN" altLang="en-US" b="1" dirty="0">
                    <a:solidFill>
                      <a:srgbClr val="0000FF"/>
                    </a:solidFill>
                    <a:latin typeface="Times New Roman" panose="02020603050405020304" pitchFamily="18" charset="0"/>
                    <a:ea typeface="黑体" panose="02010609060101010101" pitchFamily="2" charset="-122"/>
                  </a:rPr>
                  <a:t>对错误需求的设计</a:t>
                </a:r>
              </a:p>
            </p:txBody>
          </p:sp>
          <p:sp>
            <p:nvSpPr>
              <p:cNvPr id="1048741" name="Line 15"/>
              <p:cNvSpPr/>
              <p:nvPr/>
            </p:nvSpPr>
            <p:spPr>
              <a:xfrm>
                <a:off x="3363" y="7080"/>
                <a:ext cx="0" cy="600"/>
              </a:xfrm>
              <a:prstGeom prst="line">
                <a:avLst/>
              </a:prstGeom>
              <a:ln w="9525" cap="flat" cmpd="sng">
                <a:solidFill>
                  <a:srgbClr val="000000"/>
                </a:solidFill>
                <a:prstDash val="solid"/>
                <a:round/>
                <a:headEnd type="none" w="med" len="med"/>
                <a:tailEnd type="none" w="med" len="med"/>
              </a:ln>
            </p:spPr>
          </p:sp>
          <p:sp>
            <p:nvSpPr>
              <p:cNvPr id="1048742" name="Line 16"/>
              <p:cNvSpPr/>
              <p:nvPr/>
            </p:nvSpPr>
            <p:spPr>
              <a:xfrm>
                <a:off x="5643" y="7080"/>
                <a:ext cx="0" cy="600"/>
              </a:xfrm>
              <a:prstGeom prst="line">
                <a:avLst/>
              </a:prstGeom>
              <a:ln w="9525" cap="flat" cmpd="sng">
                <a:solidFill>
                  <a:srgbClr val="000000"/>
                </a:solidFill>
                <a:prstDash val="solid"/>
                <a:round/>
                <a:headEnd type="none" w="med" len="med"/>
                <a:tailEnd type="none" w="med" len="med"/>
              </a:ln>
            </p:spPr>
          </p:sp>
          <p:sp>
            <p:nvSpPr>
              <p:cNvPr id="1048743" name="Line 17"/>
              <p:cNvSpPr/>
              <p:nvPr/>
            </p:nvSpPr>
            <p:spPr>
              <a:xfrm>
                <a:off x="3843" y="6600"/>
                <a:ext cx="1800" cy="480"/>
              </a:xfrm>
              <a:prstGeom prst="line">
                <a:avLst/>
              </a:prstGeom>
              <a:ln w="9525" cap="flat" cmpd="sng">
                <a:solidFill>
                  <a:srgbClr val="000000"/>
                </a:solidFill>
                <a:prstDash val="solid"/>
                <a:round/>
                <a:headEnd type="none" w="med" len="med"/>
                <a:tailEnd type="triangle" w="med" len="med"/>
              </a:ln>
            </p:spPr>
          </p:sp>
          <p:sp>
            <p:nvSpPr>
              <p:cNvPr id="1048744" name="Line 19"/>
              <p:cNvSpPr/>
              <p:nvPr/>
            </p:nvSpPr>
            <p:spPr>
              <a:xfrm>
                <a:off x="6723" y="6600"/>
                <a:ext cx="2160" cy="480"/>
              </a:xfrm>
              <a:prstGeom prst="line">
                <a:avLst/>
              </a:prstGeom>
              <a:ln w="9525" cap="flat" cmpd="sng">
                <a:solidFill>
                  <a:srgbClr val="000000"/>
                </a:solidFill>
                <a:prstDash val="solid"/>
                <a:round/>
                <a:headEnd type="none" w="med" len="med"/>
                <a:tailEnd type="triangle" w="med" len="med"/>
              </a:ln>
            </p:spPr>
          </p:sp>
          <p:sp>
            <p:nvSpPr>
              <p:cNvPr id="1048745" name="Line 20"/>
              <p:cNvSpPr/>
              <p:nvPr/>
            </p:nvSpPr>
            <p:spPr>
              <a:xfrm>
                <a:off x="1203" y="6600"/>
                <a:ext cx="0" cy="480"/>
              </a:xfrm>
              <a:prstGeom prst="line">
                <a:avLst/>
              </a:prstGeom>
              <a:ln w="9525" cap="flat" cmpd="sng">
                <a:solidFill>
                  <a:srgbClr val="000000"/>
                </a:solidFill>
                <a:prstDash val="solid"/>
                <a:round/>
                <a:headEnd type="none" w="med" len="med"/>
                <a:tailEnd type="triangle" w="med" len="med"/>
              </a:ln>
            </p:spPr>
          </p:sp>
          <p:sp>
            <p:nvSpPr>
              <p:cNvPr id="1048746" name="Rectangle 21"/>
              <p:cNvSpPr/>
              <p:nvPr/>
            </p:nvSpPr>
            <p:spPr>
              <a:xfrm>
                <a:off x="1203" y="8160"/>
                <a:ext cx="11040" cy="600"/>
              </a:xfrm>
              <a:prstGeom prst="rect">
                <a:avLst/>
              </a:prstGeom>
              <a:noFill/>
              <a:ln w="9525" cap="flat" cmpd="sng">
                <a:solidFill>
                  <a:srgbClr val="000000"/>
                </a:solidFill>
                <a:prstDash val="solid"/>
                <a:miter/>
                <a:headEnd type="none" w="med" len="med"/>
                <a:tailEnd type="none" w="med" len="med"/>
              </a:ln>
            </p:spPr>
            <p:txBody>
              <a:bodyPr wrap="none" anchor="ctr"/>
              <a:lstStyle/>
              <a:p>
                <a:endParaRPr lang="zh-CN" altLang="en-US" b="1" dirty="0">
                  <a:latin typeface="Arial" panose="020B0604020202020204" pitchFamily="34" charset="0"/>
                  <a:ea typeface="宋体" panose="02010600030101010101" pitchFamily="2" charset="-122"/>
                </a:endParaRPr>
              </a:p>
            </p:txBody>
          </p:sp>
          <p:sp>
            <p:nvSpPr>
              <p:cNvPr id="1048747" name="Text Box 22"/>
              <p:cNvSpPr txBox="1"/>
              <p:nvPr/>
            </p:nvSpPr>
            <p:spPr>
              <a:xfrm>
                <a:off x="963" y="8160"/>
                <a:ext cx="11520" cy="580"/>
              </a:xfrm>
              <a:prstGeom prst="rect">
                <a:avLst/>
              </a:prstGeom>
              <a:noFill/>
              <a:ln w="9525">
                <a:noFill/>
              </a:ln>
            </p:spPr>
            <p:txBody>
              <a:bodyPr anchor="t">
                <a:spAutoFit/>
              </a:bodyPr>
              <a:lstStyle/>
              <a:p>
                <a:pPr>
                  <a:spcBef>
                    <a:spcPct val="50000"/>
                  </a:spcBef>
                </a:pPr>
                <a:r>
                  <a:rPr lang="zh-CN" altLang="en-US" b="1" dirty="0">
                    <a:solidFill>
                      <a:srgbClr val="FF3300"/>
                    </a:solidFill>
                    <a:latin typeface="Times New Roman" panose="02020603050405020304" pitchFamily="18" charset="0"/>
                    <a:ea typeface="黑体" panose="02010609060101010101" pitchFamily="2" charset="-122"/>
                  </a:rPr>
                  <a:t>正确的编码</a:t>
                </a:r>
                <a:r>
                  <a:rPr lang="zh-CN" altLang="en-US" b="1" dirty="0">
                    <a:latin typeface="Times New Roman" panose="02020603050405020304" pitchFamily="18" charset="0"/>
                    <a:ea typeface="黑体" panose="02010609060101010101" pitchFamily="2" charset="-122"/>
                  </a:rPr>
                  <a:t>       </a:t>
                </a:r>
                <a:r>
                  <a:rPr lang="zh-CN" altLang="en-US" b="1" dirty="0">
                    <a:solidFill>
                      <a:srgbClr val="33CCCC"/>
                    </a:solidFill>
                    <a:latin typeface="Times New Roman" panose="02020603050405020304" pitchFamily="18" charset="0"/>
                    <a:ea typeface="黑体" panose="02010609060101010101" pitchFamily="2" charset="-122"/>
                  </a:rPr>
                  <a:t>错误的编码</a:t>
                </a:r>
                <a:r>
                  <a:rPr lang="zh-CN" altLang="en-US" b="1" dirty="0">
                    <a:latin typeface="Times New Roman" panose="02020603050405020304" pitchFamily="18" charset="0"/>
                    <a:ea typeface="黑体" panose="02010609060101010101" pitchFamily="2" charset="-122"/>
                  </a:rPr>
                  <a:t>      </a:t>
                </a:r>
                <a:r>
                  <a:rPr lang="zh-CN" altLang="en-US" b="1" dirty="0">
                    <a:solidFill>
                      <a:schemeClr val="accent5"/>
                    </a:solidFill>
                    <a:latin typeface="Times New Roman" panose="02020603050405020304" pitchFamily="18" charset="0"/>
                    <a:ea typeface="黑体" panose="02010609060101010101" pitchFamily="2" charset="-122"/>
                  </a:rPr>
                  <a:t>对错误设计的编码</a:t>
                </a:r>
                <a:r>
                  <a:rPr lang="zh-CN" altLang="en-US" b="1" dirty="0">
                    <a:solidFill>
                      <a:srgbClr val="FFFF00"/>
                    </a:solidFill>
                    <a:latin typeface="Times New Roman" panose="02020603050405020304" pitchFamily="18" charset="0"/>
                    <a:ea typeface="黑体" panose="02010609060101010101" pitchFamily="2" charset="-122"/>
                  </a:rPr>
                  <a:t>  </a:t>
                </a:r>
                <a:r>
                  <a:rPr lang="zh-CN" altLang="en-US" b="1" dirty="0">
                    <a:latin typeface="Times New Roman" panose="02020603050405020304" pitchFamily="18" charset="0"/>
                    <a:ea typeface="黑体" panose="02010609060101010101" pitchFamily="2" charset="-122"/>
                  </a:rPr>
                  <a:t> </a:t>
                </a:r>
                <a:r>
                  <a:rPr lang="zh-CN" altLang="en-US" b="1" dirty="0">
                    <a:solidFill>
                      <a:srgbClr val="0000FF"/>
                    </a:solidFill>
                    <a:latin typeface="Times New Roman" panose="02020603050405020304" pitchFamily="18" charset="0"/>
                    <a:ea typeface="黑体" panose="02010609060101010101" pitchFamily="2" charset="-122"/>
                  </a:rPr>
                  <a:t>对错误需求的编码</a:t>
                </a:r>
              </a:p>
            </p:txBody>
          </p:sp>
          <p:sp>
            <p:nvSpPr>
              <p:cNvPr id="1048748" name="Line 23"/>
              <p:cNvSpPr/>
              <p:nvPr/>
            </p:nvSpPr>
            <p:spPr>
              <a:xfrm>
                <a:off x="3363" y="8160"/>
                <a:ext cx="0" cy="600"/>
              </a:xfrm>
              <a:prstGeom prst="line">
                <a:avLst/>
              </a:prstGeom>
              <a:ln w="9525" cap="flat" cmpd="sng">
                <a:solidFill>
                  <a:srgbClr val="000000"/>
                </a:solidFill>
                <a:prstDash val="solid"/>
                <a:round/>
                <a:headEnd type="none" w="med" len="med"/>
                <a:tailEnd type="none" w="med" len="med"/>
              </a:ln>
            </p:spPr>
          </p:sp>
          <p:sp>
            <p:nvSpPr>
              <p:cNvPr id="1048749" name="Line 24"/>
              <p:cNvSpPr/>
              <p:nvPr/>
            </p:nvSpPr>
            <p:spPr>
              <a:xfrm>
                <a:off x="5523" y="8160"/>
                <a:ext cx="0" cy="600"/>
              </a:xfrm>
              <a:prstGeom prst="line">
                <a:avLst/>
              </a:prstGeom>
              <a:ln w="9525" cap="flat" cmpd="sng">
                <a:solidFill>
                  <a:srgbClr val="000000"/>
                </a:solidFill>
                <a:prstDash val="solid"/>
                <a:round/>
                <a:headEnd type="none" w="med" len="med"/>
                <a:tailEnd type="none" w="med" len="med"/>
              </a:ln>
            </p:spPr>
          </p:sp>
          <p:sp>
            <p:nvSpPr>
              <p:cNvPr id="1048750" name="Line 25"/>
              <p:cNvSpPr/>
              <p:nvPr/>
            </p:nvSpPr>
            <p:spPr>
              <a:xfrm>
                <a:off x="8883" y="8160"/>
                <a:ext cx="0" cy="600"/>
              </a:xfrm>
              <a:prstGeom prst="line">
                <a:avLst/>
              </a:prstGeom>
              <a:ln w="9525" cap="flat" cmpd="sng">
                <a:solidFill>
                  <a:srgbClr val="000000"/>
                </a:solidFill>
                <a:prstDash val="solid"/>
                <a:round/>
                <a:headEnd type="none" w="med" len="med"/>
                <a:tailEnd type="none" w="med" len="med"/>
              </a:ln>
            </p:spPr>
          </p:sp>
          <p:sp>
            <p:nvSpPr>
              <p:cNvPr id="1048751" name="Line 26"/>
              <p:cNvSpPr/>
              <p:nvPr/>
            </p:nvSpPr>
            <p:spPr>
              <a:xfrm>
                <a:off x="1203" y="7680"/>
                <a:ext cx="0" cy="480"/>
              </a:xfrm>
              <a:prstGeom prst="line">
                <a:avLst/>
              </a:prstGeom>
              <a:ln w="9525" cap="flat" cmpd="sng">
                <a:solidFill>
                  <a:srgbClr val="000000"/>
                </a:solidFill>
                <a:prstDash val="solid"/>
                <a:round/>
                <a:headEnd type="none" w="med" len="med"/>
                <a:tailEnd type="triangle" w="med" len="med"/>
              </a:ln>
            </p:spPr>
          </p:sp>
          <p:sp>
            <p:nvSpPr>
              <p:cNvPr id="1048752" name="Line 27"/>
              <p:cNvSpPr/>
              <p:nvPr/>
            </p:nvSpPr>
            <p:spPr>
              <a:xfrm>
                <a:off x="3363" y="7680"/>
                <a:ext cx="2160" cy="480"/>
              </a:xfrm>
              <a:prstGeom prst="line">
                <a:avLst/>
              </a:prstGeom>
              <a:ln w="9525" cap="flat" cmpd="sng">
                <a:solidFill>
                  <a:srgbClr val="000000"/>
                </a:solidFill>
                <a:prstDash val="solid"/>
                <a:round/>
                <a:headEnd type="none" w="med" len="med"/>
                <a:tailEnd type="triangle" w="med" len="med"/>
              </a:ln>
            </p:spPr>
          </p:sp>
          <p:sp>
            <p:nvSpPr>
              <p:cNvPr id="1048753" name="Line 28"/>
              <p:cNvSpPr/>
              <p:nvPr/>
            </p:nvSpPr>
            <p:spPr>
              <a:xfrm>
                <a:off x="5643" y="7680"/>
                <a:ext cx="3240" cy="480"/>
              </a:xfrm>
              <a:prstGeom prst="line">
                <a:avLst/>
              </a:prstGeom>
              <a:ln w="9525" cap="flat" cmpd="sng">
                <a:solidFill>
                  <a:srgbClr val="000000"/>
                </a:solidFill>
                <a:prstDash val="solid"/>
                <a:round/>
                <a:headEnd type="none" w="med" len="med"/>
                <a:tailEnd type="triangle" w="med" len="med"/>
              </a:ln>
            </p:spPr>
          </p:sp>
          <p:sp>
            <p:nvSpPr>
              <p:cNvPr id="1048754" name="Line 29"/>
              <p:cNvSpPr/>
              <p:nvPr/>
            </p:nvSpPr>
            <p:spPr>
              <a:xfrm>
                <a:off x="9003" y="7680"/>
                <a:ext cx="3240" cy="480"/>
              </a:xfrm>
              <a:prstGeom prst="line">
                <a:avLst/>
              </a:prstGeom>
              <a:ln w="9525" cap="flat" cmpd="sng">
                <a:solidFill>
                  <a:srgbClr val="000000"/>
                </a:solidFill>
                <a:prstDash val="solid"/>
                <a:round/>
                <a:headEnd type="none" w="med" len="med"/>
                <a:tailEnd type="triangle" w="med" len="med"/>
              </a:ln>
            </p:spPr>
          </p:sp>
          <p:sp>
            <p:nvSpPr>
              <p:cNvPr id="1048755" name="Rectangle 30"/>
              <p:cNvSpPr/>
              <p:nvPr/>
            </p:nvSpPr>
            <p:spPr>
              <a:xfrm>
                <a:off x="1203" y="9240"/>
                <a:ext cx="11040" cy="600"/>
              </a:xfrm>
              <a:prstGeom prst="rect">
                <a:avLst/>
              </a:prstGeom>
              <a:noFill/>
              <a:ln w="9525" cap="flat" cmpd="sng">
                <a:solidFill>
                  <a:srgbClr val="000000"/>
                </a:solidFill>
                <a:prstDash val="solid"/>
                <a:miter/>
                <a:headEnd type="none" w="med" len="med"/>
                <a:tailEnd type="none" w="med" len="med"/>
              </a:ln>
            </p:spPr>
            <p:txBody>
              <a:bodyPr wrap="none" anchor="ctr"/>
              <a:lstStyle/>
              <a:p>
                <a:endParaRPr lang="zh-CN" altLang="en-US" b="1" dirty="0">
                  <a:latin typeface="Arial" panose="020B0604020202020204" pitchFamily="34" charset="0"/>
                  <a:ea typeface="宋体" panose="02010600030101010101" pitchFamily="2" charset="-122"/>
                </a:endParaRPr>
              </a:p>
            </p:txBody>
          </p:sp>
          <p:sp>
            <p:nvSpPr>
              <p:cNvPr id="1048756" name="Text Box 31"/>
              <p:cNvSpPr txBox="1"/>
              <p:nvPr/>
            </p:nvSpPr>
            <p:spPr>
              <a:xfrm>
                <a:off x="1083" y="9240"/>
                <a:ext cx="10800" cy="580"/>
              </a:xfrm>
              <a:prstGeom prst="rect">
                <a:avLst/>
              </a:prstGeom>
              <a:noFill/>
              <a:ln w="9525">
                <a:noFill/>
              </a:ln>
            </p:spPr>
            <p:txBody>
              <a:bodyPr anchor="t">
                <a:spAutoFit/>
              </a:bodyPr>
              <a:lstStyle/>
              <a:p>
                <a:pPr>
                  <a:spcBef>
                    <a:spcPct val="50000"/>
                  </a:spcBef>
                </a:pPr>
                <a:r>
                  <a:rPr lang="zh-CN" altLang="en-US" b="1" dirty="0">
                    <a:solidFill>
                      <a:srgbClr val="FF3300"/>
                    </a:solidFill>
                    <a:latin typeface="Times New Roman" panose="02020603050405020304" pitchFamily="18" charset="0"/>
                    <a:ea typeface="黑体" panose="02010609060101010101" pitchFamily="2" charset="-122"/>
                  </a:rPr>
                  <a:t>正确功能</a:t>
                </a:r>
                <a:r>
                  <a:rPr lang="zh-CN" altLang="en-US" b="1" dirty="0">
                    <a:latin typeface="Times New Roman" panose="02020603050405020304" pitchFamily="18" charset="0"/>
                    <a:ea typeface="黑体" panose="02010609060101010101" pitchFamily="2" charset="-122"/>
                  </a:rPr>
                  <a:t>           </a:t>
                </a:r>
                <a:r>
                  <a:rPr lang="zh-CN" altLang="en-US" b="1" dirty="0">
                    <a:solidFill>
                      <a:srgbClr val="0000FF"/>
                    </a:solidFill>
                    <a:latin typeface="Times New Roman" panose="02020603050405020304" pitchFamily="18" charset="0"/>
                    <a:ea typeface="黑体" panose="02010609060101010101" pitchFamily="2" charset="-122"/>
                  </a:rPr>
                  <a:t>测试到的错误                    没有测试到的错误</a:t>
                </a:r>
                <a:r>
                  <a:rPr lang="zh-CN" altLang="en-US" b="1" dirty="0">
                    <a:latin typeface="Times New Roman" panose="02020603050405020304" pitchFamily="18" charset="0"/>
                    <a:ea typeface="黑体" panose="02010609060101010101" pitchFamily="2" charset="-122"/>
                  </a:rPr>
                  <a:t>         </a:t>
                </a:r>
              </a:p>
            </p:txBody>
          </p:sp>
          <p:sp>
            <p:nvSpPr>
              <p:cNvPr id="1048757" name="Line 32"/>
              <p:cNvSpPr/>
              <p:nvPr/>
            </p:nvSpPr>
            <p:spPr>
              <a:xfrm>
                <a:off x="3363" y="9240"/>
                <a:ext cx="0" cy="600"/>
              </a:xfrm>
              <a:prstGeom prst="line">
                <a:avLst/>
              </a:prstGeom>
              <a:ln w="9525" cap="flat" cmpd="sng">
                <a:solidFill>
                  <a:srgbClr val="000000"/>
                </a:solidFill>
                <a:prstDash val="solid"/>
                <a:round/>
                <a:headEnd type="none" w="med" len="med"/>
                <a:tailEnd type="none" w="med" len="med"/>
              </a:ln>
            </p:spPr>
          </p:sp>
          <p:sp>
            <p:nvSpPr>
              <p:cNvPr id="1048758" name="Line 33"/>
              <p:cNvSpPr/>
              <p:nvPr/>
            </p:nvSpPr>
            <p:spPr>
              <a:xfrm>
                <a:off x="7443" y="9240"/>
                <a:ext cx="0" cy="600"/>
              </a:xfrm>
              <a:prstGeom prst="line">
                <a:avLst/>
              </a:prstGeom>
              <a:ln w="9525" cap="flat" cmpd="sng">
                <a:solidFill>
                  <a:srgbClr val="000000"/>
                </a:solidFill>
                <a:prstDash val="solid"/>
                <a:round/>
                <a:headEnd type="none" w="med" len="med"/>
                <a:tailEnd type="none" w="med" len="med"/>
              </a:ln>
            </p:spPr>
          </p:sp>
          <p:sp>
            <p:nvSpPr>
              <p:cNvPr id="1048759" name="Line 34"/>
              <p:cNvSpPr/>
              <p:nvPr/>
            </p:nvSpPr>
            <p:spPr>
              <a:xfrm>
                <a:off x="1203" y="8760"/>
                <a:ext cx="0" cy="480"/>
              </a:xfrm>
              <a:prstGeom prst="line">
                <a:avLst/>
              </a:prstGeom>
              <a:ln w="9525" cap="flat" cmpd="sng">
                <a:solidFill>
                  <a:srgbClr val="000000"/>
                </a:solidFill>
                <a:prstDash val="solid"/>
                <a:round/>
                <a:headEnd type="none" w="med" len="med"/>
                <a:tailEnd type="triangle" w="med" len="med"/>
              </a:ln>
            </p:spPr>
          </p:sp>
          <p:sp>
            <p:nvSpPr>
              <p:cNvPr id="1048760" name="Line 35"/>
              <p:cNvSpPr/>
              <p:nvPr/>
            </p:nvSpPr>
            <p:spPr>
              <a:xfrm>
                <a:off x="3363" y="8760"/>
                <a:ext cx="0" cy="480"/>
              </a:xfrm>
              <a:prstGeom prst="line">
                <a:avLst/>
              </a:prstGeom>
              <a:ln w="9525" cap="flat" cmpd="sng">
                <a:solidFill>
                  <a:srgbClr val="000000"/>
                </a:solidFill>
                <a:prstDash val="solid"/>
                <a:round/>
                <a:headEnd type="none" w="med" len="med"/>
                <a:tailEnd type="triangle" w="med" len="med"/>
              </a:ln>
            </p:spPr>
          </p:sp>
          <p:sp>
            <p:nvSpPr>
              <p:cNvPr id="1048761" name="Line 36"/>
              <p:cNvSpPr/>
              <p:nvPr/>
            </p:nvSpPr>
            <p:spPr>
              <a:xfrm>
                <a:off x="12243" y="8760"/>
                <a:ext cx="0" cy="480"/>
              </a:xfrm>
              <a:prstGeom prst="line">
                <a:avLst/>
              </a:prstGeom>
              <a:ln w="9525" cap="flat" cmpd="sng">
                <a:solidFill>
                  <a:srgbClr val="000000"/>
                </a:solidFill>
                <a:prstDash val="solid"/>
                <a:round/>
                <a:headEnd type="none" w="med" len="med"/>
                <a:tailEnd type="triangle" w="med" len="med"/>
              </a:ln>
            </p:spPr>
          </p:sp>
          <p:sp>
            <p:nvSpPr>
              <p:cNvPr id="1048762" name="Text Box 37"/>
              <p:cNvSpPr txBox="1"/>
              <p:nvPr/>
            </p:nvSpPr>
            <p:spPr>
              <a:xfrm>
                <a:off x="6603" y="5880"/>
                <a:ext cx="6600" cy="625"/>
              </a:xfrm>
              <a:prstGeom prst="rect">
                <a:avLst/>
              </a:prstGeom>
              <a:noFill/>
              <a:ln w="9525">
                <a:noFill/>
              </a:ln>
            </p:spPr>
            <p:txBody>
              <a:bodyPr anchor="t">
                <a:spAutoFit/>
              </a:bodyPr>
              <a:lstStyle/>
              <a:p>
                <a:pPr>
                  <a:spcBef>
                    <a:spcPct val="50000"/>
                  </a:spcBef>
                </a:pPr>
                <a:r>
                  <a:rPr lang="zh-CN" altLang="en-US" b="1" dirty="0">
                    <a:latin typeface="Times New Roman" panose="02020603050405020304" pitchFamily="18" charset="0"/>
                    <a:ea typeface="黑体" panose="02010609060101010101" pitchFamily="2" charset="-122"/>
                  </a:rPr>
                  <a:t>一个错误的需求，纠正成本100元</a:t>
                </a:r>
              </a:p>
            </p:txBody>
          </p:sp>
          <p:sp>
            <p:nvSpPr>
              <p:cNvPr id="1048763" name="Text Box 39"/>
              <p:cNvSpPr txBox="1"/>
              <p:nvPr/>
            </p:nvSpPr>
            <p:spPr>
              <a:xfrm>
                <a:off x="8763" y="6960"/>
                <a:ext cx="4440" cy="1240"/>
              </a:xfrm>
              <a:prstGeom prst="rect">
                <a:avLst/>
              </a:prstGeom>
              <a:noFill/>
              <a:ln w="9525">
                <a:noFill/>
              </a:ln>
            </p:spPr>
            <p:txBody>
              <a:bodyPr anchor="t">
                <a:spAutoFit/>
              </a:bodyPr>
              <a:lstStyle/>
              <a:p>
                <a:pPr>
                  <a:spcBef>
                    <a:spcPct val="50000"/>
                  </a:spcBef>
                </a:pPr>
                <a:r>
                  <a:rPr lang="en-US" altLang="zh-CN" b="1" dirty="0">
                    <a:latin typeface="Times New Roman" panose="02020603050405020304" pitchFamily="18" charset="0"/>
                    <a:ea typeface="黑体" panose="02010609060101010101" pitchFamily="2" charset="-122"/>
                    <a:sym typeface="cajcd fnta1"/>
                  </a:rPr>
                  <a:t>×10   </a:t>
                </a:r>
                <a:r>
                  <a:rPr lang="zh-CN" altLang="en-US" b="1" dirty="0">
                    <a:latin typeface="Times New Roman" panose="02020603050405020304" pitchFamily="18" charset="0"/>
                    <a:ea typeface="黑体" panose="02010609060101010101" pitchFamily="2" charset="-122"/>
                  </a:rPr>
                  <a:t>纠正成本1000元</a:t>
                </a:r>
              </a:p>
              <a:p>
                <a:pPr>
                  <a:spcBef>
                    <a:spcPct val="50000"/>
                  </a:spcBef>
                </a:pPr>
                <a:endParaRPr lang="zh-CN" altLang="en-US" b="1" dirty="0">
                  <a:latin typeface="Times New Roman" panose="02020603050405020304" pitchFamily="18" charset="0"/>
                  <a:ea typeface="黑体" panose="02010609060101010101" pitchFamily="2" charset="-122"/>
                </a:endParaRPr>
              </a:p>
            </p:txBody>
          </p:sp>
          <p:sp>
            <p:nvSpPr>
              <p:cNvPr id="1048764" name="Text Box 41"/>
              <p:cNvSpPr txBox="1"/>
              <p:nvPr/>
            </p:nvSpPr>
            <p:spPr>
              <a:xfrm>
                <a:off x="12123" y="8160"/>
                <a:ext cx="1320" cy="564"/>
              </a:xfrm>
              <a:prstGeom prst="rect">
                <a:avLst/>
              </a:prstGeom>
              <a:noFill/>
              <a:ln w="9525">
                <a:noFill/>
              </a:ln>
            </p:spPr>
            <p:txBody>
              <a:bodyPr anchor="t">
                <a:spAutoFit/>
              </a:bodyPr>
              <a:lstStyle/>
              <a:p>
                <a:pPr>
                  <a:spcBef>
                    <a:spcPct val="50000"/>
                  </a:spcBef>
                </a:pPr>
                <a:r>
                  <a:rPr lang="en-US" altLang="zh-CN" b="1" dirty="0">
                    <a:latin typeface="Times New Roman" panose="02020603050405020304" pitchFamily="18" charset="0"/>
                    <a:ea typeface="黑体" panose="02010609060101010101" pitchFamily="2" charset="-122"/>
                    <a:sym typeface="cajcd fnta1"/>
                  </a:rPr>
                  <a:t>×10</a:t>
                </a:r>
              </a:p>
            </p:txBody>
          </p:sp>
          <p:sp>
            <p:nvSpPr>
              <p:cNvPr id="1048765" name="Text Box 42"/>
              <p:cNvSpPr txBox="1"/>
              <p:nvPr/>
            </p:nvSpPr>
            <p:spPr>
              <a:xfrm>
                <a:off x="12123" y="9240"/>
                <a:ext cx="1080" cy="564"/>
              </a:xfrm>
              <a:prstGeom prst="rect">
                <a:avLst/>
              </a:prstGeom>
              <a:noFill/>
              <a:ln w="9525">
                <a:noFill/>
              </a:ln>
            </p:spPr>
            <p:txBody>
              <a:bodyPr anchor="t">
                <a:spAutoFit/>
              </a:bodyPr>
              <a:lstStyle/>
              <a:p>
                <a:pPr>
                  <a:spcBef>
                    <a:spcPct val="50000"/>
                  </a:spcBef>
                </a:pPr>
                <a:r>
                  <a:rPr lang="en-US" altLang="zh-CN" b="1" dirty="0">
                    <a:latin typeface="Times New Roman" panose="02020603050405020304" pitchFamily="18" charset="0"/>
                    <a:ea typeface="黑体" panose="02010609060101010101" pitchFamily="2" charset="-122"/>
                    <a:sym typeface="cajcd fnta1"/>
                  </a:rPr>
                  <a:t>×5</a:t>
                </a:r>
              </a:p>
            </p:txBody>
          </p:sp>
        </p:grpSp>
      </p:grpSp>
      <p:sp>
        <p:nvSpPr>
          <p:cNvPr id="1048766" name="TextBox 41"/>
          <p:cNvSpPr txBox="1"/>
          <p:nvPr/>
        </p:nvSpPr>
        <p:spPr>
          <a:xfrm>
            <a:off x="5145405" y="2459990"/>
            <a:ext cx="6781800" cy="1170940"/>
          </a:xfrm>
          <a:prstGeom prst="rect">
            <a:avLst/>
          </a:prstGeom>
          <a:solidFill>
            <a:srgbClr val="FF0000"/>
          </a:solidFill>
          <a:ln w="9525" cap="flat" cmpd="sng" algn="ctr">
            <a:solidFill>
              <a:srgbClr val="3366FF"/>
            </a:solidFill>
            <a:prstDash val="solid"/>
          </a:ln>
          <a:effectLst>
            <a:outerShdw blurRad="40000" dist="23000" dir="5400000" rotWithShape="0">
              <a:srgbClr val="000000">
                <a:alpha val="35000"/>
              </a:srgbClr>
            </a:outerShdw>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7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ea"/>
              </a:rPr>
              <a:t>$100</a:t>
            </a:r>
            <a:r>
              <a:rPr kumimoji="0" lang="en-US" altLang="zh-CN" sz="7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ea"/>
                <a:sym typeface="Wingdings" panose="05000000000000000000" pitchFamily="2" charset="2"/>
              </a:rPr>
              <a:t></a:t>
            </a:r>
            <a:r>
              <a:rPr kumimoji="0" lang="en-US" altLang="zh-CN" sz="7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ea"/>
              </a:rPr>
              <a:t>$</a:t>
            </a:r>
            <a:r>
              <a:rPr kumimoji="0" lang="en-US" altLang="zh-CN" sz="7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ea"/>
                <a:sym typeface="Wingdings" panose="05000000000000000000" pitchFamily="2" charset="2"/>
              </a:rPr>
              <a:t>50000!!</a:t>
            </a:r>
            <a:endParaRPr kumimoji="0" lang="zh-CN" altLang="en-US" sz="7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730"/>
                                        </p:tgtEl>
                                        <p:attrNameLst>
                                          <p:attrName>style.visibility</p:attrName>
                                        </p:attrNameLst>
                                      </p:cBhvr>
                                      <p:to>
                                        <p:strVal val="visible"/>
                                      </p:to>
                                    </p:set>
                                    <p:animEffect transition="in" filter="blinds(horizontal)">
                                      <p:cBhvr>
                                        <p:cTn id="7" dur="500"/>
                                        <p:tgtEl>
                                          <p:spTgt spid="104873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84"/>
                                        </p:tgtEl>
                                        <p:attrNameLst>
                                          <p:attrName>style.visibility</p:attrName>
                                        </p:attrNameLst>
                                      </p:cBhvr>
                                      <p:to>
                                        <p:strVal val="visible"/>
                                      </p:to>
                                    </p:set>
                                    <p:animEffect transition="in" filter="checkerboard(across)">
                                      <p:cBhvr>
                                        <p:cTn id="12" dur="500"/>
                                        <p:tgtEl>
                                          <p:spTgt spid="18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48766"/>
                                        </p:tgtEl>
                                        <p:attrNameLst>
                                          <p:attrName>style.visibility</p:attrName>
                                        </p:attrNameLst>
                                      </p:cBhvr>
                                      <p:to>
                                        <p:strVal val="visible"/>
                                      </p:to>
                                    </p:set>
                                    <p:animEffect transition="in" filter="box(in)">
                                      <p:cBhvr>
                                        <p:cTn id="17" dur="2000"/>
                                        <p:tgtEl>
                                          <p:spTgt spid="1048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30" grpId="0"/>
      <p:bldP spid="1048766"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7" name="标题 1"/>
          <p:cNvSpPr>
            <a:spLocks noGrp="1"/>
          </p:cNvSpPr>
          <p:nvPr>
            <p:ph type="title"/>
          </p:nvPr>
        </p:nvSpPr>
        <p:spPr/>
        <p:txBody>
          <a:bodyPr/>
          <a:lstStyle/>
          <a:p>
            <a:r>
              <a:rPr lang="en-US" altLang="zh-CN" dirty="0"/>
              <a:t>3.3.4-2 </a:t>
            </a:r>
            <a:r>
              <a:rPr lang="zh-CN" altLang="en-US" dirty="0"/>
              <a:t>需求验证的工作</a:t>
            </a:r>
          </a:p>
        </p:txBody>
      </p:sp>
      <p:sp>
        <p:nvSpPr>
          <p:cNvPr id="1048768" name="Rectangle 1027"/>
          <p:cNvSpPr>
            <a:spLocks noGrp="1"/>
          </p:cNvSpPr>
          <p:nvPr/>
        </p:nvSpPr>
        <p:spPr>
          <a:xfrm>
            <a:off x="457200" y="1005840"/>
            <a:ext cx="11094085" cy="4526280"/>
          </a:xfrm>
          <a:prstGeom prst="rect">
            <a:avLst/>
          </a:prstGeom>
          <a:noFill/>
          <a:ln w="9525">
            <a:noFill/>
          </a:ln>
        </p:spPr>
        <p:txBody>
          <a:bodyPr wrap="square" lIns="91440" tIns="45720" rIns="91440" bIns="45720" anchor="t"/>
          <a:lstStyle>
            <a:lvl1pPr marL="342900" indent="-342900" algn="l" rtl="0" eaLnBrk="0" fontAlgn="base" hangingPunct="0">
              <a:spcBef>
                <a:spcPct val="20000"/>
              </a:spcBef>
              <a:spcAft>
                <a:spcPct val="0"/>
              </a:spcAft>
              <a:buClr>
                <a:srgbClr val="3366FF"/>
              </a:buClr>
              <a:buSzPct val="80000"/>
              <a:buFont typeface="Wingdings" panose="05000000000000000000" pitchFamily="2" charset="2"/>
              <a:buChar char="l"/>
              <a:defRPr sz="3200">
                <a:solidFill>
                  <a:srgbClr val="000000"/>
                </a:solidFill>
                <a:latin typeface="Times New Roman" panose="02020603050405020304" pitchFamily="18" charset="0"/>
                <a:ea typeface="宋体" panose="02010600030101010101" pitchFamily="2" charset="-122"/>
                <a:cs typeface="+mn-ea"/>
              </a:defRPr>
            </a:lvl1pPr>
            <a:lvl2pPr marL="742950" indent="-285750" algn="l" rtl="0" eaLnBrk="0" fontAlgn="base" hangingPunct="0">
              <a:spcBef>
                <a:spcPct val="20000"/>
              </a:spcBef>
              <a:spcAft>
                <a:spcPct val="0"/>
              </a:spcAft>
              <a:buClr>
                <a:srgbClr val="000000"/>
              </a:buClr>
              <a:buSzPct val="90000"/>
              <a:buChar char="–"/>
              <a:defRPr sz="2800">
                <a:solidFill>
                  <a:srgbClr val="000000"/>
                </a:solidFill>
                <a:latin typeface="Times New Roman" panose="02020603050405020304" pitchFamily="18" charset="0"/>
                <a:ea typeface="宋体" panose="02010600030101010101" pitchFamily="2" charset="-122"/>
              </a:defRPr>
            </a:lvl2pPr>
            <a:lvl3pPr marL="1143000" indent="-228600" algn="l" rtl="0" eaLnBrk="0" fontAlgn="base" hangingPunct="0">
              <a:spcBef>
                <a:spcPct val="20000"/>
              </a:spcBef>
              <a:spcAft>
                <a:spcPct val="0"/>
              </a:spcAft>
              <a:buClr>
                <a:srgbClr val="00FFFF"/>
              </a:buClr>
              <a:buSzPct val="60000"/>
              <a:buFont typeface="Wingdings" panose="05000000000000000000" pitchFamily="2" charset="2"/>
              <a:buChar char="l"/>
              <a:defRPr sz="2400">
                <a:solidFill>
                  <a:srgbClr val="000000"/>
                </a:solidFill>
                <a:latin typeface="Times New Roman" panose="02020603050405020304" pitchFamily="18" charset="0"/>
                <a:ea typeface="宋体" panose="02010600030101010101" pitchFamily="2" charset="-122"/>
              </a:defRPr>
            </a:lvl3pPr>
            <a:lvl4pPr marL="1600200" indent="-228600" algn="l" rtl="0" eaLnBrk="0" fontAlgn="base" hangingPunct="0">
              <a:spcBef>
                <a:spcPct val="20000"/>
              </a:spcBef>
              <a:spcAft>
                <a:spcPct val="0"/>
              </a:spcAft>
              <a:buClr>
                <a:srgbClr val="000000"/>
              </a:buClr>
              <a:buChar char="–"/>
              <a:defRPr sz="2000">
                <a:solidFill>
                  <a:srgbClr val="000000"/>
                </a:solidFill>
                <a:latin typeface="Times New Roman" panose="02020603050405020304" pitchFamily="18" charset="0"/>
                <a:ea typeface="宋体" panose="02010600030101010101" pitchFamily="2" charset="-122"/>
              </a:defRPr>
            </a:lvl4pPr>
            <a:lvl5pPr marL="2057400" indent="-228600" algn="l" rtl="0" eaLnBrk="0" fontAlgn="base" hangingPunct="0">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5pPr>
            <a:lvl6pPr marL="2514600" indent="-228600" algn="l" rtl="0" fontAlgn="base">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6pPr>
            <a:lvl7pPr marL="2971800" indent="-228600" algn="l" rtl="0" fontAlgn="base">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7pPr>
            <a:lvl8pPr marL="3429000" indent="-228600" algn="l" rtl="0" fontAlgn="base">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8pPr>
            <a:lvl9pPr marL="3886200" indent="-228600" algn="l" rtl="0" fontAlgn="base">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9pPr>
          </a:lstStyle>
          <a:p>
            <a:pPr marL="0" indent="0">
              <a:buFont typeface="Arial" panose="020B0604020202020204" pitchFamily="34" charset="0"/>
              <a:buNone/>
            </a:pPr>
            <a:r>
              <a:rPr lang="zh-CN" altLang="en-US" sz="2800" b="1" dirty="0"/>
              <a:t>    对需求文档需执行以下类型的检查：</a:t>
            </a:r>
          </a:p>
          <a:p>
            <a:pPr marL="0" indent="0">
              <a:buFont typeface="Arial" panose="020B0604020202020204" pitchFamily="34" charset="0"/>
              <a:buNone/>
            </a:pPr>
            <a:r>
              <a:rPr lang="zh-CN" altLang="en-US" sz="2800" b="1" dirty="0"/>
              <a:t>         （1）有效性检查 </a:t>
            </a:r>
          </a:p>
          <a:p>
            <a:pPr marL="0" indent="0">
              <a:buFont typeface="Arial" panose="020B0604020202020204" pitchFamily="34" charset="0"/>
              <a:buNone/>
            </a:pPr>
            <a:r>
              <a:rPr lang="zh-CN" altLang="en-US" sz="2800" b="1" dirty="0"/>
              <a:t>                  检查不同用户使用不同功能的</a:t>
            </a:r>
            <a:r>
              <a:rPr lang="zh-CN" altLang="en-US" sz="2800" b="1" dirty="0">
                <a:solidFill>
                  <a:srgbClr val="FF0000"/>
                </a:solidFill>
              </a:rPr>
              <a:t>有效性</a:t>
            </a:r>
            <a:r>
              <a:rPr lang="zh-CN" altLang="en-US" sz="2800" b="1" dirty="0"/>
              <a:t>。</a:t>
            </a:r>
          </a:p>
          <a:p>
            <a:pPr marL="0" indent="0">
              <a:buFont typeface="Arial" panose="020B0604020202020204" pitchFamily="34" charset="0"/>
              <a:buNone/>
            </a:pPr>
            <a:r>
              <a:rPr lang="zh-CN" altLang="en-US" sz="2800" b="1" dirty="0"/>
              <a:t>         （2）一致性检查</a:t>
            </a:r>
          </a:p>
          <a:p>
            <a:pPr marL="0" indent="0">
              <a:buFont typeface="Arial" panose="020B0604020202020204" pitchFamily="34" charset="0"/>
              <a:buNone/>
            </a:pPr>
            <a:r>
              <a:rPr lang="zh-CN" altLang="en-US" sz="2800" b="1" dirty="0"/>
              <a:t>                  在文档中，需求之间不应该</a:t>
            </a:r>
            <a:r>
              <a:rPr lang="zh-CN" altLang="en-US" sz="2800" b="1" dirty="0">
                <a:solidFill>
                  <a:srgbClr val="FF0000"/>
                </a:solidFill>
              </a:rPr>
              <a:t>冲突</a:t>
            </a:r>
            <a:r>
              <a:rPr lang="zh-CN" altLang="en-US" sz="2800" b="1" dirty="0"/>
              <a:t>。</a:t>
            </a:r>
          </a:p>
          <a:p>
            <a:pPr marL="0" indent="0">
              <a:buFont typeface="Arial" panose="020B0604020202020204" pitchFamily="34" charset="0"/>
              <a:buNone/>
            </a:pPr>
            <a:r>
              <a:rPr lang="zh-CN" altLang="en-US" sz="2800" b="1" dirty="0"/>
              <a:t>         （3）完备性检查</a:t>
            </a:r>
          </a:p>
          <a:p>
            <a:pPr marL="0" indent="0">
              <a:buFont typeface="Arial" panose="020B0604020202020204" pitchFamily="34" charset="0"/>
              <a:buNone/>
            </a:pPr>
            <a:r>
              <a:rPr lang="zh-CN" altLang="en-US" sz="2800" b="1" dirty="0"/>
              <a:t>                  需求文档应该包括</a:t>
            </a:r>
            <a:r>
              <a:rPr lang="zh-CN" altLang="en-US" sz="2800" b="1" dirty="0">
                <a:solidFill>
                  <a:srgbClr val="FF0000"/>
                </a:solidFill>
              </a:rPr>
              <a:t>所有</a:t>
            </a:r>
            <a:r>
              <a:rPr lang="zh-CN" altLang="en-US" sz="2800" b="1" dirty="0"/>
              <a:t>用户想要的</a:t>
            </a:r>
            <a:r>
              <a:rPr lang="zh-CN" altLang="en-US" sz="2800" b="1" dirty="0">
                <a:solidFill>
                  <a:srgbClr val="FF0000"/>
                </a:solidFill>
              </a:rPr>
              <a:t>功能和约束</a:t>
            </a:r>
            <a:r>
              <a:rPr lang="zh-CN" altLang="en-US" sz="2800" b="1" dirty="0"/>
              <a:t>。</a:t>
            </a:r>
          </a:p>
          <a:p>
            <a:pPr marL="0" indent="0">
              <a:buFont typeface="Arial" panose="020B0604020202020204" pitchFamily="34" charset="0"/>
              <a:buNone/>
            </a:pPr>
            <a:r>
              <a:rPr lang="zh-CN" altLang="en-US" sz="2800" b="1" dirty="0"/>
              <a:t>         （4）现实性检查</a:t>
            </a:r>
          </a:p>
          <a:p>
            <a:pPr marL="0" indent="0">
              <a:buFont typeface="Arial" panose="020B0604020202020204" pitchFamily="34" charset="0"/>
              <a:buNone/>
            </a:pPr>
            <a:r>
              <a:rPr lang="zh-CN" altLang="en-US" sz="2800" b="1" dirty="0"/>
              <a:t>                   检查保证能利用</a:t>
            </a:r>
            <a:r>
              <a:rPr lang="zh-CN" altLang="en-US" sz="2800" b="1" dirty="0">
                <a:solidFill>
                  <a:srgbClr val="FF0000"/>
                </a:solidFill>
              </a:rPr>
              <a:t>现有技术</a:t>
            </a:r>
            <a:r>
              <a:rPr lang="zh-CN" altLang="en-US" sz="2800" b="1" dirty="0"/>
              <a:t>实现需求。</a:t>
            </a:r>
          </a:p>
          <a:p>
            <a:pPr marL="0" indent="0">
              <a:buFont typeface="Arial" panose="020B0604020202020204" pitchFamily="34" charset="0"/>
              <a:buNone/>
            </a:pPr>
            <a:r>
              <a:rPr lang="zh-CN" altLang="en-US" sz="2800" b="1" dirty="0"/>
              <a:t>         </a:t>
            </a:r>
          </a:p>
          <a:p>
            <a:pPr marL="0" indent="0">
              <a:buFont typeface="Arial" panose="020B0604020202020204" pitchFamily="34" charset="0"/>
              <a:buNone/>
            </a:pPr>
            <a:endParaRPr lang="zh-CN" altLang="en-US" sz="28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767"/>
                                        </p:tgtEl>
                                        <p:attrNameLst>
                                          <p:attrName>style.visibility</p:attrName>
                                        </p:attrNameLst>
                                      </p:cBhvr>
                                      <p:to>
                                        <p:strVal val="visible"/>
                                      </p:to>
                                    </p:set>
                                    <p:animEffect transition="in" filter="blinds(horizontal)">
                                      <p:cBhvr>
                                        <p:cTn id="7" dur="500"/>
                                        <p:tgtEl>
                                          <p:spTgt spid="10487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8768"/>
                                        </p:tgtEl>
                                        <p:attrNameLst>
                                          <p:attrName>style.visibility</p:attrName>
                                        </p:attrNameLst>
                                      </p:cBhvr>
                                      <p:to>
                                        <p:strVal val="visible"/>
                                      </p:to>
                                    </p:set>
                                    <p:animEffect transition="in" filter="blinds(horizontal)">
                                      <p:cBhvr>
                                        <p:cTn id="12" dur="500"/>
                                        <p:tgtEl>
                                          <p:spTgt spid="1048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67" grpId="0"/>
      <p:bldP spid="104876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标题 3"/>
          <p:cNvSpPr>
            <a:spLocks noGrp="1"/>
          </p:cNvSpPr>
          <p:nvPr>
            <p:ph type="title"/>
          </p:nvPr>
        </p:nvSpPr>
        <p:spPr/>
        <p:txBody>
          <a:bodyPr/>
          <a:lstStyle/>
          <a:p>
            <a:r>
              <a:rPr lang="zh-CN" altLang="en-US" dirty="0"/>
              <a:t>第三章：需求分析</a:t>
            </a:r>
          </a:p>
        </p:txBody>
      </p:sp>
      <p:sp>
        <p:nvSpPr>
          <p:cNvPr id="1048673" name="内容占位符 5"/>
          <p:cNvSpPr>
            <a:spLocks noGrp="1"/>
          </p:cNvSpPr>
          <p:nvPr>
            <p:ph idx="1"/>
          </p:nvPr>
        </p:nvSpPr>
        <p:spPr/>
        <p:txBody>
          <a:bodyPr anchor="ctr" anchorCtr="0">
            <a:normAutofit/>
          </a:bodyPr>
          <a:lstStyle/>
          <a:p>
            <a:pPr marL="0" indent="0">
              <a:buNone/>
            </a:pPr>
            <a:r>
              <a:rPr lang="en-US" altLang="zh-CN" dirty="0"/>
              <a:t>3.1 </a:t>
            </a:r>
            <a:r>
              <a:rPr lang="zh-CN" altLang="en-US" dirty="0">
                <a:cs typeface="+mn-ea"/>
                <a:sym typeface="+mn-lt"/>
              </a:rPr>
              <a:t>需求分析的概念</a:t>
            </a:r>
          </a:p>
          <a:p>
            <a:pPr marL="0" indent="0">
              <a:buNone/>
            </a:pPr>
            <a:r>
              <a:rPr lang="en-US" altLang="zh-CN" dirty="0">
                <a:cs typeface="+mn-ea"/>
                <a:sym typeface="+mn-lt"/>
              </a:rPr>
              <a:t>3.2 </a:t>
            </a:r>
            <a:r>
              <a:rPr lang="zh-CN" altLang="en-US" dirty="0">
                <a:cs typeface="+mn-ea"/>
                <a:sym typeface="+mn-lt"/>
              </a:rPr>
              <a:t>需求的获取</a:t>
            </a:r>
          </a:p>
          <a:p>
            <a:pPr marL="0" indent="0">
              <a:buNone/>
            </a:pPr>
            <a:r>
              <a:rPr lang="en-US" altLang="zh-CN" dirty="0">
                <a:sym typeface="+mn-ea"/>
              </a:rPr>
              <a:t>3.3 </a:t>
            </a:r>
            <a:r>
              <a:rPr lang="zh-CN" altLang="en-US" dirty="0">
                <a:sym typeface="+mn-ea"/>
              </a:rPr>
              <a:t>需求分析</a:t>
            </a:r>
            <a:r>
              <a:rPr lang="en-US" altLang="zh-CN" dirty="0">
                <a:sym typeface="+mn-ea"/>
              </a:rPr>
              <a:t>/</a:t>
            </a:r>
            <a:r>
              <a:rPr lang="zh-CN" altLang="en-US" dirty="0">
                <a:sym typeface="+mn-ea"/>
              </a:rPr>
              <a:t>管理的过程</a:t>
            </a:r>
          </a:p>
          <a:p>
            <a:pPr marL="0" indent="0">
              <a:buNone/>
            </a:pPr>
            <a:r>
              <a:rPr lang="en-US" altLang="zh-CN" dirty="0">
                <a:cs typeface="+mn-ea"/>
                <a:sym typeface="+mn-lt"/>
              </a:rPr>
              <a:t>3.4 </a:t>
            </a:r>
            <a:r>
              <a:rPr lang="zh-CN" altLang="en-US" dirty="0">
                <a:cs typeface="+mn-ea"/>
                <a:sym typeface="+mn-lt"/>
              </a:rPr>
              <a:t>需求分析的任务</a:t>
            </a:r>
          </a:p>
          <a:p>
            <a:pPr marL="0" indent="0">
              <a:buNone/>
            </a:pPr>
            <a:r>
              <a:rPr lang="en-US" altLang="zh-CN" dirty="0">
                <a:sym typeface="+mn-ea"/>
              </a:rPr>
              <a:t>3.5 </a:t>
            </a:r>
            <a:r>
              <a:rPr lang="zh-CN" altLang="en-US" dirty="0">
                <a:sym typeface="+mn-ea"/>
              </a:rPr>
              <a:t>软件需求规格文档编制</a:t>
            </a:r>
          </a:p>
          <a:p>
            <a:pPr marL="0" indent="0">
              <a:buNone/>
            </a:pPr>
            <a:r>
              <a:rPr lang="en-US" altLang="zh-CN" dirty="0">
                <a:cs typeface="+mn-ea"/>
                <a:sym typeface="+mn-lt"/>
              </a:rPr>
              <a:t>3.6 </a:t>
            </a:r>
            <a:r>
              <a:rPr lang="zh-CN" altLang="en-US" dirty="0">
                <a:cs typeface="+mn-ea"/>
                <a:sym typeface="+mn-lt"/>
              </a:rPr>
              <a:t>需求分析模型概述</a:t>
            </a:r>
          </a:p>
          <a:p>
            <a:pPr marL="0" indent="0">
              <a:buNone/>
            </a:pPr>
            <a:r>
              <a:rPr lang="en-US" altLang="zh-CN" dirty="0">
                <a:sym typeface="+mn-ea"/>
              </a:rPr>
              <a:t>3.7 </a:t>
            </a:r>
            <a:r>
              <a:rPr lang="en-US" altLang="zh-CN" dirty="0" err="1">
                <a:sym typeface="+mn-ea"/>
              </a:rPr>
              <a:t>结构化分析方法</a:t>
            </a:r>
            <a:endParaRPr lang="zh-CN" altLang="en-US" dirty="0"/>
          </a:p>
        </p:txBody>
      </p:sp>
      <p:sp>
        <p:nvSpPr>
          <p:cNvPr id="1048674" name="文本占位符 6"/>
          <p:cNvSpPr>
            <a:spLocks noGrp="1"/>
          </p:cNvSpPr>
          <p:nvPr>
            <p:ph type="body" sz="half" idx="2"/>
          </p:nvPr>
        </p:nvSpPr>
        <p:spPr/>
        <p:txBody>
          <a:bodyPr/>
          <a:lstStyle/>
          <a:p>
            <a:r>
              <a:rPr lang="zh-CN" altLang="en-US" dirty="0"/>
              <a:t>介绍与软件需求分析相关的问题，目的、任务、方法等。</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9" name="标题 1"/>
          <p:cNvSpPr>
            <a:spLocks noGrp="1"/>
          </p:cNvSpPr>
          <p:nvPr>
            <p:ph type="title"/>
          </p:nvPr>
        </p:nvSpPr>
        <p:spPr/>
        <p:txBody>
          <a:bodyPr/>
          <a:lstStyle/>
          <a:p>
            <a:r>
              <a:rPr lang="en-US" altLang="zh-CN" dirty="0"/>
              <a:t>3.3.4-3 </a:t>
            </a:r>
            <a:r>
              <a:rPr lang="zh-CN" altLang="en-US" dirty="0"/>
              <a:t>需求验证技术</a:t>
            </a:r>
          </a:p>
        </p:txBody>
      </p:sp>
      <p:sp>
        <p:nvSpPr>
          <p:cNvPr id="1048770" name="Rectangle 3"/>
          <p:cNvSpPr>
            <a:spLocks noGrp="1" noChangeArrowheads="1"/>
          </p:cNvSpPr>
          <p:nvPr/>
        </p:nvSpPr>
        <p:spPr>
          <a:xfrm>
            <a:off x="320040" y="1295400"/>
            <a:ext cx="11017885" cy="452628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ysClr val="windowText" lastClr="000000"/>
                </a:solidFill>
                <a:latin typeface="Franklin Gothic Medium" panose="020B0603020102020204" pitchFamily="3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5pPr>
            <a:lvl6pPr marL="25146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6pPr>
            <a:lvl7pPr marL="29718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7pPr>
            <a:lvl8pPr marL="34290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8pPr>
            <a:lvl9pPr marL="38862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9pPr>
          </a:lstStyle>
          <a:p>
            <a:pPr marL="0" indent="0">
              <a:buFont typeface="Arial" panose="020B0604020202020204" pitchFamily="34" charset="0"/>
              <a:buNone/>
            </a:pPr>
            <a:r>
              <a:rPr sz="2400"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sz="2800"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（1）需求评审</a:t>
            </a:r>
          </a:p>
          <a:p>
            <a:pPr marL="0" indent="0">
              <a:buFont typeface="Arial" panose="020B0604020202020204" pitchFamily="34" charset="0"/>
              <a:buNone/>
            </a:pPr>
            <a:endParaRPr sz="2800" b="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indent="0">
              <a:buFont typeface="Arial" panose="020B0604020202020204" pitchFamily="34" charset="0"/>
              <a:buNone/>
            </a:pPr>
            <a:r>
              <a:rPr sz="2800"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（2）利用原型检验系统是否符合用户的真正需要</a:t>
            </a:r>
          </a:p>
          <a:p>
            <a:pPr marL="0" indent="0">
              <a:buFont typeface="Arial" panose="020B0604020202020204" pitchFamily="34" charset="0"/>
              <a:buNone/>
            </a:pPr>
            <a:endParaRPr sz="2800" b="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algn="l">
              <a:buFont typeface="Arial" panose="020B0604020202020204" pitchFamily="34" charset="0"/>
              <a:buNone/>
            </a:pPr>
            <a:r>
              <a:rPr sz="2800"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（3）对每个需求编写概念性的测试用例。</a:t>
            </a:r>
          </a:p>
          <a:p>
            <a:pPr marL="0" algn="l">
              <a:buFont typeface="Arial" panose="020B0604020202020204" pitchFamily="34" charset="0"/>
              <a:buNone/>
            </a:pPr>
            <a:endParaRPr sz="2800" b="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algn="l">
              <a:buFont typeface="Arial" panose="020B0604020202020204" pitchFamily="34" charset="0"/>
              <a:buNone/>
            </a:pPr>
            <a:r>
              <a:rPr sz="2800"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（4）编写用户手册。用浅显易懂的语言描述用户可见的功能。</a:t>
            </a:r>
          </a:p>
          <a:p>
            <a:pPr marL="0" algn="l">
              <a:buFont typeface="Arial" panose="020B0604020202020204" pitchFamily="34" charset="0"/>
              <a:buNone/>
            </a:pPr>
            <a:endParaRPr sz="2800" b="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algn="l">
              <a:buFont typeface="Arial" panose="020B0604020202020204" pitchFamily="34" charset="0"/>
              <a:buNone/>
            </a:pPr>
            <a:r>
              <a:rPr sz="2800"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（5）自动的一致性分析。可用CASE工具检验需求模型的一致性。</a:t>
            </a:r>
          </a:p>
        </p:txBody>
      </p:sp>
      <mc:AlternateContent xmlns:mc="http://schemas.openxmlformats.org/markup-compatibility/2006" xmlns:p14="http://schemas.microsoft.com/office/powerpoint/2010/main">
        <mc:Choice Requires="p14">
          <p:contentPart p14:bwMode="auto" r:id="rId3">
            <p14:nvContentPartPr>
              <p14:cNvPr id="1050165" name="墨迹 1050164"/>
              <p14:cNvContentPartPr/>
              <p14:nvPr/>
            </p14:nvContentPartPr>
            <p14:xfrm>
              <a:off x="9934499" y="5166105"/>
              <a:ext cx="526185" cy="171297"/>
            </p14:xfrm>
          </p:contentPart>
        </mc:Choice>
        <mc:Fallback xmlns="">
          <p:sp>
            <p:nvSpPr>
              <p:cNvPr id="1050165" name=""/>
              <p:cNvSpPr/>
              <p:nvPr/>
            </p:nvSpPr>
            <p:spPr>
              <a:xfrm>
                <a:off x="9934499" y="5166105"/>
                <a:ext cx="526185" cy="171297"/>
              </a:xfrm>
            </p:spPr>
          </p:sp>
        </mc:Fallback>
      </mc:AlternateContent>
      <mc:AlternateContent xmlns:mc="http://schemas.openxmlformats.org/markup-compatibility/2006" xmlns:p14="http://schemas.microsoft.com/office/powerpoint/2010/main">
        <mc:Choice Requires="p14">
          <p:contentPart p14:bwMode="auto" r:id="rId4">
            <p14:nvContentPartPr>
              <p14:cNvPr id="1050166" name="墨迹 1050165"/>
              <p14:cNvContentPartPr/>
              <p14:nvPr/>
            </p14:nvContentPartPr>
            <p14:xfrm>
              <a:off x="10468910" y="5066788"/>
              <a:ext cx="198136" cy="190527"/>
            </p14:xfrm>
          </p:contentPart>
        </mc:Choice>
        <mc:Fallback xmlns="">
          <p:sp>
            <p:nvSpPr>
              <p:cNvPr id="1050166" name=""/>
              <p:cNvSpPr/>
              <p:nvPr/>
            </p:nvSpPr>
            <p:spPr>
              <a:xfrm>
                <a:off x="10468910" y="5066788"/>
                <a:ext cx="198136" cy="190527"/>
              </a:xfrm>
            </p:spPr>
          </p:sp>
        </mc:Fallback>
      </mc:AlternateContent>
      <mc:AlternateContent xmlns:mc="http://schemas.openxmlformats.org/markup-compatibility/2006" xmlns:p14="http://schemas.microsoft.com/office/powerpoint/2010/main">
        <mc:Choice Requires="p14">
          <p:contentPart p14:bwMode="auto" r:id="rId5">
            <p14:nvContentPartPr>
              <p14:cNvPr id="1050167" name="墨迹 1050166"/>
              <p14:cNvContentPartPr/>
              <p14:nvPr/>
            </p14:nvContentPartPr>
            <p14:xfrm>
              <a:off x="10752354" y="4852452"/>
              <a:ext cx="202914" cy="259506"/>
            </p14:xfrm>
          </p:contentPart>
        </mc:Choice>
        <mc:Fallback xmlns="">
          <p:sp>
            <p:nvSpPr>
              <p:cNvPr id="1050167" name=""/>
              <p:cNvSpPr/>
              <p:nvPr/>
            </p:nvSpPr>
            <p:spPr>
              <a:xfrm>
                <a:off x="10752354" y="4852452"/>
                <a:ext cx="202914" cy="259506"/>
              </a:xfrm>
            </p:spPr>
          </p:sp>
        </mc:Fallback>
      </mc:AlternateContent>
      <mc:AlternateContent xmlns:mc="http://schemas.openxmlformats.org/markup-compatibility/2006" xmlns:p14="http://schemas.microsoft.com/office/powerpoint/2010/main">
        <mc:Choice Requires="p14">
          <p:contentPart p14:bwMode="auto" r:id="rId6">
            <p14:nvContentPartPr>
              <p14:cNvPr id="1050168" name="墨迹 1050167"/>
              <p14:cNvContentPartPr/>
              <p14:nvPr/>
            </p14:nvContentPartPr>
            <p14:xfrm>
              <a:off x="10820330" y="4980907"/>
              <a:ext cx="94906" cy="170377"/>
            </p14:xfrm>
          </p:contentPart>
        </mc:Choice>
        <mc:Fallback xmlns="">
          <p:sp>
            <p:nvSpPr>
              <p:cNvPr id="1050168" name=""/>
              <p:cNvSpPr/>
              <p:nvPr/>
            </p:nvSpPr>
            <p:spPr>
              <a:xfrm>
                <a:off x="10820330" y="4980907"/>
                <a:ext cx="94906" cy="170377"/>
              </a:xfrm>
            </p:spPr>
          </p:sp>
        </mc:Fallback>
      </mc:AlternateContent>
      <mc:AlternateContent xmlns:mc="http://schemas.openxmlformats.org/markup-compatibility/2006" xmlns:p14="http://schemas.microsoft.com/office/powerpoint/2010/main">
        <mc:Choice Requires="p14">
          <p:contentPart p14:bwMode="auto" r:id="rId7">
            <p14:nvContentPartPr>
              <p14:cNvPr id="1050169" name="墨迹 1050168"/>
              <p14:cNvContentPartPr/>
              <p14:nvPr/>
            </p14:nvContentPartPr>
            <p14:xfrm>
              <a:off x="10905351" y="4960425"/>
              <a:ext cx="112650" cy="97937"/>
            </p14:xfrm>
          </p:contentPart>
        </mc:Choice>
        <mc:Fallback xmlns="">
          <p:sp>
            <p:nvSpPr>
              <p:cNvPr id="1050169" name=""/>
              <p:cNvSpPr/>
              <p:nvPr/>
            </p:nvSpPr>
            <p:spPr>
              <a:xfrm>
                <a:off x="10905351" y="4960425"/>
                <a:ext cx="112650" cy="97937"/>
              </a:xfrm>
            </p:spPr>
          </p:sp>
        </mc:Fallback>
      </mc:AlternateContent>
      <mc:AlternateContent xmlns:mc="http://schemas.openxmlformats.org/markup-compatibility/2006" xmlns:p14="http://schemas.microsoft.com/office/powerpoint/2010/main">
        <mc:Choice Requires="p14">
          <p:contentPart p14:bwMode="auto" r:id="rId8">
            <p14:nvContentPartPr>
              <p14:cNvPr id="1050170" name="墨迹 1050169"/>
              <p14:cNvContentPartPr/>
              <p14:nvPr/>
            </p14:nvContentPartPr>
            <p14:xfrm>
              <a:off x="11054836" y="4740812"/>
              <a:ext cx="303498" cy="563008"/>
            </p14:xfrm>
          </p:contentPart>
        </mc:Choice>
        <mc:Fallback xmlns="">
          <p:sp>
            <p:nvSpPr>
              <p:cNvPr id="1050170" name=""/>
              <p:cNvSpPr/>
              <p:nvPr/>
            </p:nvSpPr>
            <p:spPr>
              <a:xfrm>
                <a:off x="11054836" y="4740812"/>
                <a:ext cx="303498" cy="563008"/>
              </a:xfrm>
            </p:spPr>
          </p:sp>
        </mc:Fallback>
      </mc:AlternateContent>
      <mc:AlternateContent xmlns:mc="http://schemas.openxmlformats.org/markup-compatibility/2006" xmlns:p14="http://schemas.microsoft.com/office/powerpoint/2010/main">
        <mc:Choice Requires="p14">
          <p:contentPart p14:bwMode="auto" r:id="rId9">
            <p14:nvContentPartPr>
              <p14:cNvPr id="1050171" name="墨迹 1050170"/>
              <p14:cNvContentPartPr/>
              <p14:nvPr/>
            </p14:nvContentPartPr>
            <p14:xfrm>
              <a:off x="11443816" y="4835403"/>
              <a:ext cx="72989" cy="415110"/>
            </p14:xfrm>
          </p:contentPart>
        </mc:Choice>
        <mc:Fallback xmlns="">
          <p:sp>
            <p:nvSpPr>
              <p:cNvPr id="1050171" name=""/>
              <p:cNvSpPr/>
              <p:nvPr/>
            </p:nvSpPr>
            <p:spPr>
              <a:xfrm>
                <a:off x="11443816" y="4835403"/>
                <a:ext cx="72989" cy="415110"/>
              </a:xfrm>
            </p:spPr>
          </p:sp>
        </mc:Fallback>
      </mc:AlternateContent>
      <mc:AlternateContent xmlns:mc="http://schemas.openxmlformats.org/markup-compatibility/2006" xmlns:p14="http://schemas.microsoft.com/office/powerpoint/2010/main">
        <mc:Choice Requires="p14">
          <p:contentPart p14:bwMode="auto" r:id="rId10">
            <p14:nvContentPartPr>
              <p14:cNvPr id="1050172" name="墨迹 1050171"/>
              <p14:cNvContentPartPr/>
              <p14:nvPr/>
            </p14:nvContentPartPr>
            <p14:xfrm>
              <a:off x="11485238" y="4705691"/>
              <a:ext cx="298663" cy="600155"/>
            </p14:xfrm>
          </p:contentPart>
        </mc:Choice>
        <mc:Fallback xmlns="">
          <p:sp>
            <p:nvSpPr>
              <p:cNvPr id="1050172" name=""/>
              <p:cNvSpPr/>
              <p:nvPr/>
            </p:nvSpPr>
            <p:spPr>
              <a:xfrm>
                <a:off x="11485238" y="4705691"/>
                <a:ext cx="298663" cy="600155"/>
              </a:xfrm>
            </p:spPr>
          </p:sp>
        </mc:Fallback>
      </mc:AlternateContent>
      <mc:AlternateContent xmlns:mc="http://schemas.openxmlformats.org/markup-compatibility/2006" xmlns:p14="http://schemas.microsoft.com/office/powerpoint/2010/main">
        <mc:Choice Requires="p14">
          <p:contentPart p14:bwMode="auto" r:id="rId11">
            <p14:nvContentPartPr>
              <p14:cNvPr id="1050173" name="墨迹 1050172"/>
              <p14:cNvContentPartPr/>
              <p14:nvPr/>
            </p14:nvContentPartPr>
            <p14:xfrm>
              <a:off x="11534505" y="4850773"/>
              <a:ext cx="14449" cy="474974"/>
            </p14:xfrm>
          </p:contentPart>
        </mc:Choice>
        <mc:Fallback xmlns="">
          <p:sp>
            <p:nvSpPr>
              <p:cNvPr id="1050173" name=""/>
              <p:cNvSpPr/>
              <p:nvPr/>
            </p:nvSpPr>
            <p:spPr>
              <a:xfrm>
                <a:off x="11534505" y="4850773"/>
                <a:ext cx="14449" cy="474974"/>
              </a:xfrm>
            </p:spPr>
          </p:sp>
        </mc:Fallback>
      </mc:AlternateContent>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8770">
                                            <p:txEl>
                                              <p:pRg st="0" end="0"/>
                                            </p:txEl>
                                          </p:spTgt>
                                        </p:tgtEl>
                                        <p:attrNameLst>
                                          <p:attrName>style.visibility</p:attrName>
                                        </p:attrNameLst>
                                      </p:cBhvr>
                                      <p:to>
                                        <p:strVal val="visible"/>
                                      </p:to>
                                    </p:set>
                                    <p:animEffect transition="in" filter="fade">
                                      <p:cBhvr>
                                        <p:cTn id="7" dur="500"/>
                                        <p:tgtEl>
                                          <p:spTgt spid="1048770">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48770">
                                            <p:txEl>
                                              <p:pRg st="2" end="2"/>
                                            </p:txEl>
                                          </p:spTgt>
                                        </p:tgtEl>
                                        <p:attrNameLst>
                                          <p:attrName>style.visibility</p:attrName>
                                        </p:attrNameLst>
                                      </p:cBhvr>
                                      <p:to>
                                        <p:strVal val="visible"/>
                                      </p:to>
                                    </p:set>
                                    <p:animEffect transition="in" filter="fade">
                                      <p:cBhvr>
                                        <p:cTn id="11" dur="500"/>
                                        <p:tgtEl>
                                          <p:spTgt spid="1048770">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48770">
                                            <p:txEl>
                                              <p:pRg st="4" end="4"/>
                                            </p:txEl>
                                          </p:spTgt>
                                        </p:tgtEl>
                                        <p:attrNameLst>
                                          <p:attrName>style.visibility</p:attrName>
                                        </p:attrNameLst>
                                      </p:cBhvr>
                                      <p:to>
                                        <p:strVal val="visible"/>
                                      </p:to>
                                    </p:set>
                                    <p:animEffect transition="in" filter="fade">
                                      <p:cBhvr>
                                        <p:cTn id="15" dur="500"/>
                                        <p:tgtEl>
                                          <p:spTgt spid="1048770">
                                            <p:txEl>
                                              <p:pRg st="4" end="4"/>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48770">
                                            <p:txEl>
                                              <p:pRg st="6" end="6"/>
                                            </p:txEl>
                                          </p:spTgt>
                                        </p:tgtEl>
                                        <p:attrNameLst>
                                          <p:attrName>style.visibility</p:attrName>
                                        </p:attrNameLst>
                                      </p:cBhvr>
                                      <p:to>
                                        <p:strVal val="visible"/>
                                      </p:to>
                                    </p:set>
                                    <p:animEffect transition="in" filter="fade">
                                      <p:cBhvr>
                                        <p:cTn id="19" dur="500"/>
                                        <p:tgtEl>
                                          <p:spTgt spid="1048770">
                                            <p:txEl>
                                              <p:pRg st="6" end="6"/>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48770">
                                            <p:txEl>
                                              <p:pRg st="8" end="8"/>
                                            </p:txEl>
                                          </p:spTgt>
                                        </p:tgtEl>
                                        <p:attrNameLst>
                                          <p:attrName>style.visibility</p:attrName>
                                        </p:attrNameLst>
                                      </p:cBhvr>
                                      <p:to>
                                        <p:strVal val="visible"/>
                                      </p:to>
                                    </p:set>
                                    <p:animEffect transition="in" filter="fade">
                                      <p:cBhvr>
                                        <p:cTn id="23" dur="500"/>
                                        <p:tgtEl>
                                          <p:spTgt spid="104877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3" name="标题 2"/>
          <p:cNvSpPr>
            <a:spLocks noGrp="1"/>
          </p:cNvSpPr>
          <p:nvPr>
            <p:ph type="title"/>
          </p:nvPr>
        </p:nvSpPr>
        <p:spPr/>
        <p:txBody>
          <a:bodyPr/>
          <a:lstStyle/>
          <a:p>
            <a:r>
              <a:rPr lang="en-US" altLang="zh-CN" dirty="0"/>
              <a:t>3.3.5 </a:t>
            </a:r>
            <a:r>
              <a:rPr lang="zh-CN" altLang="en-US" dirty="0"/>
              <a:t>需求变更处理流程</a:t>
            </a:r>
          </a:p>
        </p:txBody>
      </p:sp>
      <p:pic>
        <p:nvPicPr>
          <p:cNvPr id="2097167" name="Picture 6" descr="8"/>
          <p:cNvPicPr>
            <a:picLocks noGrp="1" noChangeAspect="1"/>
          </p:cNvPicPr>
          <p:nvPr/>
        </p:nvPicPr>
        <p:blipFill>
          <a:blip r:embed="rId2"/>
          <a:stretch>
            <a:fillRect/>
          </a:stretch>
        </p:blipFill>
        <p:spPr>
          <a:xfrm>
            <a:off x="3162935" y="771525"/>
            <a:ext cx="5516245" cy="531114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97167"/>
                                        </p:tgtEl>
                                        <p:attrNameLst>
                                          <p:attrName>style.visibility</p:attrName>
                                        </p:attrNameLst>
                                      </p:cBhvr>
                                      <p:to>
                                        <p:strVal val="visible"/>
                                      </p:to>
                                    </p:set>
                                    <p:animEffect transition="in" filter="blinds(horizontal)">
                                      <p:cBhvr>
                                        <p:cTn id="7" dur="500"/>
                                        <p:tgtEl>
                                          <p:spTgt spid="2097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4" name="标题 10"/>
          <p:cNvSpPr>
            <a:spLocks noGrp="1"/>
          </p:cNvSpPr>
          <p:nvPr>
            <p:ph type="title"/>
          </p:nvPr>
        </p:nvSpPr>
        <p:spPr/>
        <p:txBody>
          <a:bodyPr/>
          <a:lstStyle/>
          <a:p>
            <a:r>
              <a:rPr lang="en-US" altLang="zh-CN" dirty="0">
                <a:latin typeface="+mn-lt"/>
                <a:ea typeface="+mn-ea"/>
                <a:cs typeface="+mn-ea"/>
                <a:sym typeface="+mn-lt"/>
              </a:rPr>
              <a:t>3.4 </a:t>
            </a:r>
            <a:r>
              <a:rPr dirty="0">
                <a:latin typeface="+mn-lt"/>
                <a:ea typeface="+mn-ea"/>
                <a:cs typeface="+mn-ea"/>
                <a:sym typeface="+mn-lt"/>
              </a:rPr>
              <a:t>需求分析的任务</a:t>
            </a:r>
          </a:p>
        </p:txBody>
      </p:sp>
      <p:sp>
        <p:nvSpPr>
          <p:cNvPr id="1048775" name="内容占位符 16"/>
          <p:cNvSpPr txBox="1"/>
          <p:nvPr/>
        </p:nvSpPr>
        <p:spPr>
          <a:xfrm>
            <a:off x="1281430" y="1346835"/>
            <a:ext cx="9829800" cy="2004060"/>
          </a:xfrm>
          <a:prstGeom prst="rect">
            <a:avLst/>
          </a:prstGeom>
        </p:spPr>
        <p:txBody>
          <a:bodyPr>
            <a:norm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pPr>
            <a:r>
              <a:rPr kumimoji="0"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建立分析模型 </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pPr>
            <a:r>
              <a:rPr kumimoji="0"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编写需求说明 </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pPr>
            <a:endParaRPr kumimoji="0"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048776" name="AutoShape 5"/>
          <p:cNvSpPr>
            <a:spLocks noChangeArrowheads="1"/>
          </p:cNvSpPr>
          <p:nvPr/>
        </p:nvSpPr>
        <p:spPr bwMode="auto">
          <a:xfrm>
            <a:off x="3102293" y="3701098"/>
            <a:ext cx="5286375" cy="1357312"/>
          </a:xfrm>
          <a:prstGeom prst="wedgeRectCallout">
            <a:avLst>
              <a:gd name="adj1" fmla="val -44480"/>
              <a:gd name="adj2" fmla="val -110233"/>
            </a:avLst>
          </a:prstGeom>
        </p:spPr>
        <p:style>
          <a:lnRef idx="2">
            <a:schemeClr val="accent1">
              <a:shade val="50000"/>
            </a:schemeClr>
          </a:lnRef>
          <a:fillRef idx="1">
            <a:schemeClr val="accent1"/>
          </a:fillRef>
          <a:effectRef idx="0">
            <a:schemeClr val="accent1"/>
          </a:effectRef>
          <a:fontRef idx="minor">
            <a:schemeClr val="lt1"/>
          </a:fontRef>
        </p:style>
        <p:txBody>
          <a:bodyP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just" eaLnBrk="1" hangingPunct="1">
              <a:spcBef>
                <a:spcPct val="30000"/>
              </a:spcBef>
              <a:buFont typeface="Wingdings" panose="05000000000000000000" pitchFamily="2" charset="2"/>
              <a:buNone/>
            </a:pPr>
            <a:r>
              <a:rPr lang="zh-CN" altLang="en-US" sz="2800" noProof="0" dirty="0">
                <a:solidFill>
                  <a:schemeClr val="bg1"/>
                </a:solidFill>
                <a:latin typeface="Arial" panose="020B0604020202020204" pitchFamily="34" charset="0"/>
                <a:ea typeface="宋体" panose="02010600030101010101" pitchFamily="2" charset="-122"/>
                <a:cs typeface="+mn-ea"/>
              </a:rPr>
              <a:t>用《需求规格说明书》规范的形式准确地表达用户的需求。  </a:t>
            </a:r>
            <a:endParaRPr lang="zh-CN" altLang="zh-CN" dirty="0">
              <a:solidFill>
                <a:srgbClr val="000000"/>
              </a:solidFill>
              <a:latin typeface="宋体" panose="02010600030101010101" pitchFamily="2" charset="-122"/>
              <a:ea typeface="宋体" panose="02010600030101010101" pitchFamily="2" charset="-122"/>
            </a:endParaRPr>
          </a:p>
          <a:p>
            <a:pPr algn="ctr" eaLnBrk="1" hangingPunct="1">
              <a:spcBef>
                <a:spcPct val="30000"/>
              </a:spcBef>
              <a:buFont typeface="Wingdings" panose="05000000000000000000" pitchFamily="2" charset="2"/>
              <a:buNone/>
            </a:pPr>
            <a:endParaRPr lang="en-US" altLang="zh-CN" dirty="0">
              <a:solidFill>
                <a:srgbClr val="000000"/>
              </a:solidFill>
              <a:latin typeface="宋体" panose="02010600030101010101" pitchFamily="2" charset="-122"/>
              <a:ea typeface="宋体" panose="02010600030101010101" pitchFamily="2" charset="-122"/>
            </a:endParaRPr>
          </a:p>
        </p:txBody>
      </p:sp>
      <p:sp>
        <p:nvSpPr>
          <p:cNvPr id="1048777" name="AutoShape 5"/>
          <p:cNvSpPr/>
          <p:nvPr/>
        </p:nvSpPr>
        <p:spPr>
          <a:xfrm>
            <a:off x="6694170" y="1149985"/>
            <a:ext cx="5286375" cy="1357313"/>
          </a:xfrm>
          <a:prstGeom prst="wedgeRectCallout">
            <a:avLst>
              <a:gd name="adj1" fmla="val -98396"/>
              <a:gd name="adj2" fmla="val -4619"/>
            </a:avLst>
          </a:prstGeom>
          <a:solidFill>
            <a:schemeClr val="accent6">
              <a:lumMod val="60000"/>
              <a:lumOff val="40000"/>
            </a:schemeClr>
          </a:solidFill>
          <a:ln w="9525" cap="flat" cmpd="sng">
            <a:solidFill>
              <a:srgbClr val="FF0000"/>
            </a:solidFill>
            <a:prstDash val="solid"/>
            <a:miter/>
            <a:headEnd type="none" w="med" len="med"/>
            <a:tailEnd type="none" w="med" len="med"/>
          </a:ln>
        </p:spPr>
        <p:txBody>
          <a:bodyPr anchor="t"/>
          <a:lstStyle/>
          <a:p>
            <a:pPr algn="just"/>
            <a:r>
              <a:rPr lang="zh-CN" altLang="en-US" sz="2800" b="1" noProof="0" dirty="0">
                <a:solidFill>
                  <a:schemeClr val="accent2">
                    <a:lumMod val="75000"/>
                  </a:schemeClr>
                </a:solidFill>
                <a:latin typeface="Arial" panose="020B0604020202020204" pitchFamily="34" charset="0"/>
                <a:ea typeface="宋体" panose="02010600030101010101" pitchFamily="2" charset="-122"/>
                <a:cs typeface="+mn-ea"/>
              </a:rPr>
              <a:t>准确地定义</a:t>
            </a:r>
            <a:r>
              <a:rPr lang="zh-CN" altLang="en-US" sz="2800" b="1" dirty="0">
                <a:solidFill>
                  <a:srgbClr val="FF0000"/>
                </a:solidFill>
                <a:latin typeface="宋体" panose="02010600030101010101" pitchFamily="2" charset="-122"/>
                <a:ea typeface="宋体" panose="02010600030101010101" pitchFamily="2" charset="-122"/>
              </a:rPr>
              <a:t>未来系统的</a:t>
            </a:r>
            <a:r>
              <a:rPr lang="zh-CN" altLang="en-US" sz="2800" b="1" u="sng" dirty="0">
                <a:solidFill>
                  <a:srgbClr val="FF0000"/>
                </a:solidFill>
                <a:latin typeface="宋体" panose="02010600030101010101" pitchFamily="2" charset="-122"/>
                <a:ea typeface="宋体" panose="02010600030101010101" pitchFamily="2" charset="-122"/>
              </a:rPr>
              <a:t>目标</a:t>
            </a:r>
            <a:r>
              <a:rPr lang="zh-CN" altLang="en-US" sz="2800" b="1" dirty="0">
                <a:solidFill>
                  <a:srgbClr val="FF0000"/>
                </a:solidFill>
                <a:latin typeface="宋体" panose="02010600030101010101" pitchFamily="2" charset="-122"/>
                <a:ea typeface="宋体" panose="02010600030101010101" pitchFamily="2" charset="-122"/>
              </a:rPr>
              <a:t>，</a:t>
            </a:r>
            <a:r>
              <a:rPr lang="zh-CN" altLang="en-US" sz="2800" b="1" dirty="0">
                <a:solidFill>
                  <a:schemeClr val="accent2">
                    <a:lumMod val="75000"/>
                  </a:schemeClr>
                </a:solidFill>
                <a:latin typeface="Arial" panose="020B0604020202020204" pitchFamily="34" charset="0"/>
                <a:ea typeface="宋体" panose="02010600030101010101" pitchFamily="2" charset="-122"/>
                <a:cs typeface="+mn-ea"/>
              </a:rPr>
              <a:t>确定</a:t>
            </a:r>
            <a:r>
              <a:rPr lang="zh-CN" altLang="en-US" sz="2800" b="1" dirty="0">
                <a:solidFill>
                  <a:schemeClr val="accent2">
                    <a:lumMod val="75000"/>
                  </a:schemeClr>
                </a:solidFill>
                <a:latin typeface="宋体" panose="02010600030101010101" pitchFamily="2" charset="-122"/>
                <a:ea typeface="宋体" panose="02010600030101010101" pitchFamily="2" charset="-122"/>
              </a:rPr>
              <a:t>为</a:t>
            </a:r>
            <a:r>
              <a:rPr lang="zh-CN" altLang="en-US" sz="2800" b="1" noProof="0" dirty="0">
                <a:solidFill>
                  <a:schemeClr val="accent2">
                    <a:lumMod val="75000"/>
                  </a:schemeClr>
                </a:solidFill>
                <a:latin typeface="Arial" panose="020B0604020202020204" pitchFamily="34" charset="0"/>
                <a:ea typeface="宋体" panose="02010600030101010101" pitchFamily="2" charset="-122"/>
                <a:cs typeface="+mn-ea"/>
              </a:rPr>
              <a:t>了满足用户的需求系统必须做什么</a:t>
            </a:r>
            <a:r>
              <a:rPr lang="zh-CN" altLang="en-US" sz="2800" b="1" dirty="0">
                <a:solidFill>
                  <a:schemeClr val="accent2">
                    <a:lumMod val="75000"/>
                  </a:schemeClr>
                </a:solidFill>
                <a:latin typeface="宋体" panose="02010600030101010101" pitchFamily="2" charset="-122"/>
                <a:ea typeface="宋体" panose="02010600030101010101" pitchFamily="2" charset="-122"/>
              </a:rPr>
              <a:t>。 </a:t>
            </a:r>
            <a:endParaRPr lang="zh-CN" altLang="zh-CN" sz="2800" b="1" dirty="0">
              <a:solidFill>
                <a:schemeClr val="accent2">
                  <a:lumMod val="75000"/>
                </a:schemeClr>
              </a:solidFill>
              <a:latin typeface="宋体" panose="02010600030101010101" pitchFamily="2" charset="-122"/>
              <a:ea typeface="宋体" panose="02010600030101010101" pitchFamily="2" charset="-122"/>
            </a:endParaRPr>
          </a:p>
          <a:p>
            <a:endParaRPr lang="en-US" altLang="zh-CN" sz="2800" b="1" dirty="0">
              <a:solidFill>
                <a:schemeClr val="bg2"/>
              </a:solidFill>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774"/>
                                        </p:tgtEl>
                                        <p:attrNameLst>
                                          <p:attrName>style.visibility</p:attrName>
                                        </p:attrNameLst>
                                      </p:cBhvr>
                                      <p:to>
                                        <p:strVal val="visible"/>
                                      </p:to>
                                    </p:set>
                                    <p:animEffect transition="in" filter="blinds(horizontal)">
                                      <p:cBhvr>
                                        <p:cTn id="7" dur="500"/>
                                        <p:tgtEl>
                                          <p:spTgt spid="104877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8775"/>
                                        </p:tgtEl>
                                        <p:attrNameLst>
                                          <p:attrName>style.visibility</p:attrName>
                                        </p:attrNameLst>
                                      </p:cBhvr>
                                      <p:to>
                                        <p:strVal val="visible"/>
                                      </p:to>
                                    </p:set>
                                    <p:animEffect transition="in" filter="blinds(horizontal)">
                                      <p:cBhvr>
                                        <p:cTn id="12" dur="500"/>
                                        <p:tgtEl>
                                          <p:spTgt spid="104877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48777"/>
                                        </p:tgtEl>
                                        <p:attrNameLst>
                                          <p:attrName>style.visibility</p:attrName>
                                        </p:attrNameLst>
                                      </p:cBhvr>
                                      <p:to>
                                        <p:strVal val="visible"/>
                                      </p:to>
                                    </p:set>
                                    <p:animEffect transition="in" filter="wipe(down)">
                                      <p:cBhvr>
                                        <p:cTn id="17" dur="500"/>
                                        <p:tgtEl>
                                          <p:spTgt spid="104877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xit" presetSubtype="10" fill="hold" grpId="1" nodeType="clickEffect">
                                  <p:stCondLst>
                                    <p:cond delay="0"/>
                                  </p:stCondLst>
                                  <p:childTnLst>
                                    <p:animEffect transition="out" filter="checkerboard(across)">
                                      <p:cBhvr>
                                        <p:cTn id="21" dur="500"/>
                                        <p:tgtEl>
                                          <p:spTgt spid="1048777"/>
                                        </p:tgtEl>
                                      </p:cBhvr>
                                    </p:animEffect>
                                    <p:set>
                                      <p:cBhvr>
                                        <p:cTn id="22" dur="1" fill="hold">
                                          <p:stCondLst>
                                            <p:cond delay="499"/>
                                          </p:stCondLst>
                                        </p:cTn>
                                        <p:tgtEl>
                                          <p:spTgt spid="104877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48776"/>
                                        </p:tgtEl>
                                        <p:attrNameLst>
                                          <p:attrName>style.visibility</p:attrName>
                                        </p:attrNameLst>
                                      </p:cBhvr>
                                      <p:to>
                                        <p:strVal val="visible"/>
                                      </p:to>
                                    </p:set>
                                    <p:animEffect transition="in" filter="blinds(horizontal)">
                                      <p:cBhvr>
                                        <p:cTn id="27" dur="500"/>
                                        <p:tgtEl>
                                          <p:spTgt spid="1048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74" grpId="0"/>
      <p:bldP spid="1048775" grpId="0"/>
      <p:bldP spid="1048776" grpId="0" bldLvl="0" animBg="1"/>
      <p:bldP spid="1048777" grpId="0" bldLvl="0" animBg="1"/>
      <p:bldP spid="1048777" grpId="1"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1" name="内容占位符 2"/>
          <p:cNvSpPr>
            <a:spLocks noGrp="1"/>
          </p:cNvSpPr>
          <p:nvPr/>
        </p:nvSpPr>
        <p:spPr>
          <a:xfrm>
            <a:off x="571500" y="2026920"/>
            <a:ext cx="10549255" cy="3839845"/>
          </a:xfrm>
          <a:prstGeom prst="rect">
            <a:avLst/>
          </a:prstGeom>
          <a:noFill/>
          <a:ln w="9525">
            <a:noFill/>
          </a:ln>
        </p:spPr>
        <p:txBody>
          <a:bodyPr wrap="square" lIns="91440" tIns="45720" rIns="91440" bIns="45720" anchor="t"/>
          <a:lst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Char char="•"/>
              <a:defRPr sz="2000">
                <a:solidFill>
                  <a:schemeClr val="tx1"/>
                </a:solidFill>
                <a:latin typeface="+mn-lt"/>
                <a:ea typeface="+mn-ea"/>
              </a:defRPr>
            </a:lvl9pPr>
          </a:lstStyle>
          <a:p>
            <a:pPr marL="0" indent="0">
              <a:buNone/>
            </a:pPr>
            <a:r>
              <a:rPr lang="en-US" altLang="zh-CN" sz="2400" dirty="0">
                <a:latin typeface="+mn-ea"/>
                <a:cs typeface="+mn-ea"/>
              </a:rPr>
              <a:t>1</a:t>
            </a:r>
            <a:r>
              <a:rPr lang="zh-CN" altLang="en-US" sz="2400" dirty="0">
                <a:latin typeface="+mn-ea"/>
                <a:cs typeface="+mn-ea"/>
              </a:rPr>
              <a:t>、识别主要客户和共利益者</a:t>
            </a:r>
            <a:endParaRPr lang="en-US" altLang="zh-CN" sz="2400" dirty="0">
              <a:latin typeface="+mn-ea"/>
              <a:cs typeface="+mn-ea"/>
            </a:endParaRPr>
          </a:p>
          <a:p>
            <a:pPr marL="0" indent="0">
              <a:buNone/>
            </a:pPr>
            <a:r>
              <a:rPr lang="en-US" altLang="zh-CN" sz="2400" dirty="0">
                <a:latin typeface="+mn-ea"/>
                <a:cs typeface="+mn-ea"/>
              </a:rPr>
              <a:t>2</a:t>
            </a:r>
            <a:r>
              <a:rPr lang="zh-CN" altLang="en-US" sz="2400" dirty="0">
                <a:latin typeface="+mn-ea"/>
                <a:cs typeface="+mn-ea"/>
              </a:rPr>
              <a:t>、与主要客户会谈“上下文无关的问题”，以确定</a:t>
            </a:r>
            <a:endParaRPr lang="en-US" altLang="zh-CN" sz="2400" dirty="0">
              <a:latin typeface="+mn-ea"/>
              <a:cs typeface="+mn-ea"/>
            </a:endParaRPr>
          </a:p>
          <a:p>
            <a:pPr marL="857250" lvl="1" indent="-457200">
              <a:buAutoNum type="circleNumDbPlain"/>
            </a:pPr>
            <a:r>
              <a:rPr lang="zh-CN" altLang="en-US" sz="2000" dirty="0">
                <a:latin typeface="+mn-ea"/>
                <a:cs typeface="+mn-ea"/>
              </a:rPr>
              <a:t>业务需要和商业价值</a:t>
            </a:r>
            <a:endParaRPr lang="en-US" altLang="zh-CN" sz="2000" dirty="0">
              <a:latin typeface="+mn-ea"/>
              <a:cs typeface="+mn-ea"/>
            </a:endParaRPr>
          </a:p>
          <a:p>
            <a:pPr marL="857250" lvl="1" indent="-457200">
              <a:buAutoNum type="circleNumDbPlain"/>
            </a:pPr>
            <a:r>
              <a:rPr lang="zh-CN" altLang="en-US" sz="2000" dirty="0">
                <a:latin typeface="+mn-ea"/>
                <a:cs typeface="+mn-ea"/>
              </a:rPr>
              <a:t>最终用户的特性</a:t>
            </a:r>
            <a:r>
              <a:rPr lang="en-US" altLang="zh-CN" sz="2000" dirty="0">
                <a:latin typeface="+mn-ea"/>
                <a:cs typeface="+mn-ea"/>
              </a:rPr>
              <a:t>\</a:t>
            </a:r>
            <a:r>
              <a:rPr lang="zh-CN" altLang="en-US" sz="2000" dirty="0">
                <a:latin typeface="+mn-ea"/>
                <a:cs typeface="+mn-ea"/>
              </a:rPr>
              <a:t>需要</a:t>
            </a:r>
            <a:endParaRPr lang="en-US" altLang="zh-CN" sz="2000" dirty="0">
              <a:latin typeface="+mn-ea"/>
              <a:cs typeface="+mn-ea"/>
            </a:endParaRPr>
          </a:p>
          <a:p>
            <a:pPr marL="857250" lvl="1" indent="-457200">
              <a:buAutoNum type="circleNumDbPlain"/>
            </a:pPr>
            <a:r>
              <a:rPr lang="zh-CN" altLang="en-US" sz="2000" dirty="0">
                <a:latin typeface="+mn-ea"/>
                <a:cs typeface="+mn-ea"/>
              </a:rPr>
              <a:t>需要的用户可见输出</a:t>
            </a:r>
            <a:endParaRPr lang="en-US" altLang="zh-CN" sz="2000" dirty="0">
              <a:latin typeface="+mn-ea"/>
              <a:cs typeface="+mn-ea"/>
            </a:endParaRPr>
          </a:p>
          <a:p>
            <a:pPr marL="857250" lvl="1" indent="-457200">
              <a:buAutoNum type="circleNumDbPlain"/>
            </a:pPr>
            <a:r>
              <a:rPr lang="zh-CN" altLang="en-US" sz="2000" dirty="0">
                <a:latin typeface="+mn-ea"/>
                <a:cs typeface="+mn-ea"/>
              </a:rPr>
              <a:t>业务约束</a:t>
            </a:r>
            <a:endParaRPr lang="en-US" altLang="zh-CN" sz="2400" dirty="0">
              <a:latin typeface="+mn-ea"/>
              <a:cs typeface="+mn-ea"/>
            </a:endParaRPr>
          </a:p>
          <a:p>
            <a:pPr marL="0" indent="0">
              <a:buNone/>
            </a:pPr>
            <a:r>
              <a:rPr lang="en-US" altLang="zh-CN" sz="2400" dirty="0">
                <a:latin typeface="+mn-ea"/>
                <a:cs typeface="+mn-ea"/>
              </a:rPr>
              <a:t>3</a:t>
            </a:r>
            <a:r>
              <a:rPr lang="zh-CN" altLang="en-US" sz="2400" dirty="0">
                <a:latin typeface="+mn-ea"/>
                <a:cs typeface="+mn-ea"/>
              </a:rPr>
              <a:t>、写一页项目范围的说明</a:t>
            </a:r>
            <a:endParaRPr lang="en-US" altLang="zh-CN" sz="2400" dirty="0">
              <a:latin typeface="+mn-ea"/>
              <a:cs typeface="+mn-ea"/>
            </a:endParaRPr>
          </a:p>
          <a:p>
            <a:pPr marL="0" indent="0">
              <a:buNone/>
            </a:pPr>
            <a:r>
              <a:rPr lang="en-US" altLang="zh-CN" sz="2400" dirty="0">
                <a:latin typeface="+mn-ea"/>
                <a:cs typeface="+mn-ea"/>
              </a:rPr>
              <a:t>4</a:t>
            </a:r>
            <a:r>
              <a:rPr lang="zh-CN" altLang="en-US" sz="2400" dirty="0">
                <a:latin typeface="+mn-ea"/>
                <a:cs typeface="+mn-ea"/>
              </a:rPr>
              <a:t>、评审范围说明，并应客户要求做出相应修改</a:t>
            </a:r>
            <a:endParaRPr lang="en-US" altLang="zh-CN" sz="2400" dirty="0">
              <a:latin typeface="+mn-ea"/>
              <a:cs typeface="+mn-ea"/>
            </a:endParaRPr>
          </a:p>
        </p:txBody>
      </p:sp>
      <p:sp>
        <p:nvSpPr>
          <p:cNvPr id="1048782" name="标题 1"/>
          <p:cNvSpPr>
            <a:spLocks noGrp="1"/>
          </p:cNvSpPr>
          <p:nvPr/>
        </p:nvSpPr>
        <p:spPr>
          <a:xfrm>
            <a:off x="571501" y="45720"/>
            <a:ext cx="5202767" cy="668780"/>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dirty="0"/>
              <a:t>3.5 </a:t>
            </a:r>
            <a:r>
              <a:rPr lang="zh-CN" altLang="en-US" dirty="0"/>
              <a:t>软件需求规格文档编制</a:t>
            </a:r>
            <a:endParaRPr lang="en-US" altLang="zh-CN" dirty="0"/>
          </a:p>
        </p:txBody>
      </p:sp>
      <p:sp>
        <p:nvSpPr>
          <p:cNvPr id="1048783" name="TextBox 37"/>
          <p:cNvSpPr txBox="1"/>
          <p:nvPr/>
        </p:nvSpPr>
        <p:spPr>
          <a:xfrm>
            <a:off x="1094740" y="924560"/>
            <a:ext cx="4085590" cy="891540"/>
          </a:xfrm>
          <a:prstGeom prst="roundRect">
            <a:avLst>
              <a:gd name="adj" fmla="val 50000"/>
            </a:avLst>
          </a:prstGeom>
          <a:solidFill>
            <a:schemeClr val="accent4"/>
          </a:solidFill>
        </p:spPr>
        <p:txBody>
          <a:bodyPr wrap="none" lIns="182880" tIns="91440" rIns="182880" bIns="91440" anchor="ctr" anchorCtr="0">
            <a:noAutofit/>
          </a:bodyPr>
          <a:lstStyle/>
          <a:p>
            <a:pPr marL="429895" algn="l">
              <a:lnSpc>
                <a:spcPct val="140000"/>
              </a:lnSpc>
            </a:pPr>
            <a:r>
              <a:rPr lang="zh-CN" altLang="en-US" sz="2400" b="1" dirty="0">
                <a:solidFill>
                  <a:srgbClr val="FFFFFF"/>
                </a:solidFill>
              </a:rPr>
              <a:t>沟通活动通用任务集</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782"/>
                                        </p:tgtEl>
                                        <p:attrNameLst>
                                          <p:attrName>style.visibility</p:attrName>
                                        </p:attrNameLst>
                                      </p:cBhvr>
                                      <p:to>
                                        <p:strVal val="visible"/>
                                      </p:to>
                                    </p:set>
                                    <p:animEffect transition="in" filter="blinds(horizontal)">
                                      <p:cBhvr>
                                        <p:cTn id="7" dur="500"/>
                                        <p:tgtEl>
                                          <p:spTgt spid="104878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48783"/>
                                        </p:tgtEl>
                                        <p:attrNameLst>
                                          <p:attrName>style.visibility</p:attrName>
                                        </p:attrNameLst>
                                      </p:cBhvr>
                                      <p:to>
                                        <p:strVal val="visible"/>
                                      </p:to>
                                    </p:set>
                                    <p:animEffect transition="in" filter="checkerboard(across)">
                                      <p:cBhvr>
                                        <p:cTn id="12" dur="500"/>
                                        <p:tgtEl>
                                          <p:spTgt spid="104878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48781"/>
                                        </p:tgtEl>
                                        <p:attrNameLst>
                                          <p:attrName>style.visibility</p:attrName>
                                        </p:attrNameLst>
                                      </p:cBhvr>
                                      <p:to>
                                        <p:strVal val="visible"/>
                                      </p:to>
                                    </p:set>
                                    <p:animEffect transition="in" filter="checkerboard(across)">
                                      <p:cBhvr>
                                        <p:cTn id="17" dur="500"/>
                                        <p:tgtEl>
                                          <p:spTgt spid="1048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81" grpId="0"/>
      <p:bldP spid="1048782" grpId="0"/>
      <p:bldP spid="1048783"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4" name="TextBox 37"/>
          <p:cNvSpPr txBox="1"/>
          <p:nvPr/>
        </p:nvSpPr>
        <p:spPr>
          <a:xfrm>
            <a:off x="1140460" y="922020"/>
            <a:ext cx="4085590" cy="891540"/>
          </a:xfrm>
          <a:prstGeom prst="roundRect">
            <a:avLst>
              <a:gd name="adj" fmla="val 50000"/>
            </a:avLst>
          </a:prstGeom>
          <a:solidFill>
            <a:schemeClr val="accent4"/>
          </a:solidFill>
        </p:spPr>
        <p:txBody>
          <a:bodyPr wrap="none" lIns="182880" tIns="91440" rIns="182880" bIns="91440" anchor="ctr" anchorCtr="0">
            <a:noAutofit/>
          </a:bodyPr>
          <a:lstStyle/>
          <a:p>
            <a:pPr marL="429895" algn="l">
              <a:lnSpc>
                <a:spcPct val="140000"/>
              </a:lnSpc>
            </a:pPr>
            <a:r>
              <a:rPr lang="zh-CN" altLang="en-US" sz="2400" b="1" dirty="0">
                <a:solidFill>
                  <a:srgbClr val="FFFFFF"/>
                </a:solidFill>
              </a:rPr>
              <a:t>沟通活动通用任务集</a:t>
            </a:r>
          </a:p>
        </p:txBody>
      </p:sp>
      <p:sp>
        <p:nvSpPr>
          <p:cNvPr id="1048785" name="内容占位符 2"/>
          <p:cNvSpPr>
            <a:spLocks noGrp="1"/>
          </p:cNvSpPr>
          <p:nvPr/>
        </p:nvSpPr>
        <p:spPr>
          <a:xfrm>
            <a:off x="805815" y="1813560"/>
            <a:ext cx="10426065" cy="4585970"/>
          </a:xfrm>
          <a:prstGeom prst="rect">
            <a:avLst/>
          </a:prstGeom>
          <a:noFill/>
          <a:ln w="9525">
            <a:noFill/>
          </a:ln>
        </p:spPr>
        <p:txBody>
          <a:bodyPr wrap="square" lIns="91440" tIns="45720" rIns="91440" bIns="45720" anchor="t"/>
          <a:lst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Char char="•"/>
              <a:defRPr sz="2000">
                <a:solidFill>
                  <a:schemeClr val="tx1"/>
                </a:solidFill>
                <a:latin typeface="+mn-lt"/>
                <a:ea typeface="+mn-ea"/>
              </a:defRPr>
            </a:lvl9pPr>
          </a:lstStyle>
          <a:p>
            <a:pPr marL="0" indent="0">
              <a:buNone/>
            </a:pPr>
            <a:r>
              <a:rPr lang="en-US" altLang="zh-CN" sz="2400" dirty="0">
                <a:latin typeface="+mn-ea"/>
                <a:cs typeface="+mn-ea"/>
              </a:rPr>
              <a:t>5</a:t>
            </a:r>
            <a:r>
              <a:rPr lang="zh-CN" altLang="en-US" sz="2400" dirty="0">
                <a:latin typeface="+mn-ea"/>
                <a:cs typeface="+mn-ea"/>
              </a:rPr>
              <a:t>、与客户</a:t>
            </a:r>
            <a:r>
              <a:rPr lang="en-US" altLang="zh-CN" sz="2400" dirty="0">
                <a:latin typeface="+mn-ea"/>
                <a:cs typeface="+mn-ea"/>
              </a:rPr>
              <a:t>/</a:t>
            </a:r>
            <a:r>
              <a:rPr lang="zh-CN" altLang="en-US" sz="2400" dirty="0">
                <a:latin typeface="+mn-ea"/>
                <a:cs typeface="+mn-ea"/>
              </a:rPr>
              <a:t>最终用户进行协作，确定：</a:t>
            </a:r>
            <a:endParaRPr lang="en-US" altLang="zh-CN" sz="2400" dirty="0">
              <a:latin typeface="+mn-ea"/>
              <a:cs typeface="+mn-ea"/>
            </a:endParaRPr>
          </a:p>
          <a:p>
            <a:pPr marL="857250" lvl="1" indent="-457200">
              <a:buAutoNum type="circleNumDbPlain"/>
            </a:pPr>
            <a:r>
              <a:rPr lang="zh-CN" altLang="en-US" sz="2000" dirty="0">
                <a:latin typeface="+mn-ea"/>
                <a:cs typeface="+mn-ea"/>
              </a:rPr>
              <a:t>采用标准格式记录客户可见的使用场景</a:t>
            </a:r>
            <a:endParaRPr lang="en-US" altLang="zh-CN" sz="2000" dirty="0">
              <a:latin typeface="+mn-ea"/>
              <a:cs typeface="+mn-ea"/>
            </a:endParaRPr>
          </a:p>
          <a:p>
            <a:pPr marL="857250" lvl="1" indent="-457200">
              <a:buAutoNum type="circleNumDbPlain"/>
            </a:pPr>
            <a:r>
              <a:rPr lang="zh-CN" altLang="en-US" sz="2000" dirty="0">
                <a:latin typeface="+mn-ea"/>
                <a:cs typeface="+mn-ea"/>
              </a:rPr>
              <a:t>输入和输出</a:t>
            </a:r>
            <a:endParaRPr lang="en-US" altLang="zh-CN" sz="2000" dirty="0">
              <a:latin typeface="+mn-ea"/>
              <a:cs typeface="+mn-ea"/>
            </a:endParaRPr>
          </a:p>
          <a:p>
            <a:pPr marL="857250" lvl="1" indent="-457200">
              <a:buAutoNum type="circleNumDbPlain"/>
            </a:pPr>
            <a:r>
              <a:rPr lang="zh-CN" altLang="en-US" sz="2000" dirty="0">
                <a:latin typeface="+mn-ea"/>
                <a:cs typeface="+mn-ea"/>
              </a:rPr>
              <a:t>重要的软件特性、功能和行为</a:t>
            </a:r>
            <a:endParaRPr lang="en-US" altLang="zh-CN" sz="2000" dirty="0">
              <a:latin typeface="+mn-ea"/>
              <a:cs typeface="+mn-ea"/>
            </a:endParaRPr>
          </a:p>
          <a:p>
            <a:pPr marL="857250" lvl="1" indent="-457200">
              <a:buAutoNum type="circleNumDbPlain"/>
            </a:pPr>
            <a:r>
              <a:rPr lang="zh-CN" altLang="en-US" sz="2000" dirty="0">
                <a:latin typeface="+mn-ea"/>
                <a:cs typeface="+mn-ea"/>
              </a:rPr>
              <a:t>客户定义的商业风险</a:t>
            </a:r>
            <a:endParaRPr lang="en-US" altLang="zh-CN" sz="2000" dirty="0">
              <a:latin typeface="+mn-ea"/>
              <a:cs typeface="+mn-ea"/>
            </a:endParaRPr>
          </a:p>
          <a:p>
            <a:pPr marL="0" indent="0">
              <a:buNone/>
            </a:pPr>
            <a:r>
              <a:rPr lang="en-US" altLang="zh-CN" sz="2400" dirty="0">
                <a:latin typeface="+mn-ea"/>
                <a:cs typeface="+mn-ea"/>
              </a:rPr>
              <a:t>6</a:t>
            </a:r>
            <a:r>
              <a:rPr lang="zh-CN" altLang="en-US" sz="2400" dirty="0">
                <a:latin typeface="+mn-ea"/>
                <a:cs typeface="+mn-ea"/>
              </a:rPr>
              <a:t>、描述场景、输入</a:t>
            </a:r>
            <a:r>
              <a:rPr lang="en-US" altLang="zh-CN" sz="2400" dirty="0">
                <a:latin typeface="+mn-ea"/>
                <a:cs typeface="+mn-ea"/>
              </a:rPr>
              <a:t>/</a:t>
            </a:r>
            <a:r>
              <a:rPr lang="zh-CN" altLang="en-US" sz="2400" dirty="0">
                <a:latin typeface="+mn-ea"/>
                <a:cs typeface="+mn-ea"/>
              </a:rPr>
              <a:t>输出、特性</a:t>
            </a:r>
            <a:r>
              <a:rPr lang="en-US" altLang="zh-CN" sz="2400" dirty="0">
                <a:latin typeface="+mn-ea"/>
                <a:cs typeface="+mn-ea"/>
              </a:rPr>
              <a:t>/</a:t>
            </a:r>
            <a:r>
              <a:rPr lang="zh-CN" altLang="en-US" sz="2400" dirty="0">
                <a:latin typeface="+mn-ea"/>
                <a:cs typeface="+mn-ea"/>
              </a:rPr>
              <a:t>功能以及风险</a:t>
            </a:r>
            <a:endParaRPr lang="en-US" altLang="zh-CN" sz="2400" dirty="0">
              <a:latin typeface="+mn-ea"/>
              <a:cs typeface="+mn-ea"/>
            </a:endParaRPr>
          </a:p>
          <a:p>
            <a:pPr marL="0" indent="0">
              <a:buNone/>
            </a:pPr>
            <a:r>
              <a:rPr lang="en-US" altLang="zh-CN" sz="2400" dirty="0">
                <a:latin typeface="+mn-ea"/>
                <a:cs typeface="+mn-ea"/>
              </a:rPr>
              <a:t>7</a:t>
            </a:r>
            <a:r>
              <a:rPr lang="zh-CN" altLang="en-US" sz="2400" dirty="0">
                <a:latin typeface="+mn-ea"/>
                <a:cs typeface="+mn-ea"/>
              </a:rPr>
              <a:t>、与客户细化场景、输入</a:t>
            </a:r>
            <a:r>
              <a:rPr lang="en-US" altLang="zh-CN" sz="2400" dirty="0">
                <a:latin typeface="+mn-ea"/>
                <a:cs typeface="+mn-ea"/>
              </a:rPr>
              <a:t>/</a:t>
            </a:r>
            <a:r>
              <a:rPr lang="zh-CN" altLang="en-US" sz="2400" dirty="0">
                <a:latin typeface="+mn-ea"/>
                <a:cs typeface="+mn-ea"/>
              </a:rPr>
              <a:t>输出、特性</a:t>
            </a:r>
            <a:r>
              <a:rPr lang="en-US" altLang="zh-CN" sz="2400" dirty="0">
                <a:latin typeface="+mn-ea"/>
                <a:cs typeface="+mn-ea"/>
              </a:rPr>
              <a:t>/</a:t>
            </a:r>
            <a:r>
              <a:rPr lang="zh-CN" altLang="en-US" sz="2400" dirty="0">
                <a:latin typeface="+mn-ea"/>
                <a:cs typeface="+mn-ea"/>
              </a:rPr>
              <a:t>功能以及风险</a:t>
            </a:r>
            <a:endParaRPr lang="en-US" altLang="zh-CN" sz="2400" dirty="0">
              <a:latin typeface="+mn-ea"/>
              <a:cs typeface="+mn-ea"/>
            </a:endParaRPr>
          </a:p>
          <a:p>
            <a:pPr marL="0" indent="0">
              <a:buNone/>
            </a:pPr>
            <a:r>
              <a:rPr lang="en-US" altLang="zh-CN" sz="2400" dirty="0">
                <a:latin typeface="+mn-ea"/>
                <a:cs typeface="+mn-ea"/>
              </a:rPr>
              <a:t>8</a:t>
            </a:r>
            <a:r>
              <a:rPr lang="zh-CN" altLang="en-US" sz="2400" dirty="0">
                <a:latin typeface="+mn-ea"/>
                <a:cs typeface="+mn-ea"/>
              </a:rPr>
              <a:t>、为每个用户场景、特性、功能和行为分配客户定义的优先级</a:t>
            </a:r>
            <a:endParaRPr lang="en-US" altLang="zh-CN" sz="2400" dirty="0">
              <a:latin typeface="+mn-ea"/>
              <a:cs typeface="+mn-ea"/>
            </a:endParaRPr>
          </a:p>
          <a:p>
            <a:pPr marL="0" indent="0">
              <a:buNone/>
            </a:pPr>
            <a:r>
              <a:rPr lang="en-US" altLang="zh-CN" sz="2400" dirty="0">
                <a:latin typeface="+mn-ea"/>
                <a:cs typeface="+mn-ea"/>
              </a:rPr>
              <a:t>9</a:t>
            </a:r>
            <a:r>
              <a:rPr lang="zh-CN" altLang="en-US" sz="2400" dirty="0">
                <a:latin typeface="+mn-ea"/>
                <a:cs typeface="+mn-ea"/>
              </a:rPr>
              <a:t>、回顾搜集的所有信息并修订</a:t>
            </a:r>
            <a:endParaRPr lang="en-US" altLang="zh-CN" sz="2400" dirty="0">
              <a:latin typeface="+mn-ea"/>
              <a:cs typeface="+mn-ea"/>
            </a:endParaRPr>
          </a:p>
          <a:p>
            <a:pPr marL="0" indent="0">
              <a:buNone/>
            </a:pPr>
            <a:r>
              <a:rPr lang="en-US" altLang="zh-CN" sz="2400" dirty="0">
                <a:latin typeface="+mn-ea"/>
                <a:cs typeface="+mn-ea"/>
              </a:rPr>
              <a:t>10</a:t>
            </a:r>
            <a:r>
              <a:rPr lang="zh-CN" altLang="en-US" sz="2400" dirty="0">
                <a:latin typeface="+mn-ea"/>
                <a:cs typeface="+mn-ea"/>
              </a:rPr>
              <a:t>、为计划活动做准备</a:t>
            </a:r>
          </a:p>
        </p:txBody>
      </p:sp>
      <p:sp>
        <p:nvSpPr>
          <p:cNvPr id="1048786" name="标题 1"/>
          <p:cNvSpPr>
            <a:spLocks noGrp="1"/>
          </p:cNvSpPr>
          <p:nvPr/>
        </p:nvSpPr>
        <p:spPr>
          <a:xfrm>
            <a:off x="571501" y="45720"/>
            <a:ext cx="5202767" cy="668780"/>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a:t>3.5 </a:t>
            </a:r>
            <a:r>
              <a:rPr lang="zh-CN" altLang="en-US"/>
              <a:t>软件需求规格文档编制</a:t>
            </a:r>
            <a:endParaRPr lang="en-US" alt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48785"/>
                                        </p:tgtEl>
                                        <p:attrNameLst>
                                          <p:attrName>style.visibility</p:attrName>
                                        </p:attrNameLst>
                                      </p:cBhvr>
                                      <p:to>
                                        <p:strVal val="visible"/>
                                      </p:to>
                                    </p:set>
                                    <p:animEffect transition="in" filter="checkerboard(across)">
                                      <p:cBhvr>
                                        <p:cTn id="7" dur="500"/>
                                        <p:tgtEl>
                                          <p:spTgt spid="104878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8786"/>
                                        </p:tgtEl>
                                        <p:attrNameLst>
                                          <p:attrName>style.visibility</p:attrName>
                                        </p:attrNameLst>
                                      </p:cBhvr>
                                      <p:to>
                                        <p:strVal val="visible"/>
                                      </p:to>
                                    </p:set>
                                    <p:animEffect transition="in" filter="blinds(horizontal)">
                                      <p:cBhvr>
                                        <p:cTn id="12" dur="500"/>
                                        <p:tgtEl>
                                          <p:spTgt spid="1048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85" grpId="0"/>
      <p:bldP spid="104878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7" name="内容占位符 2"/>
          <p:cNvSpPr>
            <a:spLocks noGrp="1"/>
          </p:cNvSpPr>
          <p:nvPr/>
        </p:nvSpPr>
        <p:spPr>
          <a:xfrm>
            <a:off x="694055" y="1394460"/>
            <a:ext cx="10804525" cy="4069715"/>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ysClr val="windowText" lastClr="000000"/>
                </a:solidFill>
                <a:latin typeface="Franklin Gothic Medium" panose="020B0603020102020204" pitchFamily="3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5pPr>
            <a:lvl6pPr marL="25146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6pPr>
            <a:lvl7pPr marL="29718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7pPr>
            <a:lvl8pPr marL="34290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8pPr>
            <a:lvl9pPr marL="38862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9pPr>
          </a:lstStyle>
          <a:p>
            <a:r>
              <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从现实中分离功能，即描述要“</a:t>
            </a:r>
            <a:r>
              <a:rPr b="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做什么</a:t>
            </a:r>
            <a:r>
              <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”而不是“怎样实现”</a:t>
            </a:r>
          </a:p>
          <a:p>
            <a:r>
              <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要求使用</a:t>
            </a:r>
            <a:r>
              <a:rPr b="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面向处理</a:t>
            </a:r>
            <a:r>
              <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的规格说明语言（或称系统定义语言）</a:t>
            </a:r>
          </a:p>
          <a:p>
            <a:pPr algn="l"/>
            <a:r>
              <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如果被开发软件只是一个大系统中的一个元素，那么</a:t>
            </a:r>
            <a:r>
              <a:rPr b="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整个大系统</a:t>
            </a:r>
            <a:r>
              <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也包括在规格说明的描述之中</a:t>
            </a:r>
          </a:p>
          <a:p>
            <a:pPr algn="l"/>
            <a:r>
              <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规格说明必须包括</a:t>
            </a:r>
            <a:r>
              <a:rPr b="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系统运行环境</a:t>
            </a:r>
            <a:endPar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a:r>
              <a:rPr b="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规格说明必须是一个</a:t>
            </a:r>
            <a:r>
              <a:rPr lang="zh-CN" altLang="en-US" b="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认识</a:t>
            </a:r>
            <a:r>
              <a:rPr b="0" noProof="0" dirty="0" err="1">
                <a:ln>
                  <a:noFill/>
                </a:ln>
                <a:solidFill>
                  <a:srgbClr val="FF0000"/>
                </a:solidFill>
                <a:effectLst/>
                <a:uLnTx/>
                <a:uFillTx/>
                <a:latin typeface="微软雅黑" panose="020B0503020204020204" pitchFamily="34" charset="-122"/>
                <a:ea typeface="微软雅黑" panose="020B0503020204020204" pitchFamily="34" charset="-122"/>
                <a:cs typeface="+mn-cs"/>
              </a:rPr>
              <a:t>模型</a:t>
            </a:r>
            <a:endPar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a:r>
              <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规格说明必须是</a:t>
            </a:r>
            <a:r>
              <a:rPr b="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可操作的</a:t>
            </a:r>
            <a:endPar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a:r>
              <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规格说明必须</a:t>
            </a:r>
            <a:r>
              <a:rPr b="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容许不完备性并允许扩充</a:t>
            </a:r>
            <a:endPar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a:r>
              <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规格说明必须</a:t>
            </a:r>
            <a:r>
              <a:rPr b="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局部化</a:t>
            </a:r>
            <a:r>
              <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和</a:t>
            </a:r>
            <a:r>
              <a:rPr b="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松散耦合</a:t>
            </a:r>
          </a:p>
        </p:txBody>
      </p:sp>
      <p:sp>
        <p:nvSpPr>
          <p:cNvPr id="1048788" name="标题 2"/>
          <p:cNvSpPr>
            <a:spLocks noGrp="1"/>
          </p:cNvSpPr>
          <p:nvPr>
            <p:ph type="title"/>
          </p:nvPr>
        </p:nvSpPr>
        <p:spPr/>
        <p:txBody>
          <a:bodyPr/>
          <a:lstStyle/>
          <a:p>
            <a:pPr algn="l">
              <a:buClrTx/>
              <a:buSzTx/>
              <a:buFontTx/>
            </a:pPr>
            <a:r>
              <a:rPr lang="en-US" altLang="zh-CN" dirty="0">
                <a:latin typeface="+mn-lt"/>
                <a:ea typeface="+mn-ea"/>
                <a:cs typeface="+mn-ea"/>
                <a:sym typeface="+mn-ea"/>
              </a:rPr>
              <a:t>软件需求规格说明的原则</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48787"/>
                                        </p:tgtEl>
                                        <p:attrNameLst>
                                          <p:attrName>style.visibility</p:attrName>
                                        </p:attrNameLst>
                                      </p:cBhvr>
                                      <p:to>
                                        <p:strVal val="visible"/>
                                      </p:to>
                                    </p:set>
                                    <p:animEffect transition="in" filter="checkerboard(across)">
                                      <p:cBhvr>
                                        <p:cTn id="7" dur="500"/>
                                        <p:tgtEl>
                                          <p:spTgt spid="1048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8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9" name="Rectangle 3"/>
          <p:cNvSpPr>
            <a:spLocks noGrp="1"/>
          </p:cNvSpPr>
          <p:nvPr/>
        </p:nvSpPr>
        <p:spPr>
          <a:xfrm>
            <a:off x="457200" y="1295400"/>
            <a:ext cx="11500485" cy="5191760"/>
          </a:xfrm>
          <a:prstGeom prst="rect">
            <a:avLst/>
          </a:prstGeom>
          <a:noFill/>
          <a:ln w="9525">
            <a:noFill/>
          </a:ln>
        </p:spPr>
        <p:txBody>
          <a:bodyPr wrap="square" lIns="91440" tIns="45720" rIns="91440" bIns="45720" anchor="t"/>
          <a:lstStyle>
            <a:lvl1pPr marL="342900" indent="-342900" algn="l" rtl="0" eaLnBrk="0" fontAlgn="base" hangingPunct="0">
              <a:spcBef>
                <a:spcPct val="20000"/>
              </a:spcBef>
              <a:spcAft>
                <a:spcPct val="0"/>
              </a:spcAft>
              <a:buClr>
                <a:srgbClr val="3366FF"/>
              </a:buClr>
              <a:buSzPct val="80000"/>
              <a:buFont typeface="Wingdings" panose="05000000000000000000" pitchFamily="2" charset="2"/>
              <a:buChar char="l"/>
              <a:defRPr sz="3200">
                <a:solidFill>
                  <a:srgbClr val="000000"/>
                </a:solidFill>
                <a:latin typeface="Times New Roman" panose="02020603050405020304" pitchFamily="18" charset="0"/>
                <a:ea typeface="宋体" panose="02010600030101010101" pitchFamily="2" charset="-122"/>
                <a:cs typeface="+mn-ea"/>
              </a:defRPr>
            </a:lvl1pPr>
            <a:lvl2pPr marL="742950" indent="-285750" algn="l" rtl="0" eaLnBrk="0" fontAlgn="base" hangingPunct="0">
              <a:spcBef>
                <a:spcPct val="20000"/>
              </a:spcBef>
              <a:spcAft>
                <a:spcPct val="0"/>
              </a:spcAft>
              <a:buClr>
                <a:srgbClr val="000000"/>
              </a:buClr>
              <a:buSzPct val="90000"/>
              <a:buChar char="–"/>
              <a:defRPr sz="2800">
                <a:solidFill>
                  <a:srgbClr val="000000"/>
                </a:solidFill>
                <a:latin typeface="Times New Roman" panose="02020603050405020304" pitchFamily="18" charset="0"/>
                <a:ea typeface="宋体" panose="02010600030101010101" pitchFamily="2" charset="-122"/>
              </a:defRPr>
            </a:lvl2pPr>
            <a:lvl3pPr marL="1143000" indent="-228600" algn="l" rtl="0" eaLnBrk="0" fontAlgn="base" hangingPunct="0">
              <a:spcBef>
                <a:spcPct val="20000"/>
              </a:spcBef>
              <a:spcAft>
                <a:spcPct val="0"/>
              </a:spcAft>
              <a:buClr>
                <a:srgbClr val="00FFFF"/>
              </a:buClr>
              <a:buSzPct val="60000"/>
              <a:buFont typeface="Wingdings" panose="05000000000000000000" pitchFamily="2" charset="2"/>
              <a:buChar char="l"/>
              <a:defRPr sz="2400">
                <a:solidFill>
                  <a:srgbClr val="000000"/>
                </a:solidFill>
                <a:latin typeface="Times New Roman" panose="02020603050405020304" pitchFamily="18" charset="0"/>
                <a:ea typeface="宋体" panose="02010600030101010101" pitchFamily="2" charset="-122"/>
              </a:defRPr>
            </a:lvl3pPr>
            <a:lvl4pPr marL="1600200" indent="-228600" algn="l" rtl="0" eaLnBrk="0" fontAlgn="base" hangingPunct="0">
              <a:spcBef>
                <a:spcPct val="20000"/>
              </a:spcBef>
              <a:spcAft>
                <a:spcPct val="0"/>
              </a:spcAft>
              <a:buClr>
                <a:srgbClr val="000000"/>
              </a:buClr>
              <a:buChar char="–"/>
              <a:defRPr sz="2000">
                <a:solidFill>
                  <a:srgbClr val="000000"/>
                </a:solidFill>
                <a:latin typeface="Times New Roman" panose="02020603050405020304" pitchFamily="18" charset="0"/>
                <a:ea typeface="宋体" panose="02010600030101010101" pitchFamily="2" charset="-122"/>
              </a:defRPr>
            </a:lvl4pPr>
            <a:lvl5pPr marL="2057400" indent="-228600" algn="l" rtl="0" eaLnBrk="0" fontAlgn="base" hangingPunct="0">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5pPr>
            <a:lvl6pPr marL="2514600" indent="-228600" algn="l" rtl="0" fontAlgn="base">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6pPr>
            <a:lvl7pPr marL="2971800" indent="-228600" algn="l" rtl="0" fontAlgn="base">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7pPr>
            <a:lvl8pPr marL="3429000" indent="-228600" algn="l" rtl="0" fontAlgn="base">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8pPr>
            <a:lvl9pPr marL="3886200" indent="-228600" algn="l" rtl="0" fontAlgn="base">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9pPr>
          </a:lstStyle>
          <a:p>
            <a:pPr marL="0" indent="0">
              <a:buFont typeface="Arial" panose="020B0604020202020204" pitchFamily="34" charset="0"/>
              <a:buNone/>
            </a:pPr>
            <a:r>
              <a:rPr lang="en-US" altLang="zh-CN" sz="1800" b="1" dirty="0"/>
              <a:t>    </a:t>
            </a:r>
            <a:r>
              <a:rPr lang="en-US" altLang="zh-CN" sz="2400" b="1" dirty="0"/>
              <a:t> </a:t>
            </a:r>
            <a:r>
              <a:rPr lang="en-US" altLang="zh-CN" sz="2400" b="1" dirty="0">
                <a:latin typeface="+mn-ea"/>
                <a:ea typeface="+mn-ea"/>
              </a:rPr>
              <a:t> </a:t>
            </a:r>
            <a:r>
              <a:rPr lang="en-US" altLang="zh-CN" sz="2400" dirty="0">
                <a:latin typeface="+mn-ea"/>
                <a:ea typeface="+mn-ea"/>
              </a:rPr>
              <a:t>IEEE</a:t>
            </a:r>
            <a:r>
              <a:rPr lang="zh-CN" altLang="en-US" sz="2400" dirty="0">
                <a:latin typeface="+mn-ea"/>
                <a:ea typeface="+mn-ea"/>
              </a:rPr>
              <a:t>标准为需求文档提出了以下结构，组织机构内部可以基于此标准扩展：</a:t>
            </a:r>
            <a:endParaRPr lang="zh-CN" altLang="en-US" sz="2400" b="1" dirty="0"/>
          </a:p>
          <a:p>
            <a:pPr marL="0" indent="0">
              <a:buFont typeface="Arial" panose="020B0604020202020204" pitchFamily="34" charset="0"/>
              <a:buNone/>
            </a:pPr>
            <a:r>
              <a:rPr lang="zh-CN" altLang="en-US" sz="1800" b="1" dirty="0"/>
              <a:t>                        </a:t>
            </a:r>
          </a:p>
        </p:txBody>
      </p:sp>
      <p:sp>
        <p:nvSpPr>
          <p:cNvPr id="1048790" name="矩形 7"/>
          <p:cNvSpPr/>
          <p:nvPr/>
        </p:nvSpPr>
        <p:spPr>
          <a:xfrm>
            <a:off x="3977005" y="2344420"/>
            <a:ext cx="4653915" cy="1630045"/>
          </a:xfrm>
          <a:prstGeom prst="rect">
            <a:avLst/>
          </a:prstGeom>
          <a:noFill/>
          <a:ln w="9525" cap="flat" cmpd="sng">
            <a:solidFill>
              <a:srgbClr val="000000"/>
            </a:solidFill>
            <a:prstDash val="solid"/>
            <a:miter/>
            <a:headEnd type="none" w="med" len="med"/>
            <a:tailEnd type="none" w="med" len="med"/>
          </a:ln>
        </p:spPr>
        <p:txBody>
          <a:bodyPr wrap="square" anchor="t">
            <a:spAutoFit/>
          </a:bodyPr>
          <a:lstStyle/>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a. </a:t>
            </a:r>
            <a:r>
              <a:rPr lang="zh-CN" altLang="en-US" sz="2000" b="1" dirty="0">
                <a:latin typeface="Arial" panose="020B0604020202020204" pitchFamily="34" charset="0"/>
                <a:ea typeface="宋体" panose="02010600030101010101" pitchFamily="2" charset="-122"/>
              </a:rPr>
              <a:t>需求文档的目的</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b. </a:t>
            </a:r>
            <a:r>
              <a:rPr lang="zh-CN" altLang="en-US" sz="2000" b="1" dirty="0">
                <a:latin typeface="Arial" panose="020B0604020202020204" pitchFamily="34" charset="0"/>
                <a:ea typeface="宋体" panose="02010600030101010101" pitchFamily="2" charset="-122"/>
              </a:rPr>
              <a:t>文档约定</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c. </a:t>
            </a:r>
            <a:r>
              <a:rPr lang="zh-CN" altLang="en-US" sz="2000" b="1" dirty="0">
                <a:latin typeface="Arial" panose="020B0604020202020204" pitchFamily="34" charset="0"/>
                <a:ea typeface="宋体" panose="02010600030101010101" pitchFamily="2" charset="-122"/>
              </a:rPr>
              <a:t>预期的读者和阅读建议</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d. </a:t>
            </a:r>
            <a:r>
              <a:rPr lang="zh-CN" altLang="en-US" sz="2000" b="1" dirty="0">
                <a:latin typeface="Arial" panose="020B0604020202020204" pitchFamily="34" charset="0"/>
                <a:ea typeface="宋体" panose="02010600030101010101" pitchFamily="2" charset="-122"/>
              </a:rPr>
              <a:t>产品范围</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e. </a:t>
            </a:r>
            <a:r>
              <a:rPr lang="zh-CN" altLang="en-US" sz="2000" b="1" dirty="0">
                <a:latin typeface="Arial" panose="020B0604020202020204" pitchFamily="34" charset="0"/>
                <a:ea typeface="宋体" panose="02010600030101010101" pitchFamily="2" charset="-122"/>
              </a:rPr>
              <a:t>参考文献</a:t>
            </a:r>
          </a:p>
        </p:txBody>
      </p:sp>
      <p:sp>
        <p:nvSpPr>
          <p:cNvPr id="1048791" name="矩形 8"/>
          <p:cNvSpPr/>
          <p:nvPr/>
        </p:nvSpPr>
        <p:spPr>
          <a:xfrm>
            <a:off x="3977005" y="2527935"/>
            <a:ext cx="4653915" cy="1938020"/>
          </a:xfrm>
          <a:prstGeom prst="rect">
            <a:avLst/>
          </a:prstGeom>
          <a:noFill/>
          <a:ln w="9525" cap="flat" cmpd="sng">
            <a:solidFill>
              <a:srgbClr val="000000"/>
            </a:solidFill>
            <a:prstDash val="solid"/>
            <a:miter/>
            <a:headEnd type="none" w="med" len="med"/>
            <a:tailEnd type="none" w="med" len="med"/>
          </a:ln>
        </p:spPr>
        <p:txBody>
          <a:bodyPr wrap="square" anchor="t">
            <a:spAutoFit/>
          </a:bodyPr>
          <a:lstStyle/>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a. </a:t>
            </a:r>
            <a:r>
              <a:rPr lang="zh-CN" altLang="en-US" sz="2000" b="1" dirty="0">
                <a:latin typeface="Arial" panose="020B0604020202020204" pitchFamily="34" charset="0"/>
                <a:ea typeface="宋体" panose="02010600030101010101" pitchFamily="2" charset="-122"/>
              </a:rPr>
              <a:t>产品前景</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b. </a:t>
            </a:r>
            <a:r>
              <a:rPr lang="zh-CN" altLang="en-US" sz="2000" b="1" dirty="0">
                <a:latin typeface="Arial" panose="020B0604020202020204" pitchFamily="34" charset="0"/>
                <a:ea typeface="宋体" panose="02010600030101010101" pitchFamily="2" charset="-122"/>
              </a:rPr>
              <a:t>产品功能与优先级</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c. </a:t>
            </a:r>
            <a:r>
              <a:rPr lang="zh-CN" altLang="en-US" sz="2000" b="1" dirty="0">
                <a:latin typeface="Arial" panose="020B0604020202020204" pitchFamily="34" charset="0"/>
                <a:ea typeface="宋体" panose="02010600030101010101" pitchFamily="2" charset="-122"/>
              </a:rPr>
              <a:t>用户特征</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d. </a:t>
            </a:r>
            <a:r>
              <a:rPr lang="zh-CN" altLang="en-US" sz="2000" b="1" dirty="0">
                <a:latin typeface="Arial" panose="020B0604020202020204" pitchFamily="34" charset="0"/>
                <a:ea typeface="宋体" panose="02010600030101010101" pitchFamily="2" charset="-122"/>
              </a:rPr>
              <a:t>运行环境</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e. </a:t>
            </a:r>
            <a:r>
              <a:rPr lang="zh-CN" altLang="en-US" sz="2000" b="1" dirty="0">
                <a:latin typeface="Arial" panose="020B0604020202020204" pitchFamily="34" charset="0"/>
                <a:ea typeface="宋体" panose="02010600030101010101" pitchFamily="2" charset="-122"/>
              </a:rPr>
              <a:t>设计与实现上的限制</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f. </a:t>
            </a:r>
            <a:r>
              <a:rPr lang="zh-CN" altLang="en-US" sz="2000" b="1" dirty="0">
                <a:latin typeface="Arial" panose="020B0604020202020204" pitchFamily="34" charset="0"/>
                <a:ea typeface="宋体" panose="02010600030101010101" pitchFamily="2" charset="-122"/>
              </a:rPr>
              <a:t>假设和依赖性</a:t>
            </a:r>
            <a:endParaRPr lang="en-US" altLang="zh-CN" sz="2000" b="1" dirty="0">
              <a:latin typeface="Arial" panose="020B0604020202020204" pitchFamily="34" charset="0"/>
              <a:ea typeface="宋体" panose="02010600030101010101" pitchFamily="2" charset="-122"/>
            </a:endParaRPr>
          </a:p>
        </p:txBody>
      </p:sp>
      <p:sp>
        <p:nvSpPr>
          <p:cNvPr id="1048792" name="矩形 3"/>
          <p:cNvSpPr/>
          <p:nvPr/>
        </p:nvSpPr>
        <p:spPr>
          <a:xfrm>
            <a:off x="665480" y="2975610"/>
            <a:ext cx="1909445" cy="368300"/>
          </a:xfrm>
          <a:prstGeom prst="rect">
            <a:avLst/>
          </a:prstGeom>
          <a:noFill/>
          <a:ln w="9525">
            <a:noFill/>
          </a:ln>
        </p:spPr>
        <p:txBody>
          <a:bodyPr wrap="square" anchor="t">
            <a:spAutoFit/>
          </a:bodyPr>
          <a:lstStyle/>
          <a:p>
            <a:pPr>
              <a:buFont typeface="Arial" panose="020B0604020202020204" pitchFamily="34" charset="0"/>
              <a:buNone/>
            </a:pPr>
            <a:r>
              <a:rPr lang="zh-CN" altLang="en-US" b="1" dirty="0">
                <a:latin typeface="Arial" panose="020B0604020202020204" pitchFamily="34" charset="0"/>
                <a:ea typeface="宋体" panose="02010600030101010101" pitchFamily="2" charset="-122"/>
              </a:rPr>
              <a:t>（2）综合描述</a:t>
            </a:r>
          </a:p>
        </p:txBody>
      </p:sp>
      <p:sp>
        <p:nvSpPr>
          <p:cNvPr id="1048793" name="矩形 4"/>
          <p:cNvSpPr/>
          <p:nvPr/>
        </p:nvSpPr>
        <p:spPr>
          <a:xfrm>
            <a:off x="665480" y="2159635"/>
            <a:ext cx="1383030" cy="368300"/>
          </a:xfrm>
          <a:prstGeom prst="rect">
            <a:avLst/>
          </a:prstGeom>
          <a:noFill/>
          <a:ln w="9525">
            <a:noFill/>
          </a:ln>
        </p:spPr>
        <p:txBody>
          <a:bodyPr wrap="square" anchor="t">
            <a:spAutoFit/>
          </a:bodyPr>
          <a:lstStyle/>
          <a:p>
            <a:r>
              <a:rPr lang="zh-CN" altLang="en-US" b="1" dirty="0">
                <a:latin typeface="Arial" panose="020B0604020202020204" pitchFamily="34" charset="0"/>
                <a:ea typeface="宋体" panose="02010600030101010101" pitchFamily="2" charset="-122"/>
              </a:rPr>
              <a:t>（1）引言</a:t>
            </a:r>
          </a:p>
        </p:txBody>
      </p:sp>
      <p:sp>
        <p:nvSpPr>
          <p:cNvPr id="1048794" name="矩形 6"/>
          <p:cNvSpPr/>
          <p:nvPr/>
        </p:nvSpPr>
        <p:spPr>
          <a:xfrm>
            <a:off x="665480" y="3791585"/>
            <a:ext cx="1909445" cy="368300"/>
          </a:xfrm>
          <a:prstGeom prst="rect">
            <a:avLst/>
          </a:prstGeom>
          <a:noFill/>
          <a:ln w="9525">
            <a:noFill/>
          </a:ln>
        </p:spPr>
        <p:txBody>
          <a:bodyPr wrap="square" anchor="t">
            <a:spAutoFit/>
          </a:bodyPr>
          <a:lstStyle/>
          <a:p>
            <a:pPr>
              <a:buFont typeface="Arial" panose="020B0604020202020204" pitchFamily="34" charset="0"/>
              <a:buNone/>
            </a:pPr>
            <a:r>
              <a:rPr lang="zh-CN" altLang="en-US" b="1" dirty="0">
                <a:latin typeface="Arial" panose="020B0604020202020204" pitchFamily="34" charset="0"/>
                <a:ea typeface="宋体" panose="02010600030101010101" pitchFamily="2" charset="-122"/>
              </a:rPr>
              <a:t>（3）需求描述</a:t>
            </a:r>
          </a:p>
        </p:txBody>
      </p:sp>
      <p:sp>
        <p:nvSpPr>
          <p:cNvPr id="1048795" name="矩形 12"/>
          <p:cNvSpPr/>
          <p:nvPr/>
        </p:nvSpPr>
        <p:spPr>
          <a:xfrm>
            <a:off x="3794125" y="2159635"/>
            <a:ext cx="8270240" cy="2783840"/>
          </a:xfrm>
          <a:prstGeom prst="rect">
            <a:avLst/>
          </a:prstGeom>
          <a:noFill/>
          <a:ln w="9525" cap="flat" cmpd="sng">
            <a:solidFill>
              <a:srgbClr val="000000"/>
            </a:solidFill>
            <a:prstDash val="solid"/>
            <a:miter/>
            <a:headEnd type="none" w="med" len="med"/>
            <a:tailEnd type="none" w="med" len="med"/>
          </a:ln>
        </p:spPr>
        <p:txBody>
          <a:bodyPr wrap="square" anchor="t">
            <a:spAutoFit/>
          </a:bodyPr>
          <a:lstStyle/>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a. </a:t>
            </a:r>
            <a:r>
              <a:rPr lang="zh-CN" altLang="en-US" sz="2000" b="1" dirty="0">
                <a:latin typeface="Arial" panose="020B0604020202020204" pitchFamily="34" charset="0"/>
                <a:ea typeface="宋体" panose="02010600030101010101" pitchFamily="2" charset="-122"/>
              </a:rPr>
              <a:t>功能需求</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b. </a:t>
            </a:r>
            <a:r>
              <a:rPr lang="zh-CN" altLang="en-US" sz="2000" b="1" dirty="0">
                <a:latin typeface="Arial" panose="020B0604020202020204" pitchFamily="34" charset="0"/>
                <a:ea typeface="宋体" panose="02010600030101010101" pitchFamily="2" charset="-122"/>
              </a:rPr>
              <a:t>数据需求：与功能有关的数据定义和数据关系</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c. </a:t>
            </a:r>
            <a:r>
              <a:rPr lang="zh-CN" altLang="en-US" sz="2000" b="1" dirty="0">
                <a:latin typeface="Arial" panose="020B0604020202020204" pitchFamily="34" charset="0"/>
                <a:ea typeface="宋体" panose="02010600030101010101" pitchFamily="2" charset="-122"/>
              </a:rPr>
              <a:t>性能需求：响应时间、容量要求、用户数等</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d. </a:t>
            </a:r>
            <a:r>
              <a:rPr lang="zh-CN" altLang="en-US" sz="2000" b="1" dirty="0">
                <a:latin typeface="Arial" panose="020B0604020202020204" pitchFamily="34" charset="0"/>
                <a:ea typeface="宋体" panose="02010600030101010101" pitchFamily="2" charset="-122"/>
              </a:rPr>
              <a:t>外部接口：用户界面、软硬件接口、通信接口</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e. </a:t>
            </a:r>
            <a:r>
              <a:rPr lang="zh-CN" altLang="en-US" sz="2000" b="1" dirty="0">
                <a:latin typeface="Arial" panose="020B0604020202020204" pitchFamily="34" charset="0"/>
                <a:ea typeface="宋体" panose="02010600030101010101" pitchFamily="2" charset="-122"/>
              </a:rPr>
              <a:t>设计约束：软件支持环境、报表、数据命名等</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f. </a:t>
            </a:r>
            <a:r>
              <a:rPr lang="zh-CN" altLang="en-US" sz="2000" b="1" dirty="0">
                <a:latin typeface="Arial" panose="020B0604020202020204" pitchFamily="34" charset="0"/>
                <a:ea typeface="宋体" panose="02010600030101010101" pitchFamily="2" charset="-122"/>
              </a:rPr>
              <a:t>软件质量属性（可维护性、可靠性、可移植性、可用性、安全性等）</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g. </a:t>
            </a:r>
            <a:r>
              <a:rPr lang="zh-CN" altLang="en-US" sz="2000" b="1" dirty="0">
                <a:latin typeface="Arial" panose="020B0604020202020204" pitchFamily="34" charset="0"/>
                <a:ea typeface="宋体" panose="02010600030101010101" pitchFamily="2" charset="-122"/>
              </a:rPr>
              <a:t>其他需求</a:t>
            </a:r>
          </a:p>
          <a:p>
            <a:pPr>
              <a:buFont typeface="Arial" panose="020B0604020202020204" pitchFamily="34" charset="0"/>
              <a:buNone/>
            </a:pPr>
            <a:r>
              <a:rPr lang="zh-CN" altLang="en-US" sz="2000" b="1" dirty="0">
                <a:solidFill>
                  <a:srgbClr val="FF0000"/>
                </a:solidFill>
                <a:latin typeface="Arial" panose="020B0604020202020204" pitchFamily="34" charset="0"/>
                <a:ea typeface="宋体" panose="02010600030101010101" pitchFamily="2" charset="-122"/>
              </a:rPr>
              <a:t>          这一节是文档中最实质性的部分，由于在机构组织的实践中存在极大的变数，对这一节定义的标准结构可以进行增删。</a:t>
            </a:r>
          </a:p>
        </p:txBody>
      </p:sp>
      <p:sp>
        <p:nvSpPr>
          <p:cNvPr id="1048796" name="矩形 8"/>
          <p:cNvSpPr/>
          <p:nvPr/>
        </p:nvSpPr>
        <p:spPr>
          <a:xfrm>
            <a:off x="665480" y="4622800"/>
            <a:ext cx="3022600" cy="645160"/>
          </a:xfrm>
          <a:prstGeom prst="rect">
            <a:avLst/>
          </a:prstGeom>
          <a:noFill/>
          <a:ln w="9525">
            <a:noFill/>
          </a:ln>
        </p:spPr>
        <p:txBody>
          <a:bodyPr wrap="square" anchor="t">
            <a:spAutoFit/>
          </a:bodyPr>
          <a:lstStyle/>
          <a:p>
            <a:pPr>
              <a:buFont typeface="Arial" panose="020B0604020202020204" pitchFamily="34" charset="0"/>
              <a:buNone/>
            </a:pPr>
            <a:r>
              <a:rPr lang="zh-CN" altLang="en-US" b="1" dirty="0">
                <a:latin typeface="Arial" panose="020B0604020202020204" pitchFamily="34" charset="0"/>
                <a:ea typeface="宋体" panose="02010600030101010101" pitchFamily="2" charset="-122"/>
              </a:rPr>
              <a:t>（4）附录（词汇表、分析模型、待定问题列表）</a:t>
            </a:r>
          </a:p>
        </p:txBody>
      </p:sp>
      <p:sp>
        <p:nvSpPr>
          <p:cNvPr id="1048797" name="矩形 9"/>
          <p:cNvSpPr/>
          <p:nvPr/>
        </p:nvSpPr>
        <p:spPr>
          <a:xfrm>
            <a:off x="665480" y="5615305"/>
            <a:ext cx="2388235" cy="368300"/>
          </a:xfrm>
          <a:prstGeom prst="rect">
            <a:avLst/>
          </a:prstGeom>
          <a:noFill/>
          <a:ln w="9525">
            <a:noFill/>
          </a:ln>
        </p:spPr>
        <p:txBody>
          <a:bodyPr wrap="square" anchor="t">
            <a:spAutoFit/>
          </a:bodyPr>
          <a:lstStyle/>
          <a:p>
            <a:pPr>
              <a:buFont typeface="Arial" panose="020B0604020202020204" pitchFamily="34" charset="0"/>
              <a:buNone/>
            </a:pPr>
            <a:r>
              <a:rPr lang="zh-CN" altLang="en-US" b="1" dirty="0">
                <a:latin typeface="Arial" panose="020B0604020202020204" pitchFamily="34" charset="0"/>
                <a:ea typeface="宋体" panose="02010600030101010101" pitchFamily="2" charset="-122"/>
              </a:rPr>
              <a:t>（5）索引              </a:t>
            </a:r>
          </a:p>
        </p:txBody>
      </p:sp>
      <p:sp>
        <p:nvSpPr>
          <p:cNvPr id="1048798" name="圆角矩形 15"/>
          <p:cNvSpPr/>
          <p:nvPr/>
        </p:nvSpPr>
        <p:spPr>
          <a:xfrm>
            <a:off x="755650" y="2159635"/>
            <a:ext cx="1998980" cy="647700"/>
          </a:xfrm>
          <a:prstGeom prst="roundRect">
            <a:avLst/>
          </a:prstGeom>
          <a:noFill/>
          <a:ln w="25400" cap="flat" cmpd="sng" algn="ctr">
            <a:solidFill>
              <a:srgbClr val="FF0000"/>
            </a:solidFill>
            <a:prstDash val="dash"/>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ea"/>
            </a:endParaRPr>
          </a:p>
        </p:txBody>
      </p:sp>
      <p:sp>
        <p:nvSpPr>
          <p:cNvPr id="1048799" name="圆角矩形 16"/>
          <p:cNvSpPr/>
          <p:nvPr/>
        </p:nvSpPr>
        <p:spPr>
          <a:xfrm>
            <a:off x="755650" y="2912110"/>
            <a:ext cx="1998980" cy="647700"/>
          </a:xfrm>
          <a:prstGeom prst="roundRect">
            <a:avLst/>
          </a:prstGeom>
          <a:noFill/>
          <a:ln w="25400" cap="flat" cmpd="sng" algn="ctr">
            <a:solidFill>
              <a:srgbClr val="FF0000"/>
            </a:solidFill>
            <a:prstDash val="dash"/>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ea"/>
            </a:endParaRPr>
          </a:p>
        </p:txBody>
      </p:sp>
      <p:sp>
        <p:nvSpPr>
          <p:cNvPr id="1048800" name="圆角矩形 17"/>
          <p:cNvSpPr/>
          <p:nvPr/>
        </p:nvSpPr>
        <p:spPr>
          <a:xfrm>
            <a:off x="755650" y="3791585"/>
            <a:ext cx="1998980" cy="647700"/>
          </a:xfrm>
          <a:prstGeom prst="roundRect">
            <a:avLst/>
          </a:prstGeom>
          <a:noFill/>
          <a:ln w="25400" cap="flat" cmpd="sng" algn="ctr">
            <a:solidFill>
              <a:srgbClr val="FF0000"/>
            </a:solidFill>
            <a:prstDash val="dash"/>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ea"/>
            </a:endParaRPr>
          </a:p>
        </p:txBody>
      </p:sp>
      <p:sp>
        <p:nvSpPr>
          <p:cNvPr id="1048801" name="标题 1"/>
          <p:cNvSpPr>
            <a:spLocks noGrp="1"/>
          </p:cNvSpPr>
          <p:nvPr/>
        </p:nvSpPr>
        <p:spPr>
          <a:xfrm>
            <a:off x="510540" y="15240"/>
            <a:ext cx="6654800" cy="668655"/>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zh-CN" altLang="en-US"/>
              <a:t>软件需求规格说明的结构</a:t>
            </a:r>
            <a:endParaRPr lang="en-US" alt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48789"/>
                                        </p:tgtEl>
                                        <p:attrNameLst>
                                          <p:attrName>style.visibility</p:attrName>
                                        </p:attrNameLst>
                                      </p:cBhvr>
                                      <p:to>
                                        <p:strVal val="visible"/>
                                      </p:to>
                                    </p:set>
                                    <p:animEffect transition="in" filter="checkerboard(across)">
                                      <p:cBhvr>
                                        <p:cTn id="7" dur="500"/>
                                        <p:tgtEl>
                                          <p:spTgt spid="104878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48793"/>
                                        </p:tgtEl>
                                        <p:attrNameLst>
                                          <p:attrName>style.visibility</p:attrName>
                                        </p:attrNameLst>
                                      </p:cBhvr>
                                      <p:to>
                                        <p:strVal val="visible"/>
                                      </p:to>
                                    </p:set>
                                    <p:animEffect transition="in" filter="checkerboard(across)">
                                      <p:cBhvr>
                                        <p:cTn id="12" dur="500"/>
                                        <p:tgtEl>
                                          <p:spTgt spid="104879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48792"/>
                                        </p:tgtEl>
                                        <p:attrNameLst>
                                          <p:attrName>style.visibility</p:attrName>
                                        </p:attrNameLst>
                                      </p:cBhvr>
                                      <p:to>
                                        <p:strVal val="visible"/>
                                      </p:to>
                                    </p:set>
                                    <p:animEffect transition="in" filter="checkerboard(across)">
                                      <p:cBhvr>
                                        <p:cTn id="17" dur="500"/>
                                        <p:tgtEl>
                                          <p:spTgt spid="104879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048794"/>
                                        </p:tgtEl>
                                        <p:attrNameLst>
                                          <p:attrName>style.visibility</p:attrName>
                                        </p:attrNameLst>
                                      </p:cBhvr>
                                      <p:to>
                                        <p:strVal val="visible"/>
                                      </p:to>
                                    </p:set>
                                    <p:animEffect transition="in" filter="checkerboard(across)">
                                      <p:cBhvr>
                                        <p:cTn id="22" dur="500"/>
                                        <p:tgtEl>
                                          <p:spTgt spid="1048794"/>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048796"/>
                                        </p:tgtEl>
                                        <p:attrNameLst>
                                          <p:attrName>style.visibility</p:attrName>
                                        </p:attrNameLst>
                                      </p:cBhvr>
                                      <p:to>
                                        <p:strVal val="visible"/>
                                      </p:to>
                                    </p:set>
                                    <p:animEffect transition="in" filter="checkerboard(across)">
                                      <p:cBhvr>
                                        <p:cTn id="27" dur="500"/>
                                        <p:tgtEl>
                                          <p:spTgt spid="1048796"/>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048797"/>
                                        </p:tgtEl>
                                        <p:attrNameLst>
                                          <p:attrName>style.visibility</p:attrName>
                                        </p:attrNameLst>
                                      </p:cBhvr>
                                      <p:to>
                                        <p:strVal val="visible"/>
                                      </p:to>
                                    </p:set>
                                    <p:animEffect transition="in" filter="checkerboard(across)">
                                      <p:cBhvr>
                                        <p:cTn id="32" dur="500"/>
                                        <p:tgtEl>
                                          <p:spTgt spid="1048797"/>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1048798"/>
                                        </p:tgtEl>
                                        <p:attrNameLst>
                                          <p:attrName>style.visibility</p:attrName>
                                        </p:attrNameLst>
                                      </p:cBhvr>
                                      <p:to>
                                        <p:strVal val="visible"/>
                                      </p:to>
                                    </p:set>
                                    <p:animEffect transition="in" filter="wheel(1)">
                                      <p:cBhvr>
                                        <p:cTn id="37" dur="500"/>
                                        <p:tgtEl>
                                          <p:spTgt spid="104879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48790"/>
                                        </p:tgtEl>
                                        <p:attrNameLst>
                                          <p:attrName>style.visibility</p:attrName>
                                        </p:attrNameLst>
                                      </p:cBhvr>
                                      <p:to>
                                        <p:strVal val="visible"/>
                                      </p:to>
                                    </p:set>
                                    <p:animEffect transition="in" filter="fade">
                                      <p:cBhvr>
                                        <p:cTn id="40" dur="500"/>
                                        <p:tgtEl>
                                          <p:spTgt spid="1048790"/>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048798"/>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048790"/>
                                        </p:tgtEl>
                                        <p:attrNameLst>
                                          <p:attrName>style.visibility</p:attrName>
                                        </p:attrNameLst>
                                      </p:cBhvr>
                                      <p:to>
                                        <p:strVal val="hidden"/>
                                      </p:to>
                                    </p:set>
                                  </p:childTnLst>
                                </p:cTn>
                              </p:par>
                              <p:par>
                                <p:cTn id="47" presetID="21" presetClass="entr" presetSubtype="1" fill="hold" grpId="0" nodeType="withEffect">
                                  <p:stCondLst>
                                    <p:cond delay="0"/>
                                  </p:stCondLst>
                                  <p:childTnLst>
                                    <p:set>
                                      <p:cBhvr>
                                        <p:cTn id="48" dur="1" fill="hold">
                                          <p:stCondLst>
                                            <p:cond delay="0"/>
                                          </p:stCondLst>
                                        </p:cTn>
                                        <p:tgtEl>
                                          <p:spTgt spid="1048799"/>
                                        </p:tgtEl>
                                        <p:attrNameLst>
                                          <p:attrName>style.visibility</p:attrName>
                                        </p:attrNameLst>
                                      </p:cBhvr>
                                      <p:to>
                                        <p:strVal val="visible"/>
                                      </p:to>
                                    </p:set>
                                    <p:animEffect transition="in" filter="wheel(1)">
                                      <p:cBhvr>
                                        <p:cTn id="49" dur="500"/>
                                        <p:tgtEl>
                                          <p:spTgt spid="104879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048791"/>
                                        </p:tgtEl>
                                        <p:attrNameLst>
                                          <p:attrName>style.visibility</p:attrName>
                                        </p:attrNameLst>
                                      </p:cBhvr>
                                      <p:to>
                                        <p:strVal val="visible"/>
                                      </p:to>
                                    </p:set>
                                    <p:animEffect transition="in" filter="fade">
                                      <p:cBhvr>
                                        <p:cTn id="52" dur="500"/>
                                        <p:tgtEl>
                                          <p:spTgt spid="1048791"/>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104879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048791"/>
                                        </p:tgtEl>
                                        <p:attrNameLst>
                                          <p:attrName>style.visibility</p:attrName>
                                        </p:attrNameLst>
                                      </p:cBhvr>
                                      <p:to>
                                        <p:strVal val="hidden"/>
                                      </p:to>
                                    </p:set>
                                  </p:childTnLst>
                                </p:cTn>
                              </p:par>
                              <p:par>
                                <p:cTn id="59" presetID="10" presetClass="entr" presetSubtype="0" fill="hold" grpId="0" nodeType="withEffect">
                                  <p:stCondLst>
                                    <p:cond delay="0"/>
                                  </p:stCondLst>
                                  <p:childTnLst>
                                    <p:set>
                                      <p:cBhvr>
                                        <p:cTn id="60" dur="1" fill="hold">
                                          <p:stCondLst>
                                            <p:cond delay="0"/>
                                          </p:stCondLst>
                                        </p:cTn>
                                        <p:tgtEl>
                                          <p:spTgt spid="1048795"/>
                                        </p:tgtEl>
                                        <p:attrNameLst>
                                          <p:attrName>style.visibility</p:attrName>
                                        </p:attrNameLst>
                                      </p:cBhvr>
                                      <p:to>
                                        <p:strVal val="visible"/>
                                      </p:to>
                                    </p:set>
                                    <p:animEffect transition="in" filter="fade">
                                      <p:cBhvr>
                                        <p:cTn id="61" dur="500"/>
                                        <p:tgtEl>
                                          <p:spTgt spid="1048795"/>
                                        </p:tgtEl>
                                      </p:cBhvr>
                                    </p:animEffect>
                                  </p:childTnLst>
                                </p:cTn>
                              </p:par>
                              <p:par>
                                <p:cTn id="62" presetID="21" presetClass="entr" presetSubtype="1" fill="hold" grpId="0" nodeType="withEffect">
                                  <p:stCondLst>
                                    <p:cond delay="0"/>
                                  </p:stCondLst>
                                  <p:childTnLst>
                                    <p:set>
                                      <p:cBhvr>
                                        <p:cTn id="63" dur="1" fill="hold">
                                          <p:stCondLst>
                                            <p:cond delay="0"/>
                                          </p:stCondLst>
                                        </p:cTn>
                                        <p:tgtEl>
                                          <p:spTgt spid="1048800"/>
                                        </p:tgtEl>
                                        <p:attrNameLst>
                                          <p:attrName>style.visibility</p:attrName>
                                        </p:attrNameLst>
                                      </p:cBhvr>
                                      <p:to>
                                        <p:strVal val="visible"/>
                                      </p:to>
                                    </p:set>
                                    <p:animEffect transition="in" filter="wheel(1)">
                                      <p:cBhvr>
                                        <p:cTn id="64" dur="500"/>
                                        <p:tgtEl>
                                          <p:spTgt spid="1048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89" grpId="0"/>
      <p:bldP spid="1048790" grpId="0" bldLvl="0" animBg="1"/>
      <p:bldP spid="1048790" grpId="1" bldLvl="0" animBg="1"/>
      <p:bldP spid="1048791" grpId="0" bldLvl="0" animBg="1"/>
      <p:bldP spid="1048791" grpId="1" bldLvl="0" animBg="1"/>
      <p:bldP spid="1048792" grpId="0"/>
      <p:bldP spid="1048793" grpId="0"/>
      <p:bldP spid="1048794" grpId="0"/>
      <p:bldP spid="1048795" grpId="0" bldLvl="0" animBg="1"/>
      <p:bldP spid="1048796" grpId="0"/>
      <p:bldP spid="1048797" grpId="0"/>
      <p:bldP spid="1048798" grpId="0" bldLvl="0" animBg="1"/>
      <p:bldP spid="1048798" grpId="1" bldLvl="0" animBg="1"/>
      <p:bldP spid="1048799" grpId="0" bldLvl="0" animBg="1"/>
      <p:bldP spid="1048799" grpId="1" bldLvl="0" animBg="1"/>
      <p:bldP spid="1048800"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2" name="标题 10"/>
          <p:cNvSpPr>
            <a:spLocks noGrp="1"/>
          </p:cNvSpPr>
          <p:nvPr>
            <p:ph type="title"/>
          </p:nvPr>
        </p:nvSpPr>
        <p:spPr>
          <a:xfrm>
            <a:off x="267335" y="0"/>
            <a:ext cx="5506720" cy="668655"/>
          </a:xfrm>
        </p:spPr>
        <p:txBody>
          <a:bodyPr/>
          <a:lstStyle/>
          <a:p>
            <a:r>
              <a:rPr lang="en-US" dirty="0">
                <a:latin typeface="+mn-lt"/>
                <a:ea typeface="+mn-ea"/>
                <a:cs typeface="+mn-ea"/>
                <a:sym typeface="+mn-lt"/>
              </a:rPr>
              <a:t>3.6 </a:t>
            </a:r>
            <a:r>
              <a:rPr dirty="0">
                <a:latin typeface="+mn-lt"/>
                <a:ea typeface="+mn-ea"/>
                <a:cs typeface="+mn-ea"/>
                <a:sym typeface="+mn-lt"/>
              </a:rPr>
              <a:t>需求分析模型</a:t>
            </a:r>
            <a:r>
              <a:rPr lang="zh-CN" dirty="0">
                <a:latin typeface="+mn-lt"/>
                <a:ea typeface="+mn-ea"/>
                <a:cs typeface="+mn-ea"/>
                <a:sym typeface="+mn-lt"/>
              </a:rPr>
              <a:t>概述</a:t>
            </a:r>
          </a:p>
        </p:txBody>
      </p:sp>
      <p:sp>
        <p:nvSpPr>
          <p:cNvPr id="1048803" name="Rectangle 3"/>
          <p:cNvSpPr>
            <a:spLocks noGrp="1"/>
          </p:cNvSpPr>
          <p:nvPr/>
        </p:nvSpPr>
        <p:spPr>
          <a:xfrm>
            <a:off x="615950" y="2171700"/>
            <a:ext cx="11174095" cy="3290570"/>
          </a:xfrm>
          <a:prstGeom prst="rect">
            <a:avLst/>
          </a:prstGeom>
          <a:noFill/>
          <a:ln w="9525">
            <a:noFill/>
          </a:ln>
        </p:spPr>
        <p:txBody>
          <a:bodyPr wrap="square" lIns="91440" tIns="45720" rIns="91440" bIns="45720" anchor="t"/>
          <a:lst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Char char="•"/>
              <a:defRPr sz="2000">
                <a:solidFill>
                  <a:schemeClr val="tx1"/>
                </a:solidFill>
                <a:latin typeface="+mn-lt"/>
                <a:ea typeface="+mn-ea"/>
              </a:defRPr>
            </a:lvl9pPr>
          </a:lstStyle>
          <a:p>
            <a:r>
              <a:rPr lang="zh-CN" altLang="en-US" sz="2800" dirty="0">
                <a:latin typeface="+mn-ea"/>
              </a:rPr>
              <a:t>面向过程分析模型</a:t>
            </a:r>
          </a:p>
          <a:p>
            <a:pPr marL="0" indent="0">
              <a:buNone/>
            </a:pPr>
            <a:endParaRPr lang="zh-CN" altLang="en-US" sz="2800" dirty="0">
              <a:latin typeface="+mn-ea"/>
            </a:endParaRPr>
          </a:p>
          <a:p>
            <a:r>
              <a:rPr lang="zh-CN" altLang="en-US" sz="2800" dirty="0">
                <a:latin typeface="+mn-ea"/>
              </a:rPr>
              <a:t>面向对象分析模型</a:t>
            </a:r>
            <a:endParaRPr lang="zh-CN" altLang="en-US" b="1" dirty="0"/>
          </a:p>
        </p:txBody>
      </p:sp>
      <p:sp>
        <p:nvSpPr>
          <p:cNvPr id="1048804" name="圆角矩形标注 6"/>
          <p:cNvSpPr/>
          <p:nvPr/>
        </p:nvSpPr>
        <p:spPr>
          <a:xfrm>
            <a:off x="4335145" y="982345"/>
            <a:ext cx="7150100" cy="1189355"/>
          </a:xfrm>
          <a:prstGeom prst="wedgeRoundRectCallout">
            <a:avLst>
              <a:gd name="adj1" fmla="val -58051"/>
              <a:gd name="adj2" fmla="val 5383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ea"/>
              </a:rPr>
              <a:t>其</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ea"/>
              </a:rPr>
              <a:t>基本思想</a:t>
            </a:r>
            <a:r>
              <a:rPr kumimoji="0" lang="zh-CN" altLang="en-US" sz="2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ea"/>
              </a:rPr>
              <a:t>是用系统工程的思想和工程化的方法，根据用户至上的原则，自始自终按照</a:t>
            </a:r>
            <a:r>
              <a:rPr kumimoji="0" lang="zh-CN" altLang="en-US" sz="2400" b="1" i="0" u="sng" strike="noStrike" kern="1200" cap="none" spc="0" normalizeH="0" baseline="0" noProof="0" dirty="0">
                <a:ln>
                  <a:noFill/>
                </a:ln>
                <a:solidFill>
                  <a:schemeClr val="accent1">
                    <a:lumMod val="20000"/>
                    <a:lumOff val="80000"/>
                  </a:schemeClr>
                </a:solidFill>
                <a:effectLst/>
                <a:uLnTx/>
                <a:uFillTx/>
                <a:latin typeface="Times New Roman" panose="02020603050405020304" pitchFamily="18" charset="0"/>
                <a:ea typeface="宋体" panose="02010600030101010101" pitchFamily="2" charset="-122"/>
                <a:cs typeface="+mn-ea"/>
              </a:rPr>
              <a:t>结构化、模块化，自顶向下</a:t>
            </a:r>
            <a:r>
              <a:rPr kumimoji="0" lang="zh-CN" altLang="en-US" sz="2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ea"/>
              </a:rPr>
              <a:t>地对系统进行分析与设计。</a:t>
            </a:r>
          </a:p>
        </p:txBody>
      </p:sp>
      <p:sp>
        <p:nvSpPr>
          <p:cNvPr id="1048805" name="圆角矩形标注 3"/>
          <p:cNvSpPr/>
          <p:nvPr/>
        </p:nvSpPr>
        <p:spPr>
          <a:xfrm>
            <a:off x="2284730" y="4054475"/>
            <a:ext cx="5883275" cy="1187450"/>
          </a:xfrm>
          <a:prstGeom prst="wedgeRoundRectCallout">
            <a:avLst>
              <a:gd name="adj1" fmla="val -35093"/>
              <a:gd name="adj2" fmla="val -66138"/>
              <a:gd name="adj3" fmla="val 16667"/>
            </a:avLst>
          </a:prstGeom>
          <a:solidFill>
            <a:srgbClr val="FF0000"/>
          </a:solidFill>
          <a:ln w="25400" cap="flat" cmpd="sng" algn="ctr">
            <a:solidFill>
              <a:srgbClr val="3366FF"/>
            </a:solidFill>
            <a:prstDash val="soli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kern="1200" cap="none" spc="0" normalizeH="0" baseline="0" noProof="0" dirty="0">
                <a:ln>
                  <a:noFill/>
                </a:ln>
                <a:solidFill>
                  <a:schemeClr val="bg1"/>
                </a:solidFill>
                <a:effectLst/>
                <a:uLnTx/>
                <a:uFillTx/>
                <a:latin typeface="+mn-ea"/>
                <a:cs typeface="+mn-ea"/>
              </a:rPr>
              <a:t>由</a:t>
            </a:r>
            <a:r>
              <a:rPr kumimoji="0" lang="en-US" altLang="zh-CN" sz="2000" b="1" i="0" u="none" strike="noStrike" kern="1200" cap="none" spc="0" normalizeH="0" baseline="0" noProof="0" dirty="0">
                <a:ln>
                  <a:noFill/>
                </a:ln>
                <a:solidFill>
                  <a:schemeClr val="accent1"/>
                </a:solidFill>
                <a:effectLst/>
                <a:uLnTx/>
                <a:uFillTx/>
                <a:latin typeface="+mn-ea"/>
                <a:cs typeface="+mn-ea"/>
              </a:rPr>
              <a:t>5</a:t>
            </a:r>
            <a:r>
              <a:rPr kumimoji="0" lang="zh-CN" altLang="en-US" sz="2000" b="1" i="0" u="none" strike="noStrike" kern="1200" cap="none" spc="0" normalizeH="0" baseline="0" noProof="0" dirty="0">
                <a:ln>
                  <a:noFill/>
                </a:ln>
                <a:solidFill>
                  <a:schemeClr val="accent1"/>
                </a:solidFill>
                <a:effectLst/>
                <a:uLnTx/>
                <a:uFillTx/>
                <a:latin typeface="+mn-ea"/>
                <a:cs typeface="+mn-ea"/>
              </a:rPr>
              <a:t>个层次</a:t>
            </a:r>
            <a:r>
              <a:rPr kumimoji="0" lang="zh-CN" altLang="en-US" sz="2000" b="1" i="0" u="none" strike="noStrike" kern="1200" cap="none" spc="0" normalizeH="0" baseline="0" noProof="0" dirty="0">
                <a:ln>
                  <a:noFill/>
                </a:ln>
                <a:solidFill>
                  <a:schemeClr val="bg1"/>
                </a:solidFill>
                <a:effectLst/>
                <a:uLnTx/>
                <a:uFillTx/>
                <a:latin typeface="+mn-ea"/>
                <a:cs typeface="+mn-ea"/>
              </a:rPr>
              <a:t>（主题层、对象类层、结构层、属性层和服务层）和</a:t>
            </a:r>
            <a:r>
              <a:rPr kumimoji="0" lang="en-US" altLang="zh-CN" sz="2000" b="1" i="0" u="none" strike="noStrike" kern="1200" cap="none" spc="0" normalizeH="0" baseline="0" noProof="0" dirty="0">
                <a:ln>
                  <a:noFill/>
                </a:ln>
                <a:solidFill>
                  <a:schemeClr val="accent1"/>
                </a:solidFill>
                <a:effectLst/>
                <a:uLnTx/>
                <a:uFillTx/>
                <a:latin typeface="+mn-ea"/>
                <a:cs typeface="+mn-ea"/>
              </a:rPr>
              <a:t>5</a:t>
            </a:r>
            <a:r>
              <a:rPr kumimoji="0" lang="zh-CN" altLang="en-US" sz="2000" b="1" i="0" u="none" strike="noStrike" kern="1200" cap="none" spc="0" normalizeH="0" baseline="0" noProof="0" dirty="0">
                <a:ln>
                  <a:noFill/>
                </a:ln>
                <a:solidFill>
                  <a:schemeClr val="accent1"/>
                </a:solidFill>
                <a:effectLst/>
                <a:uLnTx/>
                <a:uFillTx/>
                <a:latin typeface="+mn-ea"/>
                <a:cs typeface="+mn-ea"/>
              </a:rPr>
              <a:t>个活动</a:t>
            </a:r>
            <a:r>
              <a:rPr kumimoji="0" lang="zh-CN" altLang="en-US" sz="2000" b="1" i="0" u="none" strike="noStrike" kern="1200" cap="none" spc="0" normalizeH="0" baseline="0" noProof="0" dirty="0">
                <a:ln>
                  <a:noFill/>
                </a:ln>
                <a:solidFill>
                  <a:schemeClr val="bg1"/>
                </a:solidFill>
                <a:effectLst/>
                <a:uLnTx/>
                <a:uFillTx/>
                <a:latin typeface="+mn-ea"/>
                <a:cs typeface="+mn-ea"/>
              </a:rPr>
              <a:t>（标识对象类、标识结构、定义主题、定义属性和定义服务）组成。</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802"/>
                                        </p:tgtEl>
                                        <p:attrNameLst>
                                          <p:attrName>style.visibility</p:attrName>
                                        </p:attrNameLst>
                                      </p:cBhvr>
                                      <p:to>
                                        <p:strVal val="visible"/>
                                      </p:to>
                                    </p:set>
                                    <p:animEffect transition="in" filter="blinds(horizontal)">
                                      <p:cBhvr>
                                        <p:cTn id="7" dur="500"/>
                                        <p:tgtEl>
                                          <p:spTgt spid="104880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8803"/>
                                        </p:tgtEl>
                                        <p:attrNameLst>
                                          <p:attrName>style.visibility</p:attrName>
                                        </p:attrNameLst>
                                      </p:cBhvr>
                                      <p:to>
                                        <p:strVal val="visible"/>
                                      </p:to>
                                    </p:set>
                                    <p:animEffect transition="in" filter="blinds(horizontal)">
                                      <p:cBhvr>
                                        <p:cTn id="12" dur="500"/>
                                        <p:tgtEl>
                                          <p:spTgt spid="104880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48804"/>
                                        </p:tgtEl>
                                        <p:attrNameLst>
                                          <p:attrName>style.visibility</p:attrName>
                                        </p:attrNameLst>
                                      </p:cBhvr>
                                      <p:to>
                                        <p:strVal val="visible"/>
                                      </p:to>
                                    </p:set>
                                    <p:animEffect transition="in" filter="fade">
                                      <p:cBhvr>
                                        <p:cTn id="17" dur="500"/>
                                        <p:tgtEl>
                                          <p:spTgt spid="104880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048805"/>
                                        </p:tgtEl>
                                        <p:attrNameLst>
                                          <p:attrName>style.visibility</p:attrName>
                                        </p:attrNameLst>
                                      </p:cBhvr>
                                      <p:to>
                                        <p:strVal val="visible"/>
                                      </p:to>
                                    </p:set>
                                    <p:animEffect transition="in" filter="checkerboard(across)">
                                      <p:cBhvr>
                                        <p:cTn id="22" dur="500"/>
                                        <p:tgtEl>
                                          <p:spTgt spid="1048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02" grpId="0"/>
      <p:bldP spid="1048803" grpId="0"/>
      <p:bldP spid="1048804" grpId="0" bldLvl="0" animBg="1"/>
      <p:bldP spid="1048805"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9" name="标题 1"/>
          <p:cNvSpPr>
            <a:spLocks noGrp="1"/>
          </p:cNvSpPr>
          <p:nvPr>
            <p:ph type="title"/>
          </p:nvPr>
        </p:nvSpPr>
        <p:spPr/>
        <p:txBody>
          <a:bodyPr/>
          <a:lstStyle/>
          <a:p>
            <a:r>
              <a:rPr lang="zh-CN" altLang="en-US"/>
              <a:t>分析模型描述工具</a:t>
            </a:r>
          </a:p>
        </p:txBody>
      </p:sp>
      <p:graphicFrame>
        <p:nvGraphicFramePr>
          <p:cNvPr id="4194304" name="内容占位符 7"/>
          <p:cNvGraphicFramePr>
            <a:graphicFrameLocks noGrp="1"/>
          </p:cNvGraphicFramePr>
          <p:nvPr/>
        </p:nvGraphicFramePr>
        <p:xfrm>
          <a:off x="838200" y="1479550"/>
          <a:ext cx="10288905" cy="4134169"/>
        </p:xfrm>
        <a:graphic>
          <a:graphicData uri="http://schemas.openxmlformats.org/drawingml/2006/table">
            <a:tbl>
              <a:tblPr firstRow="1" bandRow="1">
                <a:effectLst/>
                <a:tableStyleId>{5940675A-B579-460E-94D1-54222C63F5DA}</a:tableStyleId>
              </a:tblPr>
              <a:tblGrid>
                <a:gridCol w="2623820">
                  <a:extLst>
                    <a:ext uri="{9D8B030D-6E8A-4147-A177-3AD203B41FA5}">
                      <a16:colId xmlns:a16="http://schemas.microsoft.com/office/drawing/2014/main" val="20000"/>
                    </a:ext>
                  </a:extLst>
                </a:gridCol>
                <a:gridCol w="3781425">
                  <a:extLst>
                    <a:ext uri="{9D8B030D-6E8A-4147-A177-3AD203B41FA5}">
                      <a16:colId xmlns:a16="http://schemas.microsoft.com/office/drawing/2014/main" val="20001"/>
                    </a:ext>
                  </a:extLst>
                </a:gridCol>
                <a:gridCol w="3883660">
                  <a:extLst>
                    <a:ext uri="{9D8B030D-6E8A-4147-A177-3AD203B41FA5}">
                      <a16:colId xmlns:a16="http://schemas.microsoft.com/office/drawing/2014/main" val="20002"/>
                    </a:ext>
                  </a:extLst>
                </a:gridCol>
              </a:tblGrid>
              <a:tr h="1033780">
                <a:tc>
                  <a:txBody>
                    <a:bodyPr/>
                    <a:lstStyle/>
                    <a:p>
                      <a:pPr algn="ctr"/>
                      <a:endParaRPr lang="zh-CN" altLang="en-US" sz="2800" b="1" dirty="0">
                        <a:solidFill>
                          <a:srgbClr val="FFFFFF"/>
                        </a:solidFill>
                        <a:latin typeface="Times New Roman" panose="02020603050405020304" pitchFamily="18" charset="0"/>
                        <a:ea typeface="宋体" panose="02010600030101010101" pitchFamily="2" charset="-122"/>
                      </a:endParaRPr>
                    </a:p>
                  </a:txBody>
                  <a:tcPr marT="45729" marB="45729" anchor="ctr">
                    <a:lnL w="12700" cmpd="sng">
                      <a:solidFill>
                        <a:srgbClr val="FFFFFF"/>
                      </a:solidFill>
                    </a:lnL>
                    <a:lnR w="12700" cmpd="sng">
                      <a:solidFill>
                        <a:srgbClr val="FFFFFF"/>
                      </a:solidFill>
                    </a:lnR>
                    <a:lnT w="12700" cmpd="sng">
                      <a:solidFill>
                        <a:srgbClr val="FFFFFF"/>
                      </a:solidFill>
                    </a:lnT>
                    <a:lnB w="38100" cmpd="sng">
                      <a:solidFill>
                        <a:srgbClr val="FFFFFF"/>
                      </a:solidFill>
                    </a:lnB>
                    <a:solidFill>
                      <a:schemeClr val="accent1"/>
                    </a:solidFill>
                  </a:tcPr>
                </a:tc>
                <a:tc>
                  <a:txBody>
                    <a:bodyPr/>
                    <a:lstStyle/>
                    <a:p>
                      <a:pPr algn="ctr"/>
                      <a:r>
                        <a:rPr lang="zh-CN" altLang="en-US" sz="2400" b="1" dirty="0">
                          <a:solidFill>
                            <a:schemeClr val="bg1"/>
                          </a:solidFill>
                          <a:latin typeface="Times New Roman" panose="02020603050405020304" pitchFamily="18" charset="0"/>
                          <a:ea typeface="宋体" panose="02010600030101010101" pitchFamily="2" charset="-122"/>
                        </a:rPr>
                        <a:t>面向过程的需求分析</a:t>
                      </a:r>
                    </a:p>
                  </a:txBody>
                  <a:tcPr marT="45729" marB="45729" anchor="ctr">
                    <a:lnL w="12700" cmpd="sng">
                      <a:solidFill>
                        <a:srgbClr val="FFFFFF"/>
                      </a:solidFill>
                    </a:lnL>
                    <a:lnR w="12700" cmpd="sng">
                      <a:solidFill>
                        <a:srgbClr val="FFFFFF"/>
                      </a:solidFill>
                    </a:lnR>
                    <a:lnT w="12700" cmpd="sng">
                      <a:solidFill>
                        <a:srgbClr val="FFFFFF"/>
                      </a:solidFill>
                    </a:lnT>
                    <a:lnB w="38100" cmpd="sng">
                      <a:solidFill>
                        <a:srgbClr val="FFFFFF"/>
                      </a:solidFill>
                    </a:lnB>
                    <a:solidFill>
                      <a:schemeClr val="accent1"/>
                    </a:solidFill>
                  </a:tcPr>
                </a:tc>
                <a:tc>
                  <a:txBody>
                    <a:bodyPr/>
                    <a:lstStyle/>
                    <a:p>
                      <a:pPr algn="ctr"/>
                      <a:r>
                        <a:rPr lang="zh-CN" altLang="en-US" sz="2400" b="1" dirty="0">
                          <a:solidFill>
                            <a:schemeClr val="bg1"/>
                          </a:solidFill>
                          <a:latin typeface="Times New Roman" panose="02020603050405020304" pitchFamily="18" charset="0"/>
                          <a:ea typeface="宋体" panose="02010600030101010101" pitchFamily="2" charset="-122"/>
                        </a:rPr>
                        <a:t>面向对象的需求分析</a:t>
                      </a:r>
                    </a:p>
                  </a:txBody>
                  <a:tcPr marT="45729" marB="45729" anchor="ctr">
                    <a:lnL w="12700" cmpd="sng">
                      <a:solidFill>
                        <a:srgbClr val="FFFFFF"/>
                      </a:solidFill>
                    </a:lnL>
                    <a:lnR w="12700" cmpd="sng">
                      <a:solidFill>
                        <a:srgbClr val="FFFFFF"/>
                      </a:solidFill>
                    </a:lnR>
                    <a:lnT w="12700" cmpd="sng">
                      <a:solidFill>
                        <a:srgbClr val="FFFFFF"/>
                      </a:solidFill>
                    </a:lnT>
                    <a:lnB w="38100" cmpd="sng">
                      <a:solidFill>
                        <a:srgbClr val="FFFFFF"/>
                      </a:solidFill>
                    </a:lnB>
                    <a:solidFill>
                      <a:schemeClr val="accent1"/>
                    </a:solidFill>
                  </a:tcPr>
                </a:tc>
                <a:extLst>
                  <a:ext uri="{0D108BD9-81ED-4DB2-BD59-A6C34878D82A}">
                    <a16:rowId xmlns:a16="http://schemas.microsoft.com/office/drawing/2014/main" val="10000"/>
                  </a:ext>
                </a:extLst>
              </a:tr>
              <a:tr h="1033463">
                <a:tc>
                  <a:txBody>
                    <a:bodyPr/>
                    <a:lstStyle/>
                    <a:p>
                      <a:pPr algn="ctr"/>
                      <a:r>
                        <a:rPr lang="zh-CN" altLang="en-US" sz="2400" b="1" dirty="0">
                          <a:solidFill>
                            <a:srgbClr val="000000"/>
                          </a:solidFill>
                          <a:latin typeface="Times New Roman" panose="02020603050405020304" pitchFamily="18" charset="0"/>
                          <a:ea typeface="宋体" panose="02010600030101010101" pitchFamily="2" charset="-122"/>
                        </a:rPr>
                        <a:t>数据模型</a:t>
                      </a:r>
                    </a:p>
                  </a:txBody>
                  <a:tcPr marT="45729" marB="45729" anchor="ctr">
                    <a:lnL w="12700" cmpd="sng">
                      <a:solidFill>
                        <a:srgbClr val="FFFFFF"/>
                      </a:solidFill>
                    </a:lnL>
                    <a:lnR w="12700" cmpd="sng">
                      <a:solidFill>
                        <a:srgbClr val="FFFFFF"/>
                      </a:solidFill>
                    </a:lnR>
                    <a:lnT w="38100" cap="flat" cmpd="sng" algn="ctr">
                      <a:solidFill>
                        <a:srgbClr val="FFFFFF"/>
                      </a:solidFill>
                      <a:prstDash val="solid"/>
                      <a:round/>
                      <a:headEnd type="none" w="med" len="med"/>
                      <a:tailEnd type="none" w="med" len="med"/>
                    </a:lnT>
                    <a:lnB w="12700" cmpd="sng">
                      <a:solidFill>
                        <a:srgbClr val="FFFFFF"/>
                      </a:solidFill>
                      <a:headEnd type="none" w="med" len="med"/>
                      <a:tailEnd type="none" w="med" len="med"/>
                    </a:lnB>
                    <a:solidFill>
                      <a:srgbClr val="00FFFF">
                        <a:tint val="40000"/>
                      </a:srgbClr>
                    </a:solidFill>
                  </a:tcPr>
                </a:tc>
                <a:tc>
                  <a:txBody>
                    <a:bodyPr/>
                    <a:lstStyle/>
                    <a:p>
                      <a:pPr algn="l"/>
                      <a:r>
                        <a:rPr lang="zh-CN" altLang="en-US" sz="2000" dirty="0">
                          <a:solidFill>
                            <a:srgbClr val="000000"/>
                          </a:solidFill>
                          <a:latin typeface="+mn-ea"/>
                          <a:cs typeface="+mn-ea"/>
                        </a:rPr>
                        <a:t>实体</a:t>
                      </a:r>
                      <a:r>
                        <a:rPr lang="en-US" altLang="zh-CN" sz="2000" dirty="0">
                          <a:solidFill>
                            <a:srgbClr val="000000"/>
                          </a:solidFill>
                          <a:latin typeface="+mn-ea"/>
                          <a:cs typeface="+mn-ea"/>
                        </a:rPr>
                        <a:t>-</a:t>
                      </a:r>
                      <a:r>
                        <a:rPr lang="zh-CN" altLang="en-US" sz="2000" dirty="0">
                          <a:solidFill>
                            <a:srgbClr val="000000"/>
                          </a:solidFill>
                          <a:latin typeface="+mn-ea"/>
                          <a:cs typeface="+mn-ea"/>
                        </a:rPr>
                        <a:t>联系图（</a:t>
                      </a:r>
                      <a:r>
                        <a:rPr lang="en-US" altLang="zh-CN" sz="2000" dirty="0">
                          <a:solidFill>
                            <a:srgbClr val="000000"/>
                          </a:solidFill>
                          <a:latin typeface="+mn-ea"/>
                          <a:cs typeface="+mn-ea"/>
                        </a:rPr>
                        <a:t>ERD</a:t>
                      </a:r>
                      <a:r>
                        <a:rPr lang="zh-CN" altLang="en-US" sz="2000" dirty="0">
                          <a:solidFill>
                            <a:srgbClr val="000000"/>
                          </a:solidFill>
                          <a:latin typeface="+mn-ea"/>
                          <a:cs typeface="+mn-ea"/>
                        </a:rPr>
                        <a:t>）</a:t>
                      </a:r>
                      <a:endParaRPr lang="en-US" altLang="zh-CN" sz="2000" dirty="0">
                        <a:latin typeface="+mn-ea"/>
                        <a:cs typeface="+mn-ea"/>
                      </a:endParaRPr>
                    </a:p>
                    <a:p>
                      <a:pPr algn="l"/>
                      <a:r>
                        <a:rPr lang="zh-CN" altLang="en-US" sz="2000" dirty="0">
                          <a:solidFill>
                            <a:srgbClr val="000000"/>
                          </a:solidFill>
                          <a:latin typeface="+mn-ea"/>
                          <a:cs typeface="+mn-ea"/>
                        </a:rPr>
                        <a:t>数据字典（</a:t>
                      </a:r>
                      <a:r>
                        <a:rPr lang="en-US" altLang="zh-CN" sz="2000" dirty="0">
                          <a:solidFill>
                            <a:srgbClr val="000000"/>
                          </a:solidFill>
                          <a:latin typeface="+mn-ea"/>
                          <a:cs typeface="+mn-ea"/>
                        </a:rPr>
                        <a:t>DD</a:t>
                      </a:r>
                      <a:r>
                        <a:rPr lang="zh-CN" altLang="en-US" sz="2000" dirty="0">
                          <a:solidFill>
                            <a:srgbClr val="000000"/>
                          </a:solidFill>
                          <a:latin typeface="Times New Roman" panose="02020603050405020304" pitchFamily="18" charset="0"/>
                          <a:ea typeface="宋体" panose="02010600030101010101" pitchFamily="2" charset="-122"/>
                        </a:rPr>
                        <a:t>）</a:t>
                      </a:r>
                    </a:p>
                  </a:txBody>
                  <a:tcPr marT="45729" marB="45729" anchor="ctr">
                    <a:lnL w="12700" cmpd="sng">
                      <a:solidFill>
                        <a:srgbClr val="FFFFFF"/>
                      </a:solidFill>
                    </a:lnL>
                    <a:lnR w="12700" cmpd="sng">
                      <a:solidFill>
                        <a:srgbClr val="FFFFFF"/>
                      </a:solidFill>
                    </a:lnR>
                    <a:lnT w="38100" cap="flat" cmpd="sng" algn="ctr">
                      <a:solidFill>
                        <a:srgbClr val="FFFFFF"/>
                      </a:solidFill>
                      <a:prstDash val="solid"/>
                      <a:round/>
                      <a:headEnd type="none" w="med" len="med"/>
                      <a:tailEnd type="none" w="med" len="med"/>
                    </a:lnT>
                    <a:lnB w="12700" cmpd="sng">
                      <a:solidFill>
                        <a:srgbClr val="FFFFFF"/>
                      </a:solidFill>
                      <a:headEnd type="none" w="med" len="med"/>
                      <a:tailEnd type="none" w="med" len="med"/>
                    </a:lnB>
                    <a:solidFill>
                      <a:srgbClr val="00FFFF">
                        <a:tint val="40000"/>
                      </a:srgbClr>
                    </a:solidFill>
                  </a:tcPr>
                </a:tc>
                <a:tc>
                  <a:txBody>
                    <a:bodyPr/>
                    <a:lstStyle/>
                    <a:p>
                      <a:pPr algn="l"/>
                      <a:r>
                        <a:rPr lang="zh-CN" altLang="en-US" sz="2000" dirty="0">
                          <a:solidFill>
                            <a:srgbClr val="000000"/>
                          </a:solidFill>
                          <a:latin typeface="+mn-ea"/>
                        </a:rPr>
                        <a:t>类图、类关系图</a:t>
                      </a:r>
                    </a:p>
                  </a:txBody>
                  <a:tcPr marT="45729" marB="45729" anchor="ctr">
                    <a:lnL w="12700" cmpd="sng">
                      <a:solidFill>
                        <a:srgbClr val="FFFFFF"/>
                      </a:solidFill>
                    </a:lnL>
                    <a:lnR w="12700" cmpd="sng">
                      <a:solidFill>
                        <a:srgbClr val="FFFFFF"/>
                      </a:solidFill>
                    </a:lnR>
                    <a:lnT w="38100" cap="flat" cmpd="sng" algn="ctr">
                      <a:solidFill>
                        <a:srgbClr val="FFFFFF"/>
                      </a:solidFill>
                      <a:prstDash val="solid"/>
                      <a:round/>
                      <a:headEnd type="none" w="med" len="med"/>
                      <a:tailEnd type="none" w="med" len="med"/>
                    </a:lnT>
                    <a:lnB w="12700" cmpd="sng">
                      <a:solidFill>
                        <a:srgbClr val="FFFFFF"/>
                      </a:solidFill>
                      <a:headEnd type="none" w="med" len="med"/>
                      <a:tailEnd type="none" w="med" len="med"/>
                    </a:lnB>
                    <a:solidFill>
                      <a:srgbClr val="00FFFF">
                        <a:tint val="40000"/>
                      </a:srgbClr>
                    </a:solidFill>
                  </a:tcPr>
                </a:tc>
                <a:extLst>
                  <a:ext uri="{0D108BD9-81ED-4DB2-BD59-A6C34878D82A}">
                    <a16:rowId xmlns:a16="http://schemas.microsoft.com/office/drawing/2014/main" val="10001"/>
                  </a:ext>
                </a:extLst>
              </a:tr>
              <a:tr h="1033463">
                <a:tc>
                  <a:txBody>
                    <a:bodyPr/>
                    <a:lstStyle/>
                    <a:p>
                      <a:pPr algn="ctr"/>
                      <a:r>
                        <a:rPr lang="zh-CN" altLang="en-US" sz="2400" b="1" dirty="0">
                          <a:solidFill>
                            <a:srgbClr val="000000"/>
                          </a:solidFill>
                          <a:latin typeface="Times New Roman" panose="02020603050405020304" pitchFamily="18" charset="0"/>
                          <a:ea typeface="宋体" panose="02010600030101010101" pitchFamily="2" charset="-122"/>
                        </a:rPr>
                        <a:t>功能模型</a:t>
                      </a:r>
                    </a:p>
                  </a:txBody>
                  <a:tcPr marT="45729" marB="45729"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FFFF">
                        <a:tint val="20000"/>
                      </a:srgbClr>
                    </a:solidFill>
                  </a:tcPr>
                </a:tc>
                <a:tc>
                  <a:txBody>
                    <a:bodyPr/>
                    <a:lstStyle/>
                    <a:p>
                      <a:pPr algn="l"/>
                      <a:r>
                        <a:rPr lang="zh-CN" altLang="en-US" sz="2000" dirty="0">
                          <a:solidFill>
                            <a:srgbClr val="000000"/>
                          </a:solidFill>
                          <a:latin typeface="+mn-ea"/>
                          <a:cs typeface="+mn-ea"/>
                        </a:rPr>
                        <a:t>数据流图（</a:t>
                      </a:r>
                      <a:r>
                        <a:rPr lang="en-US" altLang="zh-CN" sz="2000" dirty="0">
                          <a:solidFill>
                            <a:srgbClr val="000000"/>
                          </a:solidFill>
                          <a:latin typeface="+mn-ea"/>
                          <a:cs typeface="+mn-ea"/>
                        </a:rPr>
                        <a:t>DFD</a:t>
                      </a:r>
                      <a:r>
                        <a:rPr lang="zh-CN" altLang="en-US" sz="2000" dirty="0">
                          <a:solidFill>
                            <a:srgbClr val="000000"/>
                          </a:solidFill>
                          <a:latin typeface="+mn-ea"/>
                          <a:cs typeface="+mn-ea"/>
                        </a:rPr>
                        <a:t>）</a:t>
                      </a:r>
                    </a:p>
                  </a:txBody>
                  <a:tcPr marT="45729" marB="45729"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FFFF">
                        <a:tint val="20000"/>
                      </a:srgbClr>
                    </a:solidFill>
                  </a:tcPr>
                </a:tc>
                <a:tc>
                  <a:txBody>
                    <a:bodyPr/>
                    <a:lstStyle/>
                    <a:p>
                      <a:pPr algn="l"/>
                      <a:r>
                        <a:rPr lang="zh-CN" altLang="en-US" sz="2000" dirty="0">
                          <a:solidFill>
                            <a:srgbClr val="000000"/>
                          </a:solidFill>
                          <a:latin typeface="+mn-ea"/>
                        </a:rPr>
                        <a:t>用例图</a:t>
                      </a:r>
                    </a:p>
                  </a:txBody>
                  <a:tcPr marT="45729" marB="45729"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FFFF">
                        <a:tint val="20000"/>
                      </a:srgbClr>
                    </a:solidFill>
                  </a:tcPr>
                </a:tc>
                <a:extLst>
                  <a:ext uri="{0D108BD9-81ED-4DB2-BD59-A6C34878D82A}">
                    <a16:rowId xmlns:a16="http://schemas.microsoft.com/office/drawing/2014/main" val="10002"/>
                  </a:ext>
                </a:extLst>
              </a:tr>
              <a:tr h="1033463">
                <a:tc>
                  <a:txBody>
                    <a:bodyPr/>
                    <a:lstStyle/>
                    <a:p>
                      <a:pPr algn="ctr"/>
                      <a:r>
                        <a:rPr lang="zh-CN" altLang="en-US" sz="2400" b="1" dirty="0">
                          <a:solidFill>
                            <a:srgbClr val="000000"/>
                          </a:solidFill>
                          <a:latin typeface="Times New Roman" panose="02020603050405020304" pitchFamily="18" charset="0"/>
                          <a:ea typeface="宋体" panose="02010600030101010101" pitchFamily="2" charset="-122"/>
                        </a:rPr>
                        <a:t>行为模型</a:t>
                      </a:r>
                    </a:p>
                  </a:txBody>
                  <a:tcPr marT="45729" marB="45729"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FFFF">
                        <a:tint val="40000"/>
                      </a:srgbClr>
                    </a:solidFill>
                  </a:tcPr>
                </a:tc>
                <a:tc>
                  <a:txBody>
                    <a:bodyPr/>
                    <a:lstStyle/>
                    <a:p>
                      <a:pPr algn="l"/>
                      <a:r>
                        <a:rPr lang="zh-CN" altLang="en-US" sz="2000" dirty="0">
                          <a:solidFill>
                            <a:srgbClr val="000000"/>
                          </a:solidFill>
                          <a:latin typeface="+mn-ea"/>
                          <a:cs typeface="+mn-ea"/>
                        </a:rPr>
                        <a:t>状态变迁图（</a:t>
                      </a:r>
                      <a:r>
                        <a:rPr lang="en-US" altLang="zh-CN" sz="2000" dirty="0">
                          <a:solidFill>
                            <a:srgbClr val="000000"/>
                          </a:solidFill>
                          <a:latin typeface="+mn-ea"/>
                          <a:cs typeface="+mn-ea"/>
                        </a:rPr>
                        <a:t>STD</a:t>
                      </a:r>
                      <a:r>
                        <a:rPr lang="zh-CN" altLang="en-US" sz="2000" dirty="0">
                          <a:solidFill>
                            <a:srgbClr val="000000"/>
                          </a:solidFill>
                          <a:latin typeface="+mn-ea"/>
                          <a:cs typeface="+mn-ea"/>
                        </a:rPr>
                        <a:t>）</a:t>
                      </a:r>
                    </a:p>
                  </a:txBody>
                  <a:tcPr marT="45729" marB="45729"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FFFF">
                        <a:tint val="40000"/>
                      </a:srgbClr>
                    </a:solidFill>
                  </a:tcPr>
                </a:tc>
                <a:tc>
                  <a:txBody>
                    <a:bodyPr/>
                    <a:lstStyle/>
                    <a:p>
                      <a:pPr algn="l"/>
                      <a:r>
                        <a:rPr lang="zh-CN" altLang="en-US" sz="2000" dirty="0">
                          <a:solidFill>
                            <a:srgbClr val="000000"/>
                          </a:solidFill>
                          <a:latin typeface="Times New Roman" panose="02020603050405020304" pitchFamily="18" charset="0"/>
                          <a:ea typeface="宋体" panose="02010600030101010101" pitchFamily="2" charset="-122"/>
                        </a:rPr>
                        <a:t>活动图、时序图、状态图</a:t>
                      </a:r>
                    </a:p>
                  </a:txBody>
                  <a:tcPr marT="45729" marB="45729"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FFFF">
                        <a:tint val="40000"/>
                      </a:srgbClr>
                    </a:solidFill>
                  </a:tcPr>
                </a:tc>
                <a:extLst>
                  <a:ext uri="{0D108BD9-81ED-4DB2-BD59-A6C34878D82A}">
                    <a16:rowId xmlns:a16="http://schemas.microsoft.com/office/drawing/2014/main" val="10003"/>
                  </a:ext>
                </a:extLst>
              </a:tr>
            </a:tbl>
          </a:graphicData>
        </a:graphic>
      </p:graphicFrame>
      <p:sp>
        <p:nvSpPr>
          <p:cNvPr id="1048810" name="圆角矩形 15"/>
          <p:cNvSpPr/>
          <p:nvPr/>
        </p:nvSpPr>
        <p:spPr>
          <a:xfrm>
            <a:off x="3453130" y="3744595"/>
            <a:ext cx="2867660" cy="647700"/>
          </a:xfrm>
          <a:prstGeom prst="roundRect">
            <a:avLst/>
          </a:prstGeom>
          <a:noFill/>
          <a:ln w="25400" cap="flat" cmpd="sng" algn="ctr">
            <a:solidFill>
              <a:srgbClr val="FF0000"/>
            </a:solidFill>
            <a:prstDash val="dash"/>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ea"/>
            </a:endParaRPr>
          </a:p>
        </p:txBody>
      </p:sp>
      <p:sp>
        <p:nvSpPr>
          <p:cNvPr id="1048811" name="圆角矩形 2"/>
          <p:cNvSpPr/>
          <p:nvPr/>
        </p:nvSpPr>
        <p:spPr>
          <a:xfrm>
            <a:off x="7161530" y="3744595"/>
            <a:ext cx="1786255" cy="647700"/>
          </a:xfrm>
          <a:prstGeom prst="roundRect">
            <a:avLst/>
          </a:prstGeom>
          <a:noFill/>
          <a:ln w="25400" cap="flat" cmpd="sng" algn="ctr">
            <a:solidFill>
              <a:srgbClr val="FF0000"/>
            </a:solidFill>
            <a:prstDash val="dash"/>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809"/>
                                        </p:tgtEl>
                                        <p:attrNameLst>
                                          <p:attrName>style.visibility</p:attrName>
                                        </p:attrNameLst>
                                      </p:cBhvr>
                                      <p:to>
                                        <p:strVal val="visible"/>
                                      </p:to>
                                    </p:set>
                                    <p:animEffect transition="in" filter="blinds(horizontal)">
                                      <p:cBhvr>
                                        <p:cTn id="7" dur="500"/>
                                        <p:tgtEl>
                                          <p:spTgt spid="104880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94304"/>
                                        </p:tgtEl>
                                        <p:attrNameLst>
                                          <p:attrName>style.visibility</p:attrName>
                                        </p:attrNameLst>
                                      </p:cBhvr>
                                      <p:to>
                                        <p:strVal val="visible"/>
                                      </p:to>
                                    </p:set>
                                    <p:animEffect transition="in" filter="blinds(horizontal)">
                                      <p:cBhvr>
                                        <p:cTn id="12" dur="500"/>
                                        <p:tgtEl>
                                          <p:spTgt spid="4194304"/>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048810"/>
                                        </p:tgtEl>
                                        <p:attrNameLst>
                                          <p:attrName>style.visibility</p:attrName>
                                        </p:attrNameLst>
                                      </p:cBhvr>
                                      <p:to>
                                        <p:strVal val="visible"/>
                                      </p:to>
                                    </p:set>
                                    <p:animEffect transition="in" filter="wheel(1)">
                                      <p:cBhvr>
                                        <p:cTn id="17" dur="500"/>
                                        <p:tgtEl>
                                          <p:spTgt spid="104881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1048810"/>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1048811"/>
                                        </p:tgtEl>
                                        <p:attrNameLst>
                                          <p:attrName>style.visibility</p:attrName>
                                        </p:attrNameLst>
                                      </p:cBhvr>
                                      <p:to>
                                        <p:strVal val="visible"/>
                                      </p:to>
                                    </p:set>
                                    <p:animEffect transition="in" filter="wheel(1)">
                                      <p:cBhvr>
                                        <p:cTn id="26" dur="500"/>
                                        <p:tgtEl>
                                          <p:spTgt spid="104881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0488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09" grpId="0"/>
      <p:bldP spid="1048810" grpId="0" bldLvl="0" animBg="1"/>
      <p:bldP spid="1048810" grpId="1" bldLvl="0" animBg="1"/>
      <p:bldP spid="1048811" grpId="0" bldLvl="0" animBg="1"/>
      <p:bldP spid="1048811" grpId="1"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2" name="标题 1"/>
          <p:cNvSpPr>
            <a:spLocks noGrp="1"/>
          </p:cNvSpPr>
          <p:nvPr/>
        </p:nvSpPr>
        <p:spPr>
          <a:xfrm>
            <a:off x="327660" y="15240"/>
            <a:ext cx="7882255" cy="668655"/>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a:t>3.7 </a:t>
            </a:r>
            <a:r>
              <a:rPr lang="zh-CN" altLang="en-US"/>
              <a:t>面向过程分析模型</a:t>
            </a:r>
            <a:r>
              <a:rPr lang="en-US" altLang="zh-CN"/>
              <a:t>—结构化分析方法</a:t>
            </a:r>
          </a:p>
        </p:txBody>
      </p:sp>
      <p:sp>
        <p:nvSpPr>
          <p:cNvPr id="1048813" name="Rectangle 3"/>
          <p:cNvSpPr>
            <a:spLocks noGrp="1" noChangeArrowheads="1"/>
          </p:cNvSpPr>
          <p:nvPr/>
        </p:nvSpPr>
        <p:spPr>
          <a:xfrm>
            <a:off x="457200" y="1828800"/>
            <a:ext cx="11022330" cy="452628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r>
              <a:rPr lang="zh-CN" altLang="en-US" sz="2800" b="0" dirty="0"/>
              <a:t>面向</a:t>
            </a:r>
            <a:r>
              <a:rPr lang="zh-CN" altLang="en-US" sz="2800" b="0" dirty="0">
                <a:solidFill>
                  <a:srgbClr val="FF0000"/>
                </a:solidFill>
              </a:rPr>
              <a:t>数据流</a:t>
            </a:r>
            <a:r>
              <a:rPr lang="zh-CN" altLang="en-US" sz="2800" b="0" dirty="0"/>
              <a:t>进行需求分析的方法</a:t>
            </a:r>
          </a:p>
          <a:p>
            <a:pPr marL="0" indent="0">
              <a:buNone/>
            </a:pPr>
            <a:endParaRPr lang="zh-CN" altLang="en-US" sz="2800" b="0" dirty="0"/>
          </a:p>
          <a:p>
            <a:r>
              <a:rPr lang="zh-CN" altLang="en-US" sz="2800" b="0" dirty="0"/>
              <a:t>结构化分析方法适合于</a:t>
            </a:r>
            <a:r>
              <a:rPr lang="zh-CN" altLang="en-US" sz="2800" b="0" dirty="0">
                <a:solidFill>
                  <a:srgbClr val="FF0000"/>
                </a:solidFill>
              </a:rPr>
              <a:t>数据处理类型软件</a:t>
            </a:r>
            <a:r>
              <a:rPr lang="zh-CN" altLang="en-US" sz="2800" b="0" dirty="0"/>
              <a:t>的需求分析</a:t>
            </a:r>
          </a:p>
          <a:p>
            <a:pPr marL="0" indent="0">
              <a:buNone/>
            </a:pPr>
            <a:endParaRPr lang="zh-CN" altLang="en-US" sz="2800" b="0" dirty="0"/>
          </a:p>
          <a:p>
            <a:r>
              <a:rPr lang="zh-CN" altLang="en-US" sz="2800" b="0" dirty="0"/>
              <a:t>具体来说，结构化分析方法就是用抽象模型的概念，按照软件内部</a:t>
            </a:r>
            <a:r>
              <a:rPr lang="zh-CN" altLang="en-US" sz="2800" b="0" dirty="0">
                <a:solidFill>
                  <a:schemeClr val="tx1"/>
                </a:solidFill>
              </a:rPr>
              <a:t>数据传递、变换</a:t>
            </a:r>
            <a:r>
              <a:rPr lang="zh-CN" altLang="en-US" sz="2800" b="0" dirty="0"/>
              <a:t>的关系，</a:t>
            </a:r>
            <a:r>
              <a:rPr lang="zh-CN" altLang="en-US" sz="2800" b="0" dirty="0">
                <a:solidFill>
                  <a:srgbClr val="FF0000"/>
                </a:solidFill>
              </a:rPr>
              <a:t>自顶向下</a:t>
            </a:r>
            <a:r>
              <a:rPr lang="zh-CN" altLang="en-US" sz="2800" b="0" dirty="0"/>
              <a:t>逐层分解，直到找到满足功能要求的所有可实现的软件为止</a:t>
            </a:r>
            <a:endParaRPr lang="zh-CN" altLang="en-US" sz="2800" b="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812"/>
                                        </p:tgtEl>
                                        <p:attrNameLst>
                                          <p:attrName>style.visibility</p:attrName>
                                        </p:attrNameLst>
                                      </p:cBhvr>
                                      <p:to>
                                        <p:strVal val="visible"/>
                                      </p:to>
                                    </p:set>
                                    <p:animEffect transition="in" filter="blinds(horizontal)">
                                      <p:cBhvr>
                                        <p:cTn id="7" dur="500"/>
                                        <p:tgtEl>
                                          <p:spTgt spid="10488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8813"/>
                                        </p:tgtEl>
                                        <p:attrNameLst>
                                          <p:attrName>style.visibility</p:attrName>
                                        </p:attrNameLst>
                                      </p:cBhvr>
                                      <p:to>
                                        <p:strVal val="visible"/>
                                      </p:to>
                                    </p:set>
                                    <p:animEffect transition="in" filter="blinds(horizontal)">
                                      <p:cBhvr>
                                        <p:cTn id="12" dur="500"/>
                                        <p:tgtEl>
                                          <p:spTgt spid="1048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12" grpId="0"/>
      <p:bldP spid="10488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标题 3"/>
          <p:cNvSpPr>
            <a:spLocks noGrp="1"/>
          </p:cNvSpPr>
          <p:nvPr>
            <p:ph type="title"/>
          </p:nvPr>
        </p:nvSpPr>
        <p:spPr/>
        <p:txBody>
          <a:bodyPr/>
          <a:lstStyle/>
          <a:p>
            <a:r>
              <a:rPr lang="zh-CN" altLang="en-US" dirty="0"/>
              <a:t>第三章：需求分析</a:t>
            </a:r>
          </a:p>
        </p:txBody>
      </p:sp>
      <p:sp>
        <p:nvSpPr>
          <p:cNvPr id="1048676" name="内容占位符 5"/>
          <p:cNvSpPr>
            <a:spLocks noGrp="1"/>
          </p:cNvSpPr>
          <p:nvPr>
            <p:ph idx="1"/>
          </p:nvPr>
        </p:nvSpPr>
        <p:spPr/>
        <p:txBody>
          <a:bodyPr anchor="ctr" anchorCtr="0">
            <a:normAutofit/>
          </a:bodyPr>
          <a:lstStyle/>
          <a:p>
            <a:pPr marL="0" indent="0">
              <a:buNone/>
            </a:pPr>
            <a:r>
              <a:rPr lang="en-US" altLang="zh-CN" dirty="0">
                <a:sym typeface="+mn-ea"/>
              </a:rPr>
              <a:t>3.8 </a:t>
            </a:r>
            <a:r>
              <a:rPr lang="zh-CN" altLang="en-US" dirty="0">
                <a:sym typeface="+mn-ea"/>
              </a:rPr>
              <a:t>数据流图</a:t>
            </a:r>
            <a:endParaRPr lang="zh-CN" altLang="en-US" dirty="0"/>
          </a:p>
          <a:p>
            <a:pPr marL="0" indent="0">
              <a:buNone/>
            </a:pPr>
            <a:r>
              <a:rPr lang="en-US" altLang="zh-CN" dirty="0">
                <a:sym typeface="+mn-ea"/>
              </a:rPr>
              <a:t>3.9 </a:t>
            </a:r>
            <a:r>
              <a:rPr lang="zh-CN" altLang="en-US" dirty="0">
                <a:sym typeface="+mn-ea"/>
              </a:rPr>
              <a:t>数据流图的改进</a:t>
            </a:r>
          </a:p>
          <a:p>
            <a:pPr marL="0" indent="0">
              <a:buNone/>
            </a:pPr>
            <a:r>
              <a:rPr lang="en-US" altLang="zh-CN" dirty="0">
                <a:sym typeface="+mn-ea"/>
              </a:rPr>
              <a:t>3.10 </a:t>
            </a:r>
            <a:r>
              <a:rPr lang="zh-CN" altLang="en-US" dirty="0">
                <a:sym typeface="+mn-ea"/>
              </a:rPr>
              <a:t>编写数据字典</a:t>
            </a:r>
          </a:p>
          <a:p>
            <a:pPr marL="0" indent="0">
              <a:buNone/>
            </a:pPr>
            <a:r>
              <a:rPr lang="en-US" altLang="zh-CN" dirty="0">
                <a:sym typeface="+mn-ea"/>
              </a:rPr>
              <a:t>3.11 </a:t>
            </a:r>
            <a:r>
              <a:rPr lang="zh-CN" altLang="en-US" dirty="0">
                <a:sym typeface="+mn-ea"/>
              </a:rPr>
              <a:t>什么是对象</a:t>
            </a:r>
          </a:p>
          <a:p>
            <a:pPr marL="0" indent="0">
              <a:buNone/>
            </a:pPr>
            <a:r>
              <a:rPr lang="en-US" altLang="zh-CN" dirty="0">
                <a:sym typeface="+mn-ea"/>
              </a:rPr>
              <a:t>3.12 </a:t>
            </a:r>
            <a:r>
              <a:rPr lang="zh-CN" altLang="en-US" dirty="0">
                <a:sym typeface="+mn-ea"/>
              </a:rPr>
              <a:t>面向对象的软件开发模型</a:t>
            </a:r>
          </a:p>
          <a:p>
            <a:pPr marL="0" indent="0">
              <a:buNone/>
            </a:pPr>
            <a:r>
              <a:rPr lang="zh-CN" altLang="en-US" dirty="0">
                <a:sym typeface="+mn-ea"/>
              </a:rPr>
              <a:t>3.13 用例图</a:t>
            </a:r>
          </a:p>
          <a:p>
            <a:pPr marL="0" indent="0">
              <a:buNone/>
            </a:pPr>
            <a:r>
              <a:rPr lang="en-US" altLang="zh-CN" dirty="0">
                <a:sym typeface="+mn-ea"/>
              </a:rPr>
              <a:t>3.14</a:t>
            </a:r>
            <a:r>
              <a:rPr lang="zh-CN" altLang="en-US" dirty="0">
                <a:sym typeface="+mn-ea"/>
              </a:rPr>
              <a:t>用例之间的关系</a:t>
            </a:r>
            <a:endParaRPr lang="en-US" altLang="zh-CN" dirty="0"/>
          </a:p>
        </p:txBody>
      </p:sp>
      <p:sp>
        <p:nvSpPr>
          <p:cNvPr id="1048677" name="文本占位符 6"/>
          <p:cNvSpPr>
            <a:spLocks noGrp="1"/>
          </p:cNvSpPr>
          <p:nvPr>
            <p:ph type="body" sz="half" idx="2"/>
          </p:nvPr>
        </p:nvSpPr>
        <p:spPr/>
        <p:txBody>
          <a:bodyPr/>
          <a:lstStyle/>
          <a:p>
            <a:r>
              <a:rPr lang="zh-CN" altLang="en-US" dirty="0"/>
              <a:t>介绍与软件需求分析相关的问题，目的、任务、方法等。</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4" name="标题 1"/>
          <p:cNvSpPr>
            <a:spLocks noGrp="1"/>
          </p:cNvSpPr>
          <p:nvPr/>
        </p:nvSpPr>
        <p:spPr>
          <a:xfrm>
            <a:off x="464185" y="0"/>
            <a:ext cx="6176010" cy="668655"/>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zh-CN" altLang="en-US"/>
              <a:t>面向过程的分析建模工具总览</a:t>
            </a:r>
          </a:p>
        </p:txBody>
      </p:sp>
      <p:grpSp>
        <p:nvGrpSpPr>
          <p:cNvPr id="204" name="组合 19"/>
          <p:cNvGrpSpPr/>
          <p:nvPr/>
        </p:nvGrpSpPr>
        <p:grpSpPr bwMode="auto">
          <a:xfrm>
            <a:off x="1358266" y="987426"/>
            <a:ext cx="7978814" cy="5081209"/>
            <a:chOff x="0" y="304800"/>
            <a:chExt cx="9088437" cy="6684058"/>
          </a:xfrm>
        </p:grpSpPr>
        <p:sp>
          <p:nvSpPr>
            <p:cNvPr id="1048815" name="Oval 4"/>
            <p:cNvSpPr>
              <a:spLocks noChangeArrowheads="1"/>
            </p:cNvSpPr>
            <p:nvPr/>
          </p:nvSpPr>
          <p:spPr bwMode="auto">
            <a:xfrm>
              <a:off x="1295400" y="304800"/>
              <a:ext cx="6269038" cy="6269038"/>
            </a:xfrm>
            <a:prstGeom prst="ellipse">
              <a:avLst/>
            </a:prstGeom>
            <a:solidFill>
              <a:sysClr val="window" lastClr="FFFFFF">
                <a:alpha val="50195"/>
              </a:sysClr>
            </a:solidFill>
            <a:ln w="9525">
              <a:solidFill>
                <a:sysClr val="windowText" lastClr="000000"/>
              </a:solidFill>
              <a:round/>
            </a:ln>
            <a:effectLst/>
          </p:spPr>
          <p:txBody>
            <a:bodyPr wrap="none" anchor="ct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ctr" eaLnBrk="1" hangingPunct="1">
                <a:spcBef>
                  <a:spcPct val="30000"/>
                </a:spcBef>
                <a:buFont typeface="Wingdings" panose="05000000000000000000" pitchFamily="2" charset="2"/>
                <a:buNone/>
              </a:pPr>
              <a:endParaRPr lang="zh-CN" altLang="en-US">
                <a:latin typeface="Times New Roman" panose="02020603050405020304" pitchFamily="18" charset="0"/>
              </a:endParaRPr>
            </a:p>
          </p:txBody>
        </p:sp>
        <p:sp>
          <p:nvSpPr>
            <p:cNvPr id="1048816" name="Oval 5"/>
            <p:cNvSpPr>
              <a:spLocks noChangeArrowheads="1"/>
            </p:cNvSpPr>
            <p:nvPr/>
          </p:nvSpPr>
          <p:spPr bwMode="auto">
            <a:xfrm>
              <a:off x="2057400" y="1066800"/>
              <a:ext cx="4837113" cy="4837114"/>
            </a:xfrm>
            <a:prstGeom prst="ellipse">
              <a:avLst/>
            </a:prstGeom>
            <a:solidFill>
              <a:sysClr val="window" lastClr="FFFFFF"/>
            </a:solidFill>
            <a:ln w="9525">
              <a:solidFill>
                <a:sysClr val="windowText" lastClr="000000"/>
              </a:solidFill>
              <a:round/>
            </a:ln>
            <a:effectLst/>
          </p:spPr>
          <p:txBody>
            <a:bodyPr wrap="none" anchor="ct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ctr" eaLnBrk="1" hangingPunct="1">
                <a:spcBef>
                  <a:spcPct val="30000"/>
                </a:spcBef>
                <a:buFont typeface="Wingdings" panose="05000000000000000000" pitchFamily="2" charset="2"/>
                <a:buNone/>
              </a:pPr>
              <a:endParaRPr lang="zh-CN" altLang="en-US">
                <a:latin typeface="Times New Roman" panose="02020603050405020304" pitchFamily="18" charset="0"/>
              </a:endParaRPr>
            </a:p>
          </p:txBody>
        </p:sp>
        <p:sp>
          <p:nvSpPr>
            <p:cNvPr id="1048817" name="Oval 6"/>
            <p:cNvSpPr>
              <a:spLocks noChangeArrowheads="1"/>
            </p:cNvSpPr>
            <p:nvPr/>
          </p:nvSpPr>
          <p:spPr bwMode="auto">
            <a:xfrm>
              <a:off x="3581400" y="2590800"/>
              <a:ext cx="1828800" cy="1828800"/>
            </a:xfrm>
            <a:prstGeom prst="ellipse">
              <a:avLst/>
            </a:prstGeom>
            <a:solidFill>
              <a:srgbClr val="B2B2B2">
                <a:alpha val="50195"/>
              </a:srgbClr>
            </a:solidFill>
            <a:ln w="9525">
              <a:solidFill>
                <a:sysClr val="windowText" lastClr="000000"/>
              </a:solidFill>
              <a:round/>
            </a:ln>
            <a:effectLst/>
          </p:spPr>
          <p:txBody>
            <a:bodyPr wrap="none" anchor="ct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ctr" eaLnBrk="1" hangingPunct="1">
                <a:spcBef>
                  <a:spcPct val="30000"/>
                </a:spcBef>
                <a:buFont typeface="Wingdings" panose="05000000000000000000" pitchFamily="2" charset="2"/>
                <a:buNone/>
              </a:pPr>
              <a:endParaRPr lang="zh-CN" altLang="en-US">
                <a:latin typeface="Times New Roman" panose="02020603050405020304" pitchFamily="18" charset="0"/>
              </a:endParaRPr>
            </a:p>
          </p:txBody>
        </p:sp>
        <p:sp>
          <p:nvSpPr>
            <p:cNvPr id="1048818" name="Line 7"/>
            <p:cNvSpPr>
              <a:spLocks noChangeShapeType="1"/>
            </p:cNvSpPr>
            <p:nvPr/>
          </p:nvSpPr>
          <p:spPr bwMode="auto">
            <a:xfrm>
              <a:off x="4495800" y="381000"/>
              <a:ext cx="0" cy="2209800"/>
            </a:xfrm>
            <a:prstGeom prst="line">
              <a:avLst/>
            </a:prstGeom>
            <a:noFill/>
            <a:ln w="9525">
              <a:solidFill>
                <a:sysClr val="windowText" lastClr="000000"/>
              </a:solidFill>
              <a:round/>
            </a:ln>
            <a:effectLst/>
          </p:spPr>
          <p:txBody>
            <a:bodyPr wrap="none"/>
            <a:lstStyle/>
            <a:p>
              <a:endParaRPr lang="zh-CN" altLang="en-US"/>
            </a:p>
          </p:txBody>
        </p:sp>
        <p:sp>
          <p:nvSpPr>
            <p:cNvPr id="1048819" name="Line 8"/>
            <p:cNvSpPr>
              <a:spLocks noChangeShapeType="1"/>
            </p:cNvSpPr>
            <p:nvPr/>
          </p:nvSpPr>
          <p:spPr bwMode="auto">
            <a:xfrm flipV="1">
              <a:off x="1905000" y="3962400"/>
              <a:ext cx="1828800" cy="1143000"/>
            </a:xfrm>
            <a:prstGeom prst="line">
              <a:avLst/>
            </a:prstGeom>
            <a:noFill/>
            <a:ln w="9525">
              <a:solidFill>
                <a:sysClr val="windowText" lastClr="000000"/>
              </a:solidFill>
              <a:round/>
            </a:ln>
            <a:effectLst/>
          </p:spPr>
          <p:txBody>
            <a:bodyPr wrap="none"/>
            <a:lstStyle/>
            <a:p>
              <a:endParaRPr lang="zh-CN" altLang="en-US"/>
            </a:p>
          </p:txBody>
        </p:sp>
        <p:sp>
          <p:nvSpPr>
            <p:cNvPr id="1048820" name="Line 9"/>
            <p:cNvSpPr>
              <a:spLocks noChangeShapeType="1"/>
            </p:cNvSpPr>
            <p:nvPr/>
          </p:nvSpPr>
          <p:spPr bwMode="auto">
            <a:xfrm>
              <a:off x="5334000" y="3962400"/>
              <a:ext cx="1752600" cy="1066800"/>
            </a:xfrm>
            <a:prstGeom prst="line">
              <a:avLst/>
            </a:prstGeom>
            <a:noFill/>
            <a:ln w="9525">
              <a:solidFill>
                <a:sysClr val="windowText" lastClr="000000"/>
              </a:solidFill>
              <a:round/>
            </a:ln>
            <a:effectLst/>
          </p:spPr>
          <p:txBody>
            <a:bodyPr wrap="none"/>
            <a:lstStyle/>
            <a:p>
              <a:endParaRPr lang="zh-CN" altLang="en-US"/>
            </a:p>
          </p:txBody>
        </p:sp>
        <p:sp>
          <p:nvSpPr>
            <p:cNvPr id="1048821" name="Text Box 11"/>
            <p:cNvSpPr txBox="1">
              <a:spLocks noChangeArrowheads="1"/>
            </p:cNvSpPr>
            <p:nvPr/>
          </p:nvSpPr>
          <p:spPr bwMode="auto">
            <a:xfrm>
              <a:off x="2152650" y="2209800"/>
              <a:ext cx="1790701" cy="922182"/>
            </a:xfrm>
            <a:prstGeom prst="rect">
              <a:avLst/>
            </a:prstGeom>
            <a:solidFill>
              <a:schemeClr val="accent1"/>
            </a:solidFill>
            <a:ln>
              <a:noFill/>
            </a:ln>
            <a:effectLst/>
          </p:spPr>
          <p:txBody>
            <a:bodyPr>
              <a:spAutoFit/>
            </a:bodyP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sz="2000">
                  <a:solidFill>
                    <a:schemeClr val="bg1"/>
                  </a:solidFill>
                  <a:latin typeface="宋体" panose="02010600030101010101" pitchFamily="2" charset="-122"/>
                </a:rPr>
                <a:t>实体</a:t>
              </a:r>
              <a:r>
                <a:rPr lang="en-US" altLang="zh-CN" sz="2000">
                  <a:solidFill>
                    <a:schemeClr val="bg1"/>
                  </a:solidFill>
                  <a:latin typeface="Times New Roman" panose="02020603050405020304" pitchFamily="18" charset="0"/>
                </a:rPr>
                <a:t>—</a:t>
              </a:r>
              <a:r>
                <a:rPr lang="zh-CN" altLang="en-US" sz="2000">
                  <a:solidFill>
                    <a:schemeClr val="bg1"/>
                  </a:solidFill>
                  <a:latin typeface="宋体" panose="02010600030101010101" pitchFamily="2" charset="-122"/>
                </a:rPr>
                <a:t>关系图</a:t>
              </a:r>
              <a:r>
                <a:rPr lang="zh-CN" altLang="en-US" sz="2000">
                  <a:solidFill>
                    <a:schemeClr val="bg1"/>
                  </a:solidFill>
                  <a:latin typeface="Times New Roman" panose="02020603050405020304" pitchFamily="18" charset="0"/>
                </a:rPr>
                <a:t> </a:t>
              </a:r>
              <a:r>
                <a:rPr lang="en-US" altLang="zh-CN" sz="2000">
                  <a:solidFill>
                    <a:schemeClr val="bg1"/>
                  </a:solidFill>
                  <a:latin typeface="Times New Roman" panose="02020603050405020304" pitchFamily="18" charset="0"/>
                </a:rPr>
                <a:t>(ERD)</a:t>
              </a:r>
              <a:r>
                <a:rPr lang="en-US" altLang="zh-CN" sz="2000">
                  <a:solidFill>
                    <a:srgbClr val="000099"/>
                  </a:solidFill>
                  <a:latin typeface="Times New Roman" panose="02020603050405020304" pitchFamily="18" charset="0"/>
                </a:rPr>
                <a:t> </a:t>
              </a:r>
            </a:p>
          </p:txBody>
        </p:sp>
        <p:sp>
          <p:nvSpPr>
            <p:cNvPr id="1048822" name="Text Box 12"/>
            <p:cNvSpPr txBox="1">
              <a:spLocks noChangeArrowheads="1"/>
            </p:cNvSpPr>
            <p:nvPr/>
          </p:nvSpPr>
          <p:spPr bwMode="auto">
            <a:xfrm>
              <a:off x="5420249" y="2151063"/>
              <a:ext cx="1066801" cy="1538481"/>
            </a:xfrm>
            <a:prstGeom prst="rect">
              <a:avLst/>
            </a:prstGeom>
            <a:solidFill>
              <a:schemeClr val="accent6">
                <a:lumMod val="60000"/>
                <a:lumOff val="40000"/>
              </a:schemeClr>
            </a:solidFill>
            <a:ln>
              <a:noFill/>
            </a:ln>
            <a:effectLst/>
          </p:spPr>
          <p:txBody>
            <a:bodyPr>
              <a:spAutoFit/>
            </a:bodyP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sz="2000" dirty="0">
                  <a:solidFill>
                    <a:schemeClr val="bg1"/>
                  </a:solidFill>
                  <a:latin typeface="宋体" panose="02010600030101010101" pitchFamily="2" charset="-122"/>
                </a:rPr>
                <a:t>数据流图</a:t>
              </a:r>
              <a:r>
                <a:rPr lang="zh-CN" altLang="en-US" sz="2000" dirty="0">
                  <a:solidFill>
                    <a:schemeClr val="bg1"/>
                  </a:solidFill>
                  <a:latin typeface="Times New Roman" panose="02020603050405020304" pitchFamily="18" charset="0"/>
                </a:rPr>
                <a:t> </a:t>
              </a:r>
            </a:p>
            <a:p>
              <a:pPr algn="ctr" eaLnBrk="1" hangingPunct="1">
                <a:spcBef>
                  <a:spcPct val="50000"/>
                </a:spcBef>
                <a:buFont typeface="Wingdings" panose="05000000000000000000" pitchFamily="2" charset="2"/>
                <a:buNone/>
              </a:pPr>
              <a:r>
                <a:rPr lang="en-US" altLang="zh-CN" sz="2000" dirty="0">
                  <a:solidFill>
                    <a:schemeClr val="bg1"/>
                  </a:solidFill>
                  <a:latin typeface="Times New Roman" panose="02020603050405020304" pitchFamily="18" charset="0"/>
                </a:rPr>
                <a:t>(DFD)</a:t>
              </a:r>
            </a:p>
          </p:txBody>
        </p:sp>
        <p:sp>
          <p:nvSpPr>
            <p:cNvPr id="1048823" name="Text Box 13"/>
            <p:cNvSpPr txBox="1">
              <a:spLocks noChangeArrowheads="1"/>
            </p:cNvSpPr>
            <p:nvPr/>
          </p:nvSpPr>
          <p:spPr bwMode="auto">
            <a:xfrm>
              <a:off x="3048068" y="4800535"/>
              <a:ext cx="2948776" cy="588057"/>
            </a:xfrm>
            <a:prstGeom prst="rect">
              <a:avLst/>
            </a:prstGeom>
            <a:solidFill>
              <a:srgbClr val="56E381"/>
            </a:solidFill>
            <a:ln>
              <a:noFill/>
            </a:ln>
            <a:effectLst/>
          </p:spPr>
          <p:txBody>
            <a:bodyPr wrap="square">
              <a:spAutoFit/>
            </a:bodyP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a:solidFill>
                    <a:schemeClr val="bg1"/>
                  </a:solidFill>
                  <a:latin typeface="宋体" panose="02010600030101010101" pitchFamily="2" charset="-122"/>
                </a:rPr>
                <a:t>状态变迁图</a:t>
              </a:r>
              <a:r>
                <a:rPr lang="en-US" altLang="zh-CN">
                  <a:solidFill>
                    <a:schemeClr val="bg1"/>
                  </a:solidFill>
                  <a:latin typeface="宋体" panose="02010600030101010101" pitchFamily="2" charset="-122"/>
                </a:rPr>
                <a:t>(STD)</a:t>
              </a:r>
              <a:r>
                <a:rPr lang="en-US" altLang="zh-CN">
                  <a:solidFill>
                    <a:schemeClr val="bg1"/>
                  </a:solidFill>
                  <a:latin typeface="Times New Roman" panose="02020603050405020304" pitchFamily="18" charset="0"/>
                </a:rPr>
                <a:t> </a:t>
              </a:r>
            </a:p>
          </p:txBody>
        </p:sp>
        <p:sp>
          <p:nvSpPr>
            <p:cNvPr id="1048824" name="Text Box 14"/>
            <p:cNvSpPr txBox="1">
              <a:spLocks noChangeArrowheads="1"/>
            </p:cNvSpPr>
            <p:nvPr/>
          </p:nvSpPr>
          <p:spPr bwMode="auto">
            <a:xfrm>
              <a:off x="3943244" y="2835299"/>
              <a:ext cx="1065645" cy="1222891"/>
            </a:xfrm>
            <a:prstGeom prst="rect">
              <a:avLst/>
            </a:prstGeom>
            <a:noFill/>
            <a:ln>
              <a:noFill/>
            </a:ln>
            <a:effectLst/>
          </p:spPr>
          <p:txBody>
            <a:bodyPr>
              <a:spAutoFit/>
            </a:bodyPr>
            <a:lstStyle/>
            <a:p>
              <a:pPr>
                <a:spcBef>
                  <a:spcPct val="50000"/>
                </a:spcBef>
              </a:pPr>
              <a:r>
                <a:rPr lang="zh-CN" altLang="en-US" sz="2800" dirty="0">
                  <a:solidFill>
                    <a:srgbClr val="010103"/>
                  </a:solidFill>
                  <a:effectLst>
                    <a:outerShdw blurRad="38100" dist="38100" dir="2700000" algn="tl">
                      <a:srgbClr val="FFFFFF"/>
                    </a:outerShdw>
                  </a:effectLst>
                  <a:latin typeface="宋体" panose="02010600030101010101" pitchFamily="2" charset="-122"/>
                </a:rPr>
                <a:t>数据字典</a:t>
              </a:r>
              <a:r>
                <a:rPr lang="zh-CN" altLang="en-US" sz="2800" dirty="0">
                  <a:solidFill>
                    <a:srgbClr val="010103"/>
                  </a:solidFill>
                  <a:effectLst>
                    <a:outerShdw blurRad="38100" dist="38100" dir="2700000" algn="tl">
                      <a:srgbClr val="FFFFFF"/>
                    </a:outerShdw>
                  </a:effectLst>
                </a:rPr>
                <a:t> </a:t>
              </a:r>
            </a:p>
          </p:txBody>
        </p:sp>
        <p:sp>
          <p:nvSpPr>
            <p:cNvPr id="1048825" name="Text Box 15"/>
            <p:cNvSpPr txBox="1">
              <a:spLocks noChangeArrowheads="1"/>
            </p:cNvSpPr>
            <p:nvPr/>
          </p:nvSpPr>
          <p:spPr bwMode="auto">
            <a:xfrm>
              <a:off x="0" y="2133600"/>
              <a:ext cx="1371600" cy="1055830"/>
            </a:xfrm>
            <a:prstGeom prst="rect">
              <a:avLst/>
            </a:prstGeom>
            <a:noFill/>
            <a:ln>
              <a:noFill/>
            </a:ln>
            <a:effectLst/>
          </p:spPr>
          <p:txBody>
            <a:bodyPr>
              <a:spAutoFit/>
            </a:bodyP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a:solidFill>
                    <a:srgbClr val="003300"/>
                  </a:solidFill>
                  <a:latin typeface="Times New Roman" panose="02020603050405020304" pitchFamily="18" charset="0"/>
                </a:rPr>
                <a:t>数据对象描述</a:t>
              </a:r>
            </a:p>
          </p:txBody>
        </p:sp>
        <p:sp>
          <p:nvSpPr>
            <p:cNvPr id="1048826" name="Text Box 16"/>
            <p:cNvSpPr txBox="1">
              <a:spLocks noChangeArrowheads="1"/>
            </p:cNvSpPr>
            <p:nvPr/>
          </p:nvSpPr>
          <p:spPr bwMode="auto">
            <a:xfrm>
              <a:off x="3048000" y="6400800"/>
              <a:ext cx="2895600" cy="588058"/>
            </a:xfrm>
            <a:prstGeom prst="rect">
              <a:avLst/>
            </a:prstGeom>
            <a:noFill/>
            <a:ln>
              <a:noFill/>
            </a:ln>
            <a:effectLst/>
          </p:spPr>
          <p:txBody>
            <a:bodyPr>
              <a:spAutoFit/>
            </a:bodyP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a:solidFill>
                    <a:srgbClr val="003300"/>
                  </a:solidFill>
                  <a:latin typeface="Times New Roman" panose="02020603050405020304" pitchFamily="18" charset="0"/>
                </a:rPr>
                <a:t>控制规约</a:t>
              </a:r>
              <a:r>
                <a:rPr lang="en-US" altLang="zh-CN">
                  <a:solidFill>
                    <a:srgbClr val="003300"/>
                  </a:solidFill>
                  <a:latin typeface="Times New Roman" panose="02020603050405020304" pitchFamily="18" charset="0"/>
                </a:rPr>
                <a:t>(CSPEC)</a:t>
              </a:r>
            </a:p>
          </p:txBody>
        </p:sp>
        <p:sp>
          <p:nvSpPr>
            <p:cNvPr id="1048827" name="Text Box 17"/>
            <p:cNvSpPr txBox="1">
              <a:spLocks noChangeArrowheads="1"/>
            </p:cNvSpPr>
            <p:nvPr/>
          </p:nvSpPr>
          <p:spPr bwMode="auto">
            <a:xfrm>
              <a:off x="7467599" y="2209800"/>
              <a:ext cx="1620838" cy="1055832"/>
            </a:xfrm>
            <a:prstGeom prst="rect">
              <a:avLst/>
            </a:prstGeom>
            <a:noFill/>
            <a:ln>
              <a:noFill/>
            </a:ln>
            <a:effectLst/>
          </p:spPr>
          <p:txBody>
            <a:bodyPr wrap="square">
              <a:spAutoFit/>
            </a:bodyP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dirty="0">
                  <a:solidFill>
                    <a:srgbClr val="003300"/>
                  </a:solidFill>
                  <a:latin typeface="Times New Roman" panose="02020603050405020304" pitchFamily="18" charset="0"/>
                </a:rPr>
                <a:t>加工规约</a:t>
              </a:r>
              <a:r>
                <a:rPr lang="en-US" altLang="zh-CN" dirty="0">
                  <a:solidFill>
                    <a:srgbClr val="003300"/>
                  </a:solidFill>
                  <a:latin typeface="Times New Roman" panose="02020603050405020304" pitchFamily="18" charset="0"/>
                </a:rPr>
                <a:t>(PSPEC)</a:t>
              </a:r>
            </a:p>
          </p:txBody>
        </p:sp>
        <p:sp>
          <p:nvSpPr>
            <p:cNvPr id="1048828" name="Line 18"/>
            <p:cNvSpPr>
              <a:spLocks noChangeShapeType="1"/>
            </p:cNvSpPr>
            <p:nvPr/>
          </p:nvSpPr>
          <p:spPr bwMode="auto">
            <a:xfrm>
              <a:off x="1143000" y="2590800"/>
              <a:ext cx="609600" cy="0"/>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8829" name="Line 19"/>
            <p:cNvSpPr>
              <a:spLocks noChangeShapeType="1"/>
            </p:cNvSpPr>
            <p:nvPr/>
          </p:nvSpPr>
          <p:spPr bwMode="auto">
            <a:xfrm flipH="1">
              <a:off x="6553199" y="2590800"/>
              <a:ext cx="1066801" cy="0"/>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8830" name="Line 21"/>
            <p:cNvSpPr>
              <a:spLocks noChangeShapeType="1"/>
            </p:cNvSpPr>
            <p:nvPr/>
          </p:nvSpPr>
          <p:spPr bwMode="auto">
            <a:xfrm flipH="1" flipV="1">
              <a:off x="4342424" y="5943600"/>
              <a:ext cx="976" cy="685800"/>
            </a:xfrm>
            <a:prstGeom prst="line">
              <a:avLst/>
            </a:prstGeom>
            <a:noFill/>
            <a:ln w="9525">
              <a:solidFill>
                <a:sysClr val="windowText" lastClr="000000"/>
              </a:solidFill>
              <a:round/>
              <a:tailEnd type="triangle" w="med" len="med"/>
            </a:ln>
            <a:effectLst/>
          </p:spPr>
          <p:txBody>
            <a:bodyPr wrap="none"/>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blinds(horizontal)">
                                      <p:cBhvr>
                                        <p:cTn id="7" dur="500"/>
                                        <p:tgtEl>
                                          <p:spTgt spid="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3" name="标题 2"/>
          <p:cNvSpPr>
            <a:spLocks noGrp="1"/>
          </p:cNvSpPr>
          <p:nvPr>
            <p:ph type="title"/>
          </p:nvPr>
        </p:nvSpPr>
        <p:spPr/>
        <p:txBody>
          <a:bodyPr/>
          <a:lstStyle/>
          <a:p>
            <a:r>
              <a:rPr lang="en-US" altLang="zh-CN" dirty="0"/>
              <a:t>3.8 </a:t>
            </a:r>
            <a:r>
              <a:rPr lang="zh-CN" altLang="en-US" dirty="0"/>
              <a:t>数据流图</a:t>
            </a:r>
          </a:p>
        </p:txBody>
      </p:sp>
      <p:sp>
        <p:nvSpPr>
          <p:cNvPr id="1048834" name="内容占位符 3"/>
          <p:cNvSpPr>
            <a:spLocks noGrp="1"/>
          </p:cNvSpPr>
          <p:nvPr>
            <p:ph idx="1"/>
          </p:nvPr>
        </p:nvSpPr>
        <p:spPr/>
        <p:txBody>
          <a:bodyPr anchor="ctr" anchorCtr="0"/>
          <a:lstStyle/>
          <a:p>
            <a:r>
              <a:rPr lang="en-US" altLang="zh-CN" dirty="0"/>
              <a:t>3.8.1 </a:t>
            </a:r>
            <a:r>
              <a:rPr lang="zh-CN" altLang="en-US" dirty="0"/>
              <a:t>数据流图的符号</a:t>
            </a:r>
            <a:endParaRPr lang="en-US" altLang="zh-CN" dirty="0"/>
          </a:p>
          <a:p>
            <a:r>
              <a:rPr lang="en-US" altLang="zh-CN" dirty="0"/>
              <a:t>3.8.2 </a:t>
            </a:r>
            <a:r>
              <a:rPr lang="zh-CN" altLang="en-US" dirty="0"/>
              <a:t>数据流图的层次结构</a:t>
            </a:r>
            <a:endParaRPr lang="en-US" altLang="zh-CN" dirty="0"/>
          </a:p>
          <a:p>
            <a:r>
              <a:rPr lang="en-US" altLang="zh-CN" dirty="0"/>
              <a:t>3.8.3 </a:t>
            </a:r>
            <a:r>
              <a:rPr lang="zh-CN" altLang="en-US" dirty="0"/>
              <a:t>数据加工</a:t>
            </a:r>
            <a:endParaRPr lang="en-US" altLang="zh-CN" dirty="0"/>
          </a:p>
          <a:p>
            <a:r>
              <a:rPr lang="en-US" altLang="zh-CN" dirty="0"/>
              <a:t>3.8.4 </a:t>
            </a:r>
            <a:r>
              <a:rPr lang="zh-CN" altLang="en-US" dirty="0"/>
              <a:t>外部实体</a:t>
            </a:r>
            <a:endParaRPr lang="en-US" altLang="zh-CN" dirty="0"/>
          </a:p>
          <a:p>
            <a:r>
              <a:rPr lang="en-US" altLang="zh-CN" dirty="0"/>
              <a:t>3.8.5 </a:t>
            </a:r>
            <a:r>
              <a:rPr lang="zh-CN" altLang="en-US" dirty="0"/>
              <a:t>数据流</a:t>
            </a:r>
            <a:endParaRPr lang="en-US" altLang="zh-CN" dirty="0"/>
          </a:p>
          <a:p>
            <a:r>
              <a:rPr lang="en-US" altLang="zh-CN" dirty="0"/>
              <a:t>3.8.6</a:t>
            </a:r>
            <a:r>
              <a:rPr lang="zh-CN" altLang="en-US" dirty="0"/>
              <a:t> 数据存储</a:t>
            </a:r>
            <a:endParaRPr lang="en-US" altLang="zh-CN" dirty="0"/>
          </a:p>
          <a:p>
            <a:r>
              <a:rPr lang="en-US" altLang="zh-CN" dirty="0"/>
              <a:t>3.8.7 </a:t>
            </a:r>
            <a:r>
              <a:rPr lang="zh-CN" altLang="en-US" dirty="0"/>
              <a:t>数据流图示例</a:t>
            </a:r>
          </a:p>
        </p:txBody>
      </p:sp>
      <p:sp>
        <p:nvSpPr>
          <p:cNvPr id="1048835" name="文本占位符 4"/>
          <p:cNvSpPr>
            <a:spLocks noGrp="1"/>
          </p:cNvSpPr>
          <p:nvPr>
            <p:ph type="body" sz="half" idx="2"/>
          </p:nvPr>
        </p:nvSpPr>
        <p:spPr/>
        <p:txBody>
          <a:bodyPr/>
          <a:lstStyle/>
          <a:p>
            <a:r>
              <a:rPr lang="zh-CN" altLang="en-US" dirty="0"/>
              <a:t>数据流图的表述方式，如何建立软件的数据流图。</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8" name="Picture 8" descr="A:\TTP.BMP"/>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433195" y="1935480"/>
            <a:ext cx="7010400" cy="4191000"/>
          </a:xfrm>
          <a:prstGeom prst="rect">
            <a:avLst/>
          </a:prstGeom>
          <a:noFill/>
          <a:ln>
            <a:noFill/>
          </a:ln>
        </p:spPr>
      </p:pic>
      <p:sp>
        <p:nvSpPr>
          <p:cNvPr id="1048836" name="Rectangle 3"/>
          <p:cNvSpPr>
            <a:spLocks noGrp="1" noChangeArrowheads="1"/>
          </p:cNvSpPr>
          <p:nvPr/>
        </p:nvSpPr>
        <p:spPr>
          <a:xfrm>
            <a:off x="716915" y="974725"/>
            <a:ext cx="8229600" cy="4525963"/>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ysClr val="windowText" lastClr="000000"/>
                </a:solidFill>
                <a:latin typeface="Franklin Gothic Medium" panose="020B0603020102020204" pitchFamily="3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5pPr>
            <a:lvl6pPr marL="25146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6pPr>
            <a:lvl7pPr marL="29718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7pPr>
            <a:lvl8pPr marL="34290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8pPr>
            <a:lvl9pPr marL="38862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9pPr>
          </a:lstStyle>
          <a:p>
            <a:r>
              <a:rPr lang="zh-CN" altLang="en-US" b="0">
                <a:latin typeface="+mn-ea"/>
                <a:ea typeface="+mn-ea"/>
              </a:rPr>
              <a:t>数据流图中的主要图形元素：</a:t>
            </a:r>
            <a:endParaRPr lang="zh-CN" altLang="en-US"/>
          </a:p>
          <a:p>
            <a:endParaRPr lang="en-US" altLang="zh-CN"/>
          </a:p>
        </p:txBody>
      </p:sp>
      <p:grpSp>
        <p:nvGrpSpPr>
          <p:cNvPr id="209" name="组合 1"/>
          <p:cNvGrpSpPr/>
          <p:nvPr/>
        </p:nvGrpSpPr>
        <p:grpSpPr>
          <a:xfrm>
            <a:off x="7084695" y="5311140"/>
            <a:ext cx="1672590" cy="415925"/>
            <a:chOff x="11878" y="8796"/>
            <a:chExt cx="2634" cy="655"/>
          </a:xfrm>
        </p:grpSpPr>
        <p:cxnSp>
          <p:nvCxnSpPr>
            <p:cNvPr id="3145881" name="直接连接符 2"/>
            <p:cNvCxnSpPr>
              <a:cxnSpLocks/>
            </p:cNvCxnSpPr>
            <p:nvPr/>
          </p:nvCxnSpPr>
          <p:spPr>
            <a:xfrm flipV="1">
              <a:off x="11894" y="8796"/>
              <a:ext cx="2571" cy="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45882" name="直接连接符 7"/>
            <p:cNvCxnSpPr>
              <a:cxnSpLocks/>
            </p:cNvCxnSpPr>
            <p:nvPr/>
          </p:nvCxnSpPr>
          <p:spPr>
            <a:xfrm flipV="1">
              <a:off x="11878" y="9421"/>
              <a:ext cx="2635" cy="31"/>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048837" name="标题 13"/>
          <p:cNvSpPr>
            <a:spLocks noGrp="1"/>
          </p:cNvSpPr>
          <p:nvPr>
            <p:ph type="title"/>
          </p:nvPr>
        </p:nvSpPr>
        <p:spPr/>
        <p:txBody>
          <a:bodyPr/>
          <a:lstStyle/>
          <a:p>
            <a:r>
              <a:rPr lang="en-US" altLang="zh-CN" dirty="0"/>
              <a:t>3.8.1 </a:t>
            </a:r>
            <a:r>
              <a:rPr lang="zh-CN" altLang="en-US" dirty="0"/>
              <a:t>功能模型——数据流图的符号</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1" name="标题 1"/>
          <p:cNvSpPr>
            <a:spLocks noGrp="1"/>
          </p:cNvSpPr>
          <p:nvPr>
            <p:ph type="title"/>
          </p:nvPr>
        </p:nvSpPr>
        <p:spPr>
          <a:xfrm>
            <a:off x="571500" y="0"/>
            <a:ext cx="8940800" cy="1355090"/>
          </a:xfrm>
        </p:spPr>
        <p:txBody>
          <a:bodyPr/>
          <a:lstStyle/>
          <a:p>
            <a:r>
              <a:rPr lang="en-US" altLang="zh-CN" dirty="0"/>
              <a:t>3.8.1 </a:t>
            </a:r>
            <a:r>
              <a:rPr lang="zh-CN" altLang="en-US" dirty="0"/>
              <a:t>数据流图示例</a:t>
            </a:r>
          </a:p>
        </p:txBody>
      </p:sp>
      <p:pic>
        <p:nvPicPr>
          <p:cNvPr id="2097169" name="Picture 5"/>
          <p:cNvPicPr>
            <a:picLocks noChangeAspect="1"/>
          </p:cNvPicPr>
          <p:nvPr/>
        </p:nvPicPr>
        <p:blipFill>
          <a:blip r:embed="rId3"/>
          <a:stretch>
            <a:fillRect/>
          </a:stretch>
        </p:blipFill>
        <p:spPr>
          <a:xfrm>
            <a:off x="1270000" y="1191578"/>
            <a:ext cx="8458200" cy="472440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97169"/>
                                        </p:tgtEl>
                                        <p:attrNameLst>
                                          <p:attrName>style.visibility</p:attrName>
                                        </p:attrNameLst>
                                      </p:cBhvr>
                                      <p:to>
                                        <p:strVal val="visible"/>
                                      </p:to>
                                    </p:set>
                                    <p:animEffect transition="in" filter="checkerboard(across)">
                                      <p:cBhvr>
                                        <p:cTn id="7" dur="500"/>
                                        <p:tgtEl>
                                          <p:spTgt spid="2097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4" name="标题 1"/>
          <p:cNvSpPr>
            <a:spLocks noGrp="1"/>
          </p:cNvSpPr>
          <p:nvPr>
            <p:ph type="title"/>
          </p:nvPr>
        </p:nvSpPr>
        <p:spPr/>
        <p:txBody>
          <a:bodyPr/>
          <a:lstStyle/>
          <a:p>
            <a:r>
              <a:rPr lang="en-US" altLang="zh-CN" dirty="0"/>
              <a:t>3.8.2 </a:t>
            </a:r>
            <a:r>
              <a:rPr lang="zh-CN" altLang="en-US" dirty="0"/>
              <a:t>数据流图的层次结构</a:t>
            </a:r>
          </a:p>
        </p:txBody>
      </p:sp>
      <p:pic>
        <p:nvPicPr>
          <p:cNvPr id="2097170" name="Picture 5"/>
          <p:cNvPicPr>
            <a:picLocks noChangeAspect="1"/>
          </p:cNvPicPr>
          <p:nvPr/>
        </p:nvPicPr>
        <p:blipFill>
          <a:blip r:embed="rId2"/>
          <a:stretch>
            <a:fillRect/>
          </a:stretch>
        </p:blipFill>
        <p:spPr>
          <a:xfrm>
            <a:off x="685800" y="883920"/>
            <a:ext cx="9144000" cy="5334000"/>
          </a:xfrm>
          <a:prstGeom prst="rect">
            <a:avLst/>
          </a:prstGeom>
          <a:noFill/>
          <a:ln w="9525">
            <a:noFill/>
          </a:ln>
        </p:spPr>
      </p:pic>
      <p:sp>
        <p:nvSpPr>
          <p:cNvPr id="1048845" name="圆角矩形标注 7"/>
          <p:cNvSpPr/>
          <p:nvPr/>
        </p:nvSpPr>
        <p:spPr>
          <a:xfrm>
            <a:off x="7126605" y="386715"/>
            <a:ext cx="5020310" cy="1611630"/>
          </a:xfrm>
          <a:prstGeom prst="wedgeRoundRectCallout">
            <a:avLst>
              <a:gd name="adj1" fmla="val -84088"/>
              <a:gd name="adj2" fmla="val 21040"/>
              <a:gd name="adj3" fmla="val 16667"/>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i="0" u="none" strike="noStrike" kern="1200" cap="none" spc="0" normalizeH="0" baseline="0" noProof="0" dirty="0">
                <a:ln>
                  <a:noFill/>
                </a:ln>
                <a:solidFill>
                  <a:schemeClr val="dk1"/>
                </a:solidFill>
                <a:effectLst/>
                <a:uLnTx/>
                <a:uFillTx/>
                <a:latin typeface="+mn-lt"/>
                <a:ea typeface="+mn-ea"/>
                <a:cs typeface="+mn-cs"/>
              </a:rPr>
              <a:t>在多层数据流图中，</a:t>
            </a:r>
            <a:r>
              <a:rPr kumimoji="0" lang="zh-CN" altLang="en-US" sz="2000" i="0" u="none" strike="noStrike" kern="1200" cap="none" spc="0" normalizeH="0" baseline="0" noProof="0" dirty="0">
                <a:ln>
                  <a:noFill/>
                </a:ln>
                <a:solidFill>
                  <a:srgbClr val="FF0000"/>
                </a:solidFill>
                <a:effectLst/>
                <a:uLnTx/>
                <a:uFillTx/>
                <a:latin typeface="+mn-lt"/>
                <a:ea typeface="+mn-ea"/>
                <a:cs typeface="+mn-cs"/>
              </a:rPr>
              <a:t>顶层流图</a:t>
            </a:r>
            <a:r>
              <a:rPr kumimoji="0" lang="zh-CN" altLang="en-US" sz="2000" i="0" u="none" strike="noStrike" kern="1200" cap="none" spc="0" normalizeH="0" baseline="0" noProof="0" dirty="0">
                <a:ln>
                  <a:noFill/>
                </a:ln>
                <a:solidFill>
                  <a:schemeClr val="dk1"/>
                </a:solidFill>
                <a:effectLst/>
                <a:uLnTx/>
                <a:uFillTx/>
                <a:latin typeface="+mn-lt"/>
                <a:ea typeface="+mn-ea"/>
                <a:cs typeface="+mn-cs"/>
              </a:rPr>
              <a:t>仅包含一个加工，它代表被开发系统。它的输入流是该系统的输入数据，输出流是系统所输出数据</a:t>
            </a:r>
          </a:p>
        </p:txBody>
      </p:sp>
      <p:sp>
        <p:nvSpPr>
          <p:cNvPr id="1048846" name="圆角矩形标注 8"/>
          <p:cNvSpPr/>
          <p:nvPr/>
        </p:nvSpPr>
        <p:spPr>
          <a:xfrm>
            <a:off x="7188835" y="2699385"/>
            <a:ext cx="4895850" cy="1152525"/>
          </a:xfrm>
          <a:prstGeom prst="wedgeRoundRectCallout">
            <a:avLst>
              <a:gd name="adj1" fmla="val -80933"/>
              <a:gd name="adj2" fmla="val -10826"/>
              <a:gd name="adj3" fmla="val 16667"/>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i="0" u="none" strike="noStrike" kern="1200" cap="none" spc="0" normalizeH="0" baseline="0" noProof="0" dirty="0">
                <a:ln>
                  <a:noFill/>
                </a:ln>
                <a:solidFill>
                  <a:srgbClr val="FF0000"/>
                </a:solidFill>
                <a:effectLst/>
                <a:uLnTx/>
                <a:uFillTx/>
                <a:latin typeface="+mn-lt"/>
                <a:ea typeface="+mn-ea"/>
                <a:cs typeface="+mn-cs"/>
              </a:rPr>
              <a:t>中间层流图</a:t>
            </a:r>
            <a:r>
              <a:rPr kumimoji="0" lang="zh-CN" altLang="en-US" sz="2000" i="0" u="none" strike="noStrike" kern="1200" cap="none" spc="0" normalizeH="0" baseline="0" noProof="0" dirty="0">
                <a:ln>
                  <a:noFill/>
                </a:ln>
                <a:solidFill>
                  <a:schemeClr val="dk1"/>
                </a:solidFill>
                <a:effectLst/>
                <a:uLnTx/>
                <a:uFillTx/>
                <a:latin typeface="+mn-lt"/>
                <a:ea typeface="+mn-ea"/>
                <a:cs typeface="+mn-cs"/>
              </a:rPr>
              <a:t>则表示对其上层父图的细化。它的每一加工可能继续细化，形成子图</a:t>
            </a:r>
          </a:p>
        </p:txBody>
      </p:sp>
      <p:sp>
        <p:nvSpPr>
          <p:cNvPr id="1048847" name="圆角矩形标注 9"/>
          <p:cNvSpPr/>
          <p:nvPr/>
        </p:nvSpPr>
        <p:spPr>
          <a:xfrm>
            <a:off x="6923088" y="5253355"/>
            <a:ext cx="4895850" cy="1152525"/>
          </a:xfrm>
          <a:prstGeom prst="wedgeRoundRectCallout">
            <a:avLst>
              <a:gd name="adj1" fmla="val -75635"/>
              <a:gd name="adj2" fmla="val -54517"/>
              <a:gd name="adj3" fmla="val 16667"/>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i="0" u="none" strike="noStrike" kern="1200" cap="none" spc="0" normalizeH="0" baseline="0" noProof="0" dirty="0">
                <a:ln>
                  <a:noFill/>
                </a:ln>
                <a:solidFill>
                  <a:srgbClr val="FF0000"/>
                </a:solidFill>
                <a:effectLst/>
                <a:uLnTx/>
                <a:uFillTx/>
                <a:latin typeface="+mn-lt"/>
                <a:ea typeface="+mn-ea"/>
                <a:cs typeface="+mn-cs"/>
              </a:rPr>
              <a:t>底层流图</a:t>
            </a:r>
            <a:r>
              <a:rPr kumimoji="0" lang="zh-CN" altLang="en-US" sz="2000" i="0" u="none" strike="noStrike" kern="1200" cap="none" spc="0" normalizeH="0" baseline="0" noProof="0" dirty="0">
                <a:ln>
                  <a:noFill/>
                </a:ln>
                <a:solidFill>
                  <a:schemeClr val="dk1"/>
                </a:solidFill>
                <a:effectLst/>
                <a:uLnTx/>
                <a:uFillTx/>
                <a:latin typeface="+mn-lt"/>
                <a:ea typeface="+mn-ea"/>
                <a:cs typeface="+mn-cs"/>
              </a:rPr>
              <a:t>是指其加工不需再做分解的数据流图，它处在最底层</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844"/>
                                        </p:tgtEl>
                                        <p:attrNameLst>
                                          <p:attrName>style.visibility</p:attrName>
                                        </p:attrNameLst>
                                      </p:cBhvr>
                                      <p:to>
                                        <p:strVal val="visible"/>
                                      </p:to>
                                    </p:set>
                                    <p:animEffect transition="in" filter="blinds(horizontal)">
                                      <p:cBhvr>
                                        <p:cTn id="7" dur="500"/>
                                        <p:tgtEl>
                                          <p:spTgt spid="10488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97170"/>
                                        </p:tgtEl>
                                        <p:attrNameLst>
                                          <p:attrName>style.visibility</p:attrName>
                                        </p:attrNameLst>
                                      </p:cBhvr>
                                      <p:to>
                                        <p:strVal val="visible"/>
                                      </p:to>
                                    </p:set>
                                    <p:animEffect transition="in" filter="blinds(horizontal)">
                                      <p:cBhvr>
                                        <p:cTn id="12" dur="500"/>
                                        <p:tgtEl>
                                          <p:spTgt spid="209717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48845"/>
                                        </p:tgtEl>
                                        <p:attrNameLst>
                                          <p:attrName>style.visibility</p:attrName>
                                        </p:attrNameLst>
                                      </p:cBhvr>
                                      <p:to>
                                        <p:strVal val="visible"/>
                                      </p:to>
                                    </p:set>
                                    <p:animEffect transition="in" filter="fade">
                                      <p:cBhvr>
                                        <p:cTn id="17" dur="500"/>
                                        <p:tgtEl>
                                          <p:spTgt spid="104884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1048845"/>
                                        </p:tgtEl>
                                        <p:attrNameLst>
                                          <p:attrName>style.visibility</p:attrName>
                                        </p:attrNameLst>
                                      </p:cBhvr>
                                      <p:to>
                                        <p:strVal val="hidden"/>
                                      </p:to>
                                    </p:set>
                                  </p:childTnLst>
                                </p:cTn>
                              </p:par>
                              <p:par>
                                <p:cTn id="22" presetID="10" presetClass="entr" presetSubtype="0" fill="hold" grpId="0" nodeType="withEffect">
                                  <p:stCondLst>
                                    <p:cond delay="0"/>
                                  </p:stCondLst>
                                  <p:childTnLst>
                                    <p:set>
                                      <p:cBhvr>
                                        <p:cTn id="23" dur="1" fill="hold">
                                          <p:stCondLst>
                                            <p:cond delay="0"/>
                                          </p:stCondLst>
                                        </p:cTn>
                                        <p:tgtEl>
                                          <p:spTgt spid="1048846"/>
                                        </p:tgtEl>
                                        <p:attrNameLst>
                                          <p:attrName>style.visibility</p:attrName>
                                        </p:attrNameLst>
                                      </p:cBhvr>
                                      <p:to>
                                        <p:strVal val="visible"/>
                                      </p:to>
                                    </p:set>
                                    <p:animEffect transition="in" filter="fade">
                                      <p:cBhvr>
                                        <p:cTn id="24" dur="500"/>
                                        <p:tgtEl>
                                          <p:spTgt spid="104884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048846"/>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1048847"/>
                                        </p:tgtEl>
                                        <p:attrNameLst>
                                          <p:attrName>style.visibility</p:attrName>
                                        </p:attrNameLst>
                                      </p:cBhvr>
                                      <p:to>
                                        <p:strVal val="visible"/>
                                      </p:to>
                                    </p:set>
                                    <p:animEffect transition="in" filter="fade">
                                      <p:cBhvr>
                                        <p:cTn id="31" dur="500"/>
                                        <p:tgtEl>
                                          <p:spTgt spid="1048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44" grpId="0"/>
      <p:bldP spid="1048845" grpId="0" bldLvl="0" animBg="1"/>
      <p:bldP spid="1048845" grpId="1" bldLvl="0" animBg="1"/>
      <p:bldP spid="1048846" grpId="0" bldLvl="0" animBg="1"/>
      <p:bldP spid="1048846" grpId="1" bldLvl="0" animBg="1"/>
      <p:bldP spid="1048847"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8" name="标题 1"/>
          <p:cNvSpPr>
            <a:spLocks noGrp="1"/>
          </p:cNvSpPr>
          <p:nvPr>
            <p:ph type="title"/>
          </p:nvPr>
        </p:nvSpPr>
        <p:spPr/>
        <p:txBody>
          <a:bodyPr/>
          <a:lstStyle/>
          <a:p>
            <a:r>
              <a:rPr lang="en-US" altLang="zh-CN" dirty="0">
                <a:sym typeface="+mn-ea"/>
              </a:rPr>
              <a:t>3.8.3 </a:t>
            </a:r>
            <a:r>
              <a:rPr lang="zh-CN" altLang="en-US" dirty="0">
                <a:sym typeface="+mn-ea"/>
              </a:rPr>
              <a:t>加工符号</a:t>
            </a:r>
            <a:endParaRPr lang="zh-CN" altLang="en-US" dirty="0"/>
          </a:p>
        </p:txBody>
      </p:sp>
      <p:sp>
        <p:nvSpPr>
          <p:cNvPr id="1048849" name="Rectangle 3"/>
          <p:cNvSpPr>
            <a:spLocks noGrp="1" noChangeArrowheads="1"/>
          </p:cNvSpPr>
          <p:nvPr/>
        </p:nvSpPr>
        <p:spPr>
          <a:xfrm>
            <a:off x="898525" y="1292225"/>
            <a:ext cx="10395585" cy="129159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r>
              <a:rPr lang="zh-CN" altLang="en-US" sz="2800" b="0" dirty="0">
                <a:latin typeface="+mn-ea"/>
                <a:cs typeface="+mn-ea"/>
              </a:rPr>
              <a:t>表示对数据进行的操作</a:t>
            </a:r>
            <a:r>
              <a:rPr lang="en-US" altLang="zh-CN" sz="2800" b="0" dirty="0">
                <a:latin typeface="+mn-ea"/>
                <a:cs typeface="+mn-ea"/>
              </a:rPr>
              <a:t>, </a:t>
            </a:r>
            <a:r>
              <a:rPr lang="zh-CN" altLang="en-US" sz="2800" b="0" dirty="0">
                <a:latin typeface="+mn-ea"/>
                <a:cs typeface="+mn-ea"/>
              </a:rPr>
              <a:t>如“处理选课单” 、“产生发票”等</a:t>
            </a:r>
          </a:p>
          <a:p>
            <a:pPr algn="just"/>
            <a:r>
              <a:rPr lang="zh-CN" altLang="en-US" sz="2800" b="0" dirty="0">
                <a:latin typeface="+mn-ea"/>
                <a:cs typeface="+mn-ea"/>
              </a:rPr>
              <a:t>加工的编号，说明这个加工在层次分解中的位置  </a:t>
            </a:r>
            <a:r>
              <a:rPr lang="en-US" altLang="zh-CN" sz="2800" b="0" dirty="0">
                <a:latin typeface="+mn-ea"/>
                <a:cs typeface="+mn-ea"/>
              </a:rPr>
              <a:t>(</a:t>
            </a:r>
            <a:r>
              <a:rPr lang="zh-CN" altLang="en-US" sz="2800" b="0" dirty="0">
                <a:latin typeface="+mn-ea"/>
                <a:cs typeface="+mn-ea"/>
              </a:rPr>
              <a:t>分层</a:t>
            </a:r>
            <a:r>
              <a:rPr lang="en-US" altLang="zh-CN" sz="2800" b="0" dirty="0">
                <a:latin typeface="+mn-ea"/>
                <a:cs typeface="+mn-ea"/>
              </a:rPr>
              <a:t>DFD)</a:t>
            </a:r>
            <a:endParaRPr lang="zh-CN" altLang="en-US" sz="2400" b="0" dirty="0">
              <a:latin typeface="+mn-ea"/>
            </a:endParaRPr>
          </a:p>
        </p:txBody>
      </p:sp>
      <p:grpSp>
        <p:nvGrpSpPr>
          <p:cNvPr id="217" name="组合 3"/>
          <p:cNvGrpSpPr/>
          <p:nvPr/>
        </p:nvGrpSpPr>
        <p:grpSpPr>
          <a:xfrm>
            <a:off x="1173480" y="3079115"/>
            <a:ext cx="1600200" cy="1981200"/>
            <a:chOff x="14977" y="5532"/>
            <a:chExt cx="2520" cy="3120"/>
          </a:xfrm>
        </p:grpSpPr>
        <p:sp>
          <p:nvSpPr>
            <p:cNvPr id="1048850" name="Oval 10"/>
            <p:cNvSpPr/>
            <p:nvPr/>
          </p:nvSpPr>
          <p:spPr>
            <a:xfrm>
              <a:off x="14977" y="5532"/>
              <a:ext cx="2520" cy="3120"/>
            </a:xfrm>
            <a:prstGeom prst="ellipse">
              <a:avLst/>
            </a:prstGeom>
            <a:solidFill>
              <a:schemeClr val="accent1"/>
            </a:solidFill>
            <a:ln w="9525" cap="flat" cmpd="sng">
              <a:solidFill>
                <a:srgbClr val="000000"/>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1048851" name="Text Box 11"/>
            <p:cNvSpPr txBox="1"/>
            <p:nvPr/>
          </p:nvSpPr>
          <p:spPr>
            <a:xfrm>
              <a:off x="15157" y="5892"/>
              <a:ext cx="2160" cy="2160"/>
            </a:xfrm>
            <a:prstGeom prst="rect">
              <a:avLst/>
            </a:prstGeom>
            <a:noFill/>
            <a:ln w="9525">
              <a:noFill/>
            </a:ln>
          </p:spPr>
          <p:txBody>
            <a:bodyPr anchor="ctr"/>
            <a:lstStyle/>
            <a:p>
              <a:pPr algn="ctr" eaLnBrk="0" hangingPunct="0"/>
              <a:r>
                <a:rPr lang="zh-CN" altLang="zh-CN" sz="2000" b="1" dirty="0">
                  <a:latin typeface="Times New Roman" panose="02020603050405020304" pitchFamily="18" charset="0"/>
                </a:rPr>
                <a:t>0</a:t>
              </a:r>
            </a:p>
            <a:p>
              <a:pPr algn="ctr" eaLnBrk="0" hangingPunct="0"/>
              <a:r>
                <a:rPr lang="zh-CN" altLang="en-US" sz="2000" b="1" dirty="0">
                  <a:latin typeface="Times New Roman" panose="02020603050405020304" pitchFamily="18" charset="0"/>
                </a:rPr>
                <a:t>仓库管理系统</a:t>
              </a:r>
            </a:p>
          </p:txBody>
        </p:sp>
        <p:cxnSp>
          <p:nvCxnSpPr>
            <p:cNvPr id="3145883" name="直接连接符 2"/>
            <p:cNvCxnSpPr>
              <a:cxnSpLocks/>
            </p:cNvCxnSpPr>
            <p:nvPr/>
          </p:nvCxnSpPr>
          <p:spPr>
            <a:xfrm>
              <a:off x="15157" y="6660"/>
              <a:ext cx="216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097171" name="Picture 5"/>
          <p:cNvPicPr>
            <a:picLocks noChangeAspect="1"/>
          </p:cNvPicPr>
          <p:nvPr/>
        </p:nvPicPr>
        <p:blipFill>
          <a:blip r:embed="rId2"/>
          <a:stretch>
            <a:fillRect/>
          </a:stretch>
        </p:blipFill>
        <p:spPr>
          <a:xfrm>
            <a:off x="3844925" y="2583815"/>
            <a:ext cx="7174865" cy="3518535"/>
          </a:xfrm>
          <a:prstGeom prst="rect">
            <a:avLst/>
          </a:prstGeom>
          <a:noFill/>
          <a:ln w="9525">
            <a:noFill/>
          </a:ln>
        </p:spPr>
      </p:pic>
      <p:grpSp>
        <p:nvGrpSpPr>
          <p:cNvPr id="218" name="组合 4"/>
          <p:cNvGrpSpPr/>
          <p:nvPr/>
        </p:nvGrpSpPr>
        <p:grpSpPr>
          <a:xfrm>
            <a:off x="3925570" y="2710815"/>
            <a:ext cx="7261860" cy="597535"/>
            <a:chOff x="3925570" y="2710815"/>
            <a:chExt cx="7261860" cy="597535"/>
          </a:xfrm>
        </p:grpSpPr>
        <p:sp>
          <p:nvSpPr>
            <p:cNvPr id="1048852" name="Rectangle 45"/>
            <p:cNvSpPr>
              <a:spLocks noChangeArrowheads="1"/>
            </p:cNvSpPr>
            <p:nvPr/>
          </p:nvSpPr>
          <p:spPr bwMode="auto">
            <a:xfrm>
              <a:off x="10000615" y="2710815"/>
              <a:ext cx="1186815" cy="368300"/>
            </a:xfrm>
            <a:prstGeom prst="rect">
              <a:avLst/>
            </a:prstGeom>
            <a:solidFill>
              <a:srgbClr val="92D050"/>
            </a:solidFill>
            <a:ln>
              <a:noFill/>
            </a:ln>
            <a:effectLst/>
          </p:spPr>
          <p:txBody>
            <a:bodyPr wrap="square" lIns="92075" tIns="46038" rIns="92075" bIns="46038">
              <a:spAutoFit/>
            </a:bodyPr>
            <a:lstStyle/>
            <a:p>
              <a:pPr eaLnBrk="0" hangingPunct="0"/>
              <a:r>
                <a:rPr lang="en-US" altLang="zh-CN" b="0" dirty="0">
                  <a:effectLst>
                    <a:outerShdw blurRad="38100" dist="38100" dir="2700000" algn="tl">
                      <a:srgbClr val="FFFFFF"/>
                    </a:outerShdw>
                  </a:effectLst>
                  <a:latin typeface="微软雅黑" panose="020B0503020204020204" pitchFamily="34" charset="-122"/>
                  <a:ea typeface="微软雅黑" panose="020B0503020204020204" pitchFamily="34" charset="-122"/>
                  <a:cs typeface="微软雅黑" panose="020B0503020204020204" pitchFamily="34" charset="-122"/>
                </a:rPr>
                <a:t> </a:t>
              </a:r>
              <a:r>
                <a:rPr lang="zh-CN" altLang="en-US" b="0" dirty="0">
                  <a:solidFill>
                    <a:srgbClr val="01050F"/>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微软雅黑" panose="020B0503020204020204" pitchFamily="34" charset="-122"/>
                </a:rPr>
                <a:t>顶</a:t>
              </a:r>
              <a:r>
                <a:rPr lang="en-US" altLang="zh-CN" b="0" dirty="0">
                  <a:solidFill>
                    <a:srgbClr val="01050F"/>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微软雅黑" panose="020B0503020204020204" pitchFamily="34" charset="-122"/>
                </a:rPr>
                <a:t>(0)</a:t>
              </a:r>
              <a:r>
                <a:rPr lang="zh-CN" altLang="en-US" b="0" dirty="0">
                  <a:solidFill>
                    <a:srgbClr val="01050F"/>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微软雅黑" panose="020B0503020204020204" pitchFamily="34" charset="-122"/>
                </a:rPr>
                <a:t>层</a:t>
              </a:r>
            </a:p>
          </p:txBody>
        </p:sp>
        <p:sp>
          <p:nvSpPr>
            <p:cNvPr id="1048853" name="Line 46"/>
            <p:cNvSpPr>
              <a:spLocks noChangeShapeType="1"/>
            </p:cNvSpPr>
            <p:nvPr/>
          </p:nvSpPr>
          <p:spPr bwMode="auto">
            <a:xfrm>
              <a:off x="3925570" y="3307715"/>
              <a:ext cx="7236460" cy="635"/>
            </a:xfrm>
            <a:prstGeom prst="line">
              <a:avLst/>
            </a:prstGeom>
            <a:noFill/>
            <a:ln w="25400">
              <a:solidFill>
                <a:schemeClr val="accent1"/>
              </a:solidFill>
              <a:prstDash val="lgDash"/>
              <a:round/>
              <a:headEnd type="none" w="sm" len="sm"/>
              <a:tailEnd type="none" w="sm" len="sm"/>
            </a:ln>
            <a:effectLst>
              <a:outerShdw dist="107763" dir="2700000" algn="ctr" rotWithShape="0">
                <a:schemeClr val="bg2"/>
              </a:outerShdw>
            </a:effectLst>
          </p:spPr>
          <p:txBody>
            <a:bodyPr wrap="none" anchor="ctr"/>
            <a:lstStyle/>
            <a:p>
              <a:endParaRPr lang="zh-CN" altLang="en-US"/>
            </a:p>
          </p:txBody>
        </p:sp>
      </p:grpSp>
      <p:grpSp>
        <p:nvGrpSpPr>
          <p:cNvPr id="219" name="组合 10"/>
          <p:cNvGrpSpPr/>
          <p:nvPr/>
        </p:nvGrpSpPr>
        <p:grpSpPr>
          <a:xfrm>
            <a:off x="4052570" y="3797935"/>
            <a:ext cx="7261860" cy="856615"/>
            <a:chOff x="4052570" y="3797935"/>
            <a:chExt cx="7261860" cy="856615"/>
          </a:xfrm>
        </p:grpSpPr>
        <p:sp>
          <p:nvSpPr>
            <p:cNvPr id="1048854" name="Line 46"/>
            <p:cNvSpPr>
              <a:spLocks noChangeShapeType="1"/>
            </p:cNvSpPr>
            <p:nvPr/>
          </p:nvSpPr>
          <p:spPr bwMode="auto">
            <a:xfrm>
              <a:off x="4052570" y="4653915"/>
              <a:ext cx="7236460" cy="635"/>
            </a:xfrm>
            <a:prstGeom prst="line">
              <a:avLst/>
            </a:prstGeom>
            <a:noFill/>
            <a:ln w="25400">
              <a:solidFill>
                <a:schemeClr val="accent1"/>
              </a:solidFill>
              <a:prstDash val="lgDash"/>
              <a:round/>
              <a:headEnd type="none" w="sm" len="sm"/>
              <a:tailEnd type="none" w="sm" len="sm"/>
            </a:ln>
            <a:effectLst>
              <a:outerShdw dist="107763" dir="2700000" algn="ctr" rotWithShape="0">
                <a:schemeClr val="bg2"/>
              </a:outerShdw>
            </a:effectLst>
          </p:spPr>
          <p:txBody>
            <a:bodyPr wrap="none" anchor="ctr"/>
            <a:lstStyle/>
            <a:p>
              <a:endParaRPr lang="zh-CN" altLang="en-US"/>
            </a:p>
          </p:txBody>
        </p:sp>
        <p:sp>
          <p:nvSpPr>
            <p:cNvPr id="1048855" name="Rectangle 45"/>
            <p:cNvSpPr>
              <a:spLocks noChangeArrowheads="1"/>
            </p:cNvSpPr>
            <p:nvPr/>
          </p:nvSpPr>
          <p:spPr bwMode="auto">
            <a:xfrm>
              <a:off x="10127615" y="3797935"/>
              <a:ext cx="1186815" cy="368300"/>
            </a:xfrm>
            <a:prstGeom prst="rect">
              <a:avLst/>
            </a:prstGeom>
            <a:solidFill>
              <a:srgbClr val="92D050"/>
            </a:solidFill>
            <a:ln>
              <a:noFill/>
            </a:ln>
            <a:effectLst/>
          </p:spPr>
          <p:txBody>
            <a:bodyPr wrap="square" lIns="92075" tIns="46038" rIns="92075" bIns="46038">
              <a:spAutoFit/>
            </a:bodyPr>
            <a:lstStyle/>
            <a:p>
              <a:pPr algn="ctr" eaLnBrk="0" hangingPunct="0"/>
              <a:r>
                <a:rPr lang="en-US" altLang="zh-CN" b="0" dirty="0">
                  <a:effectLst>
                    <a:outerShdw blurRad="38100" dist="38100" dir="2700000" algn="tl">
                      <a:srgbClr val="FFFFFF"/>
                    </a:outerShdw>
                  </a:effectLst>
                  <a:latin typeface="微软雅黑" panose="020B0503020204020204" pitchFamily="34" charset="-122"/>
                  <a:ea typeface="微软雅黑" panose="020B0503020204020204" pitchFamily="34" charset="-122"/>
                  <a:cs typeface="微软雅黑" panose="020B0503020204020204" pitchFamily="34" charset="-122"/>
                </a:rPr>
                <a:t> 1 </a:t>
              </a:r>
              <a:r>
                <a:rPr lang="zh-CN" altLang="en-US" b="0" dirty="0">
                  <a:solidFill>
                    <a:srgbClr val="01050F"/>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微软雅黑" panose="020B0503020204020204" pitchFamily="34" charset="-122"/>
                </a:rPr>
                <a:t>层</a:t>
              </a:r>
            </a:p>
          </p:txBody>
        </p:sp>
      </p:grpSp>
      <p:sp>
        <p:nvSpPr>
          <p:cNvPr id="1048856" name="Rectangle 45"/>
          <p:cNvSpPr>
            <a:spLocks noChangeArrowheads="1"/>
          </p:cNvSpPr>
          <p:nvPr/>
        </p:nvSpPr>
        <p:spPr bwMode="auto">
          <a:xfrm>
            <a:off x="10661015" y="4971415"/>
            <a:ext cx="1186815" cy="368300"/>
          </a:xfrm>
          <a:prstGeom prst="rect">
            <a:avLst/>
          </a:prstGeom>
          <a:solidFill>
            <a:srgbClr val="92D050"/>
          </a:solidFill>
          <a:ln>
            <a:noFill/>
          </a:ln>
          <a:effectLst/>
        </p:spPr>
        <p:txBody>
          <a:bodyPr wrap="square" lIns="92075" tIns="46038" rIns="92075" bIns="46038">
            <a:spAutoFit/>
          </a:bodyPr>
          <a:lstStyle/>
          <a:p>
            <a:pPr algn="ctr" eaLnBrk="0" hangingPunct="0"/>
            <a:r>
              <a:rPr lang="en-US" altLang="zh-CN" b="0" dirty="0">
                <a:solidFill>
                  <a:srgbClr val="01050F"/>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微软雅黑" panose="020B0503020204020204" pitchFamily="34" charset="-122"/>
              </a:rPr>
              <a:t>2</a:t>
            </a:r>
            <a:r>
              <a:rPr lang="zh-CN" altLang="en-US" b="0" dirty="0">
                <a:solidFill>
                  <a:srgbClr val="01050F"/>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微软雅黑" panose="020B0503020204020204" pitchFamily="34" charset="-122"/>
              </a:rPr>
              <a:t>层</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849"/>
                                        </p:tgtEl>
                                        <p:attrNameLst>
                                          <p:attrName>style.visibility</p:attrName>
                                        </p:attrNameLst>
                                      </p:cBhvr>
                                      <p:to>
                                        <p:strVal val="visible"/>
                                      </p:to>
                                    </p:set>
                                    <p:animEffect transition="in" filter="blinds(horizontal)">
                                      <p:cBhvr>
                                        <p:cTn id="7" dur="500"/>
                                        <p:tgtEl>
                                          <p:spTgt spid="104884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17"/>
                                        </p:tgtEl>
                                        <p:attrNameLst>
                                          <p:attrName>style.visibility</p:attrName>
                                        </p:attrNameLst>
                                      </p:cBhvr>
                                      <p:to>
                                        <p:strVal val="visible"/>
                                      </p:to>
                                    </p:set>
                                    <p:animEffect transition="in" filter="checkerboard(across)">
                                      <p:cBhvr>
                                        <p:cTn id="12" dur="500"/>
                                        <p:tgtEl>
                                          <p:spTgt spid="21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097171"/>
                                        </p:tgtEl>
                                        <p:attrNameLst>
                                          <p:attrName>style.visibility</p:attrName>
                                        </p:attrNameLst>
                                      </p:cBhvr>
                                      <p:to>
                                        <p:strVal val="visible"/>
                                      </p:to>
                                    </p:set>
                                    <p:animEffect transition="in" filter="checkerboard(across)">
                                      <p:cBhvr>
                                        <p:cTn id="17" dur="500"/>
                                        <p:tgtEl>
                                          <p:spTgt spid="209717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1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1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0488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49" grpId="0"/>
      <p:bldP spid="1048856"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57" name="标题 1"/>
          <p:cNvSpPr>
            <a:spLocks noGrp="1"/>
          </p:cNvSpPr>
          <p:nvPr>
            <p:ph type="title"/>
          </p:nvPr>
        </p:nvSpPr>
        <p:spPr/>
        <p:txBody>
          <a:bodyPr/>
          <a:lstStyle/>
          <a:p>
            <a:r>
              <a:rPr lang="en-US" altLang="zh-CN" dirty="0"/>
              <a:t>3.8.3 </a:t>
            </a:r>
            <a:r>
              <a:rPr lang="zh-CN" altLang="en-US" dirty="0"/>
              <a:t>加工的命名</a:t>
            </a:r>
          </a:p>
        </p:txBody>
      </p:sp>
      <p:grpSp>
        <p:nvGrpSpPr>
          <p:cNvPr id="221" name="组合 2"/>
          <p:cNvGrpSpPr/>
          <p:nvPr/>
        </p:nvGrpSpPr>
        <p:grpSpPr>
          <a:xfrm>
            <a:off x="5699760" y="1981200"/>
            <a:ext cx="5937250" cy="1463675"/>
            <a:chOff x="5699760" y="1981200"/>
            <a:chExt cx="5937250" cy="1463675"/>
          </a:xfrm>
        </p:grpSpPr>
        <p:grpSp>
          <p:nvGrpSpPr>
            <p:cNvPr id="222" name="Group 3"/>
            <p:cNvGrpSpPr/>
            <p:nvPr/>
          </p:nvGrpSpPr>
          <p:grpSpPr bwMode="auto">
            <a:xfrm>
              <a:off x="7147560" y="1981200"/>
              <a:ext cx="4489450" cy="1463675"/>
              <a:chOff x="1548" y="1248"/>
              <a:chExt cx="2828" cy="922"/>
            </a:xfrm>
          </p:grpSpPr>
          <p:sp>
            <p:nvSpPr>
              <p:cNvPr id="1048858" name="AutoShape 4"/>
              <p:cNvSpPr>
                <a:spLocks noChangeArrowheads="1"/>
              </p:cNvSpPr>
              <p:nvPr/>
            </p:nvSpPr>
            <p:spPr bwMode="auto">
              <a:xfrm>
                <a:off x="1548" y="1400"/>
                <a:ext cx="432" cy="432"/>
              </a:xfrm>
              <a:prstGeom prst="flowChartProcess">
                <a:avLst/>
              </a:prstGeom>
              <a:solidFill>
                <a:schemeClr val="bg1"/>
              </a:solidFill>
              <a:ln w="9525">
                <a:solidFill>
                  <a:schemeClr val="tx1"/>
                </a:solidFill>
                <a:miter lim="800000"/>
              </a:ln>
              <a:effectLst/>
            </p:spPr>
            <p:txBody>
              <a:bodyPr wrap="none" anchor="ctr"/>
              <a:lstStyle/>
              <a:p>
                <a:pPr algn="ctr"/>
                <a:r>
                  <a:rPr lang="zh-CN" altLang="en-US"/>
                  <a:t>储户</a:t>
                </a:r>
              </a:p>
            </p:txBody>
          </p:sp>
          <p:sp>
            <p:nvSpPr>
              <p:cNvPr id="1048859" name="AutoShape 5"/>
              <p:cNvSpPr>
                <a:spLocks noChangeArrowheads="1"/>
              </p:cNvSpPr>
              <p:nvPr/>
            </p:nvSpPr>
            <p:spPr bwMode="auto">
              <a:xfrm>
                <a:off x="2744" y="1248"/>
                <a:ext cx="672" cy="712"/>
              </a:xfrm>
              <a:prstGeom prst="flowChartConnector">
                <a:avLst/>
              </a:prstGeom>
              <a:solidFill>
                <a:schemeClr val="bg1"/>
              </a:solidFill>
              <a:ln w="9525">
                <a:solidFill>
                  <a:schemeClr val="tx1"/>
                </a:solidFill>
                <a:round/>
              </a:ln>
              <a:effectLst/>
            </p:spPr>
            <p:txBody>
              <a:bodyPr wrap="none" anchor="ctr"/>
              <a:lstStyle/>
              <a:p>
                <a:pPr algn="ctr"/>
                <a:r>
                  <a:rPr lang="zh-CN" altLang="en-US"/>
                  <a:t>处理</a:t>
                </a:r>
                <a:r>
                  <a:rPr lang="en-US" altLang="zh-CN"/>
                  <a:t>1</a:t>
                </a:r>
              </a:p>
            </p:txBody>
          </p:sp>
          <p:sp>
            <p:nvSpPr>
              <p:cNvPr id="1048860" name="Line 6"/>
              <p:cNvSpPr>
                <a:spLocks noChangeShapeType="1"/>
              </p:cNvSpPr>
              <p:nvPr/>
            </p:nvSpPr>
            <p:spPr bwMode="auto">
              <a:xfrm>
                <a:off x="3464" y="2168"/>
                <a:ext cx="624" cy="0"/>
              </a:xfrm>
              <a:prstGeom prst="line">
                <a:avLst/>
              </a:prstGeom>
              <a:noFill/>
              <a:ln w="9525">
                <a:solidFill>
                  <a:schemeClr val="tx1"/>
                </a:solidFill>
                <a:round/>
              </a:ln>
              <a:effectLst/>
            </p:spPr>
            <p:txBody>
              <a:bodyPr wrap="none"/>
              <a:lstStyle/>
              <a:p>
                <a:endParaRPr lang="zh-CN" altLang="en-US"/>
              </a:p>
            </p:txBody>
          </p:sp>
          <p:sp>
            <p:nvSpPr>
              <p:cNvPr id="1048861" name="Text Box 7"/>
              <p:cNvSpPr txBox="1">
                <a:spLocks noChangeArrowheads="1"/>
              </p:cNvSpPr>
              <p:nvPr/>
            </p:nvSpPr>
            <p:spPr bwMode="auto">
              <a:xfrm>
                <a:off x="3636" y="1920"/>
                <a:ext cx="556" cy="250"/>
              </a:xfrm>
              <a:prstGeom prst="rect">
                <a:avLst/>
              </a:prstGeom>
              <a:noFill/>
              <a:ln>
                <a:noFill/>
              </a:ln>
              <a:effectLst/>
            </p:spPr>
            <p:txBody>
              <a:bodyPr>
                <a:spAutoFit/>
              </a:bodyPr>
              <a:lstStyle/>
              <a:p>
                <a:pPr>
                  <a:spcBef>
                    <a:spcPct val="50000"/>
                  </a:spcBef>
                </a:pPr>
                <a:r>
                  <a:rPr lang="zh-CN" altLang="en-US" sz="2000"/>
                  <a:t>帐户</a:t>
                </a:r>
              </a:p>
            </p:txBody>
          </p:sp>
          <p:sp>
            <p:nvSpPr>
              <p:cNvPr id="1048862" name="Line 8"/>
              <p:cNvSpPr>
                <a:spLocks noChangeShapeType="1"/>
              </p:cNvSpPr>
              <p:nvPr/>
            </p:nvSpPr>
            <p:spPr bwMode="auto">
              <a:xfrm>
                <a:off x="1976" y="1632"/>
                <a:ext cx="768" cy="0"/>
              </a:xfrm>
              <a:prstGeom prst="line">
                <a:avLst/>
              </a:prstGeom>
              <a:noFill/>
              <a:ln w="9525">
                <a:solidFill>
                  <a:schemeClr val="tx1"/>
                </a:solidFill>
                <a:round/>
                <a:tailEnd type="triangle" w="med" len="med"/>
              </a:ln>
              <a:effectLst/>
            </p:spPr>
            <p:txBody>
              <a:bodyPr wrap="none"/>
              <a:lstStyle/>
              <a:p>
                <a:endParaRPr lang="zh-CN" altLang="en-US"/>
              </a:p>
            </p:txBody>
          </p:sp>
          <p:sp>
            <p:nvSpPr>
              <p:cNvPr id="1048863" name="Line 9"/>
              <p:cNvSpPr>
                <a:spLocks noChangeShapeType="1"/>
              </p:cNvSpPr>
              <p:nvPr/>
            </p:nvSpPr>
            <p:spPr bwMode="auto">
              <a:xfrm>
                <a:off x="3436" y="1650"/>
                <a:ext cx="812" cy="0"/>
              </a:xfrm>
              <a:prstGeom prst="line">
                <a:avLst/>
              </a:prstGeom>
              <a:noFill/>
              <a:ln w="9525">
                <a:solidFill>
                  <a:schemeClr val="tx1"/>
                </a:solidFill>
                <a:round/>
                <a:tailEnd type="triangle" w="med" len="med"/>
              </a:ln>
              <a:effectLst/>
            </p:spPr>
            <p:txBody>
              <a:bodyPr wrap="none"/>
              <a:lstStyle/>
              <a:p>
                <a:endParaRPr lang="zh-CN" altLang="en-US"/>
              </a:p>
            </p:txBody>
          </p:sp>
          <p:sp>
            <p:nvSpPr>
              <p:cNvPr id="1048864" name="Text Box 10"/>
              <p:cNvSpPr txBox="1">
                <a:spLocks noChangeArrowheads="1"/>
              </p:cNvSpPr>
              <p:nvPr/>
            </p:nvSpPr>
            <p:spPr bwMode="auto">
              <a:xfrm>
                <a:off x="2042" y="1374"/>
                <a:ext cx="632" cy="250"/>
              </a:xfrm>
              <a:prstGeom prst="rect">
                <a:avLst/>
              </a:prstGeom>
              <a:noFill/>
              <a:ln>
                <a:noFill/>
              </a:ln>
              <a:effectLst/>
            </p:spPr>
            <p:txBody>
              <a:bodyPr>
                <a:spAutoFit/>
              </a:bodyPr>
              <a:lstStyle/>
              <a:p>
                <a:pPr>
                  <a:spcBef>
                    <a:spcPct val="50000"/>
                  </a:spcBef>
                </a:pPr>
                <a:r>
                  <a:rPr lang="zh-CN" altLang="en-US" sz="2000" dirty="0"/>
                  <a:t>数据</a:t>
                </a:r>
                <a:r>
                  <a:rPr lang="en-US" altLang="zh-CN" sz="2000" dirty="0"/>
                  <a:t>1</a:t>
                </a:r>
              </a:p>
            </p:txBody>
          </p:sp>
          <p:sp>
            <p:nvSpPr>
              <p:cNvPr id="1048865" name="Text Box 11"/>
              <p:cNvSpPr txBox="1">
                <a:spLocks noChangeArrowheads="1"/>
              </p:cNvSpPr>
              <p:nvPr/>
            </p:nvSpPr>
            <p:spPr bwMode="auto">
              <a:xfrm>
                <a:off x="3380" y="1362"/>
                <a:ext cx="996" cy="250"/>
              </a:xfrm>
              <a:prstGeom prst="rect">
                <a:avLst/>
              </a:prstGeom>
              <a:noFill/>
              <a:ln>
                <a:noFill/>
              </a:ln>
              <a:effectLst/>
            </p:spPr>
            <p:txBody>
              <a:bodyPr>
                <a:spAutoFit/>
              </a:bodyPr>
              <a:lstStyle/>
              <a:p>
                <a:pPr>
                  <a:spcBef>
                    <a:spcPct val="50000"/>
                  </a:spcBef>
                </a:pPr>
                <a:r>
                  <a:rPr lang="en-US" altLang="zh-CN" sz="2000"/>
                  <a:t>  </a:t>
                </a:r>
                <a:r>
                  <a:rPr lang="zh-CN" altLang="en-US" sz="2000"/>
                  <a:t>数据</a:t>
                </a:r>
                <a:r>
                  <a:rPr lang="en-US" altLang="zh-CN" sz="2000"/>
                  <a:t>2</a:t>
                </a:r>
              </a:p>
            </p:txBody>
          </p:sp>
          <p:cxnSp>
            <p:nvCxnSpPr>
              <p:cNvPr id="3145884" name="AutoShape 12"/>
              <p:cNvCxnSpPr>
                <a:cxnSpLocks noChangeShapeType="1"/>
              </p:cNvCxnSpPr>
              <p:nvPr/>
            </p:nvCxnSpPr>
            <p:spPr bwMode="auto">
              <a:xfrm rot="5400000" flipH="1">
                <a:off x="3304" y="1848"/>
                <a:ext cx="288" cy="312"/>
              </a:xfrm>
              <a:prstGeom prst="curvedConnector3">
                <a:avLst>
                  <a:gd name="adj1" fmla="val 50000"/>
                </a:avLst>
              </a:prstGeom>
              <a:noFill/>
              <a:ln w="9525">
                <a:solidFill>
                  <a:schemeClr val="tx1"/>
                </a:solidFill>
                <a:round/>
                <a:tailEnd type="triangle" w="med" len="med"/>
              </a:ln>
              <a:effectLst/>
            </p:spPr>
          </p:cxnSp>
        </p:grpSp>
        <p:sp>
          <p:nvSpPr>
            <p:cNvPr id="1048866" name="Text Box 23"/>
            <p:cNvSpPr txBox="1">
              <a:spLocks noChangeArrowheads="1"/>
            </p:cNvSpPr>
            <p:nvPr/>
          </p:nvSpPr>
          <p:spPr bwMode="auto">
            <a:xfrm>
              <a:off x="5699760" y="1981200"/>
              <a:ext cx="1371600" cy="701675"/>
            </a:xfrm>
            <a:prstGeom prst="rect">
              <a:avLst/>
            </a:prstGeom>
            <a:noFill/>
            <a:ln>
              <a:noFill/>
            </a:ln>
            <a:effectLst/>
          </p:spPr>
          <p:txBody>
            <a:bodyPr>
              <a:spAutoFit/>
            </a:bodyPr>
            <a:lstStyle/>
            <a:p>
              <a:pPr>
                <a:spcBef>
                  <a:spcPct val="50000"/>
                </a:spcBef>
              </a:pPr>
              <a:r>
                <a:rPr lang="zh-CN" altLang="en-US" sz="2000" dirty="0">
                  <a:solidFill>
                    <a:srgbClr val="FF0000"/>
                  </a:solidFill>
                </a:rPr>
                <a:t>无意义的  名字：</a:t>
              </a:r>
            </a:p>
          </p:txBody>
        </p:sp>
      </p:grpSp>
      <p:grpSp>
        <p:nvGrpSpPr>
          <p:cNvPr id="223" name="组合 3"/>
          <p:cNvGrpSpPr/>
          <p:nvPr/>
        </p:nvGrpSpPr>
        <p:grpSpPr>
          <a:xfrm>
            <a:off x="5775960" y="3810000"/>
            <a:ext cx="5784850" cy="1768475"/>
            <a:chOff x="5775960" y="3810000"/>
            <a:chExt cx="5784850" cy="1768475"/>
          </a:xfrm>
        </p:grpSpPr>
        <p:grpSp>
          <p:nvGrpSpPr>
            <p:cNvPr id="224" name="Group 13"/>
            <p:cNvGrpSpPr/>
            <p:nvPr/>
          </p:nvGrpSpPr>
          <p:grpSpPr bwMode="auto">
            <a:xfrm>
              <a:off x="7071360" y="4114800"/>
              <a:ext cx="4489450" cy="1463675"/>
              <a:chOff x="1548" y="1248"/>
              <a:chExt cx="2828" cy="922"/>
            </a:xfrm>
          </p:grpSpPr>
          <p:sp>
            <p:nvSpPr>
              <p:cNvPr id="1048867" name="AutoShape 14"/>
              <p:cNvSpPr>
                <a:spLocks noChangeArrowheads="1"/>
              </p:cNvSpPr>
              <p:nvPr/>
            </p:nvSpPr>
            <p:spPr bwMode="auto">
              <a:xfrm>
                <a:off x="1548" y="1400"/>
                <a:ext cx="432" cy="432"/>
              </a:xfrm>
              <a:prstGeom prst="flowChartProcess">
                <a:avLst/>
              </a:prstGeom>
              <a:solidFill>
                <a:schemeClr val="bg1"/>
              </a:solidFill>
              <a:ln w="9525">
                <a:solidFill>
                  <a:schemeClr val="tx1"/>
                </a:solidFill>
                <a:miter lim="800000"/>
              </a:ln>
              <a:effectLst/>
            </p:spPr>
            <p:txBody>
              <a:bodyPr wrap="none" anchor="ctr"/>
              <a:lstStyle/>
              <a:p>
                <a:pPr algn="ctr"/>
                <a:r>
                  <a:rPr lang="zh-CN" altLang="en-US"/>
                  <a:t>储户</a:t>
                </a:r>
              </a:p>
            </p:txBody>
          </p:sp>
          <p:sp>
            <p:nvSpPr>
              <p:cNvPr id="1048868" name="AutoShape 15"/>
              <p:cNvSpPr>
                <a:spLocks noChangeArrowheads="1"/>
              </p:cNvSpPr>
              <p:nvPr/>
            </p:nvSpPr>
            <p:spPr bwMode="auto">
              <a:xfrm>
                <a:off x="2744" y="1248"/>
                <a:ext cx="672" cy="712"/>
              </a:xfrm>
              <a:prstGeom prst="flowChartConnector">
                <a:avLst/>
              </a:prstGeom>
              <a:solidFill>
                <a:schemeClr val="bg1"/>
              </a:solidFill>
              <a:ln w="9525">
                <a:solidFill>
                  <a:schemeClr val="tx1"/>
                </a:solidFill>
                <a:round/>
              </a:ln>
              <a:effectLst/>
            </p:spPr>
            <p:txBody>
              <a:bodyPr wrap="none" anchor="ctr"/>
              <a:lstStyle/>
              <a:p>
                <a:pPr algn="ctr"/>
                <a:r>
                  <a:rPr lang="zh-CN" altLang="en-US"/>
                  <a:t>检查</a:t>
                </a:r>
              </a:p>
              <a:p>
                <a:pPr algn="ctr"/>
                <a:r>
                  <a:rPr lang="zh-CN" altLang="en-US"/>
                  <a:t>合理性</a:t>
                </a:r>
              </a:p>
            </p:txBody>
          </p:sp>
          <p:sp>
            <p:nvSpPr>
              <p:cNvPr id="1048869" name="Line 16"/>
              <p:cNvSpPr>
                <a:spLocks noChangeShapeType="1"/>
              </p:cNvSpPr>
              <p:nvPr/>
            </p:nvSpPr>
            <p:spPr bwMode="auto">
              <a:xfrm>
                <a:off x="3464" y="2168"/>
                <a:ext cx="624" cy="0"/>
              </a:xfrm>
              <a:prstGeom prst="line">
                <a:avLst/>
              </a:prstGeom>
              <a:noFill/>
              <a:ln w="9525">
                <a:solidFill>
                  <a:schemeClr val="tx1"/>
                </a:solidFill>
                <a:round/>
              </a:ln>
              <a:effectLst/>
            </p:spPr>
            <p:txBody>
              <a:bodyPr wrap="none"/>
              <a:lstStyle/>
              <a:p>
                <a:endParaRPr lang="zh-CN" altLang="en-US"/>
              </a:p>
            </p:txBody>
          </p:sp>
          <p:sp>
            <p:nvSpPr>
              <p:cNvPr id="1048870" name="Text Box 17"/>
              <p:cNvSpPr txBox="1">
                <a:spLocks noChangeArrowheads="1"/>
              </p:cNvSpPr>
              <p:nvPr/>
            </p:nvSpPr>
            <p:spPr bwMode="auto">
              <a:xfrm>
                <a:off x="3636" y="1920"/>
                <a:ext cx="556" cy="250"/>
              </a:xfrm>
              <a:prstGeom prst="rect">
                <a:avLst/>
              </a:prstGeom>
              <a:noFill/>
              <a:ln>
                <a:noFill/>
              </a:ln>
              <a:effectLst/>
            </p:spPr>
            <p:txBody>
              <a:bodyPr>
                <a:spAutoFit/>
              </a:bodyPr>
              <a:lstStyle/>
              <a:p>
                <a:pPr>
                  <a:spcBef>
                    <a:spcPct val="50000"/>
                  </a:spcBef>
                </a:pPr>
                <a:r>
                  <a:rPr lang="zh-CN" altLang="en-US" sz="2000"/>
                  <a:t>帐户</a:t>
                </a:r>
              </a:p>
            </p:txBody>
          </p:sp>
          <p:sp>
            <p:nvSpPr>
              <p:cNvPr id="1048871" name="Line 18"/>
              <p:cNvSpPr>
                <a:spLocks noChangeShapeType="1"/>
              </p:cNvSpPr>
              <p:nvPr/>
            </p:nvSpPr>
            <p:spPr bwMode="auto">
              <a:xfrm>
                <a:off x="1976" y="1632"/>
                <a:ext cx="768" cy="0"/>
              </a:xfrm>
              <a:prstGeom prst="line">
                <a:avLst/>
              </a:prstGeom>
              <a:noFill/>
              <a:ln w="9525">
                <a:solidFill>
                  <a:schemeClr val="tx1"/>
                </a:solidFill>
                <a:round/>
                <a:tailEnd type="triangle" w="med" len="med"/>
              </a:ln>
              <a:effectLst/>
            </p:spPr>
            <p:txBody>
              <a:bodyPr wrap="none"/>
              <a:lstStyle/>
              <a:p>
                <a:endParaRPr lang="zh-CN" altLang="en-US"/>
              </a:p>
            </p:txBody>
          </p:sp>
          <p:sp>
            <p:nvSpPr>
              <p:cNvPr id="1048872" name="Line 19"/>
              <p:cNvSpPr>
                <a:spLocks noChangeShapeType="1"/>
              </p:cNvSpPr>
              <p:nvPr/>
            </p:nvSpPr>
            <p:spPr bwMode="auto">
              <a:xfrm>
                <a:off x="3436" y="1650"/>
                <a:ext cx="812" cy="0"/>
              </a:xfrm>
              <a:prstGeom prst="line">
                <a:avLst/>
              </a:prstGeom>
              <a:noFill/>
              <a:ln w="9525">
                <a:solidFill>
                  <a:schemeClr val="tx1"/>
                </a:solidFill>
                <a:round/>
                <a:tailEnd type="triangle" w="med" len="med"/>
              </a:ln>
              <a:effectLst/>
            </p:spPr>
            <p:txBody>
              <a:bodyPr wrap="none"/>
              <a:lstStyle/>
              <a:p>
                <a:endParaRPr lang="zh-CN" altLang="en-US"/>
              </a:p>
            </p:txBody>
          </p:sp>
          <p:sp>
            <p:nvSpPr>
              <p:cNvPr id="1048873" name="Text Box 20"/>
              <p:cNvSpPr txBox="1">
                <a:spLocks noChangeArrowheads="1"/>
              </p:cNvSpPr>
              <p:nvPr/>
            </p:nvSpPr>
            <p:spPr bwMode="auto">
              <a:xfrm>
                <a:off x="2042" y="1374"/>
                <a:ext cx="632" cy="250"/>
              </a:xfrm>
              <a:prstGeom prst="rect">
                <a:avLst/>
              </a:prstGeom>
              <a:noFill/>
              <a:ln>
                <a:noFill/>
              </a:ln>
              <a:effectLst/>
            </p:spPr>
            <p:txBody>
              <a:bodyPr>
                <a:spAutoFit/>
              </a:bodyPr>
              <a:lstStyle/>
              <a:p>
                <a:pPr>
                  <a:spcBef>
                    <a:spcPct val="50000"/>
                  </a:spcBef>
                </a:pPr>
                <a:r>
                  <a:rPr lang="zh-CN" altLang="en-US" sz="2000"/>
                  <a:t>取款单</a:t>
                </a:r>
              </a:p>
            </p:txBody>
          </p:sp>
          <p:sp>
            <p:nvSpPr>
              <p:cNvPr id="1048874" name="Text Box 21"/>
              <p:cNvSpPr txBox="1">
                <a:spLocks noChangeArrowheads="1"/>
              </p:cNvSpPr>
              <p:nvPr/>
            </p:nvSpPr>
            <p:spPr bwMode="auto">
              <a:xfrm>
                <a:off x="3380" y="1362"/>
                <a:ext cx="996" cy="250"/>
              </a:xfrm>
              <a:prstGeom prst="rect">
                <a:avLst/>
              </a:prstGeom>
              <a:noFill/>
              <a:ln>
                <a:noFill/>
              </a:ln>
              <a:effectLst/>
            </p:spPr>
            <p:txBody>
              <a:bodyPr>
                <a:spAutoFit/>
              </a:bodyPr>
              <a:lstStyle/>
              <a:p>
                <a:pPr>
                  <a:spcBef>
                    <a:spcPct val="50000"/>
                  </a:spcBef>
                </a:pPr>
                <a:r>
                  <a:rPr lang="zh-CN" altLang="en-US" sz="2000" dirty="0"/>
                  <a:t>合理取款单</a:t>
                </a:r>
              </a:p>
            </p:txBody>
          </p:sp>
          <p:cxnSp>
            <p:nvCxnSpPr>
              <p:cNvPr id="3145885" name="AutoShape 22"/>
              <p:cNvCxnSpPr>
                <a:cxnSpLocks noChangeShapeType="1"/>
              </p:cNvCxnSpPr>
              <p:nvPr/>
            </p:nvCxnSpPr>
            <p:spPr bwMode="auto">
              <a:xfrm rot="5400000" flipH="1">
                <a:off x="3304" y="1848"/>
                <a:ext cx="288" cy="312"/>
              </a:xfrm>
              <a:prstGeom prst="curvedConnector3">
                <a:avLst>
                  <a:gd name="adj1" fmla="val 50000"/>
                </a:avLst>
              </a:prstGeom>
              <a:noFill/>
              <a:ln w="9525">
                <a:solidFill>
                  <a:schemeClr val="tx1"/>
                </a:solidFill>
                <a:round/>
                <a:tailEnd type="triangle" w="med" len="med"/>
              </a:ln>
              <a:effectLst/>
            </p:spPr>
          </p:cxnSp>
        </p:grpSp>
        <p:sp>
          <p:nvSpPr>
            <p:cNvPr id="1048875" name="Text Box 24"/>
            <p:cNvSpPr txBox="1">
              <a:spLocks noChangeArrowheads="1"/>
            </p:cNvSpPr>
            <p:nvPr/>
          </p:nvSpPr>
          <p:spPr bwMode="auto">
            <a:xfrm>
              <a:off x="5775960" y="3810000"/>
              <a:ext cx="1524000" cy="396875"/>
            </a:xfrm>
            <a:prstGeom prst="rect">
              <a:avLst/>
            </a:prstGeom>
            <a:noFill/>
            <a:ln>
              <a:noFill/>
            </a:ln>
            <a:effectLst/>
          </p:spPr>
          <p:txBody>
            <a:bodyPr>
              <a:spAutoFit/>
            </a:bodyPr>
            <a:lstStyle/>
            <a:p>
              <a:pPr>
                <a:spcBef>
                  <a:spcPct val="50000"/>
                </a:spcBef>
              </a:pPr>
              <a:r>
                <a:rPr lang="zh-CN" altLang="en-US" sz="2000" dirty="0">
                  <a:solidFill>
                    <a:srgbClr val="FF0000"/>
                  </a:solidFill>
                </a:rPr>
                <a:t>较好的命名：</a:t>
              </a:r>
            </a:p>
          </p:txBody>
        </p:sp>
      </p:grpSp>
      <p:sp>
        <p:nvSpPr>
          <p:cNvPr id="1048876" name="Rectangle 3"/>
          <p:cNvSpPr>
            <a:spLocks noGrp="1" noChangeArrowheads="1"/>
          </p:cNvSpPr>
          <p:nvPr/>
        </p:nvSpPr>
        <p:spPr>
          <a:xfrm>
            <a:off x="296545" y="1788795"/>
            <a:ext cx="5222875" cy="3754755"/>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r>
              <a:rPr lang="zh-CN" altLang="en-US" sz="2800" b="0" dirty="0">
                <a:latin typeface="+mn-ea"/>
                <a:cs typeface="+mn-ea"/>
              </a:rPr>
              <a:t>加工的命名注意事项</a:t>
            </a:r>
            <a:endParaRPr lang="zh-CN" altLang="en-US" dirty="0">
              <a:latin typeface="宋体" panose="02010600030101010101" pitchFamily="2" charset="-122"/>
            </a:endParaRPr>
          </a:p>
          <a:p>
            <a:pPr lvl="1" algn="just">
              <a:buClr>
                <a:schemeClr val="accent2"/>
              </a:buClr>
              <a:buFont typeface="Wingdings" panose="05000000000000000000" pitchFamily="2" charset="2"/>
              <a:buChar char="§"/>
            </a:pPr>
            <a:r>
              <a:rPr lang="en-US" altLang="zh-CN" sz="2400" b="0" dirty="0">
                <a:latin typeface="+mn-ea"/>
              </a:rPr>
              <a:t>1</a:t>
            </a:r>
            <a:r>
              <a:rPr lang="zh-CN" altLang="en-US" sz="2400" b="0" dirty="0">
                <a:latin typeface="+mn-ea"/>
              </a:rPr>
              <a:t>）顶层的加工名就是整个系统项目的名字</a:t>
            </a:r>
          </a:p>
          <a:p>
            <a:pPr marL="457200" lvl="1" indent="0" algn="just">
              <a:buClr>
                <a:schemeClr val="accent2"/>
              </a:buClr>
              <a:buFont typeface="Wingdings" panose="05000000000000000000" pitchFamily="2" charset="2"/>
              <a:buNone/>
            </a:pPr>
            <a:endParaRPr lang="zh-CN" altLang="en-US" sz="2400" b="0" dirty="0">
              <a:latin typeface="+mn-ea"/>
            </a:endParaRPr>
          </a:p>
          <a:p>
            <a:pPr lvl="1" algn="just">
              <a:buClr>
                <a:schemeClr val="accent2"/>
              </a:buClr>
              <a:buFont typeface="Wingdings" panose="05000000000000000000" pitchFamily="2" charset="2"/>
              <a:buChar char="§"/>
            </a:pPr>
            <a:r>
              <a:rPr lang="en-US" altLang="zh-CN" sz="2400" b="0" dirty="0">
                <a:latin typeface="+mn-ea"/>
              </a:rPr>
              <a:t>2</a:t>
            </a:r>
            <a:r>
              <a:rPr lang="zh-CN" altLang="en-US" sz="2400" b="0" dirty="0">
                <a:latin typeface="+mn-ea"/>
              </a:rPr>
              <a:t>）尽量最好使用动宾词组，也可用主谓词组</a:t>
            </a:r>
          </a:p>
          <a:p>
            <a:pPr marL="457200" lvl="1" indent="0" algn="just">
              <a:buClr>
                <a:schemeClr val="accent2"/>
              </a:buClr>
              <a:buFont typeface="Wingdings" panose="05000000000000000000" pitchFamily="2" charset="2"/>
              <a:buNone/>
            </a:pPr>
            <a:endParaRPr lang="zh-CN" altLang="en-US" sz="2400" b="0" dirty="0">
              <a:latin typeface="+mn-ea"/>
            </a:endParaRPr>
          </a:p>
          <a:p>
            <a:pPr lvl="1" algn="just">
              <a:buClr>
                <a:schemeClr val="accent2"/>
              </a:buClr>
              <a:buFont typeface="Wingdings" panose="05000000000000000000" pitchFamily="2" charset="2"/>
              <a:buChar char="§"/>
            </a:pPr>
            <a:r>
              <a:rPr lang="en-US" altLang="zh-CN" sz="2400" b="0" dirty="0">
                <a:latin typeface="+mn-ea"/>
              </a:rPr>
              <a:t>3</a:t>
            </a:r>
            <a:r>
              <a:rPr lang="zh-CN" altLang="en-US" sz="2400" b="0" dirty="0">
                <a:latin typeface="+mn-ea"/>
              </a:rPr>
              <a:t>）不要使用空洞的动词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8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048876"/>
                                        </p:tgtEl>
                                        <p:attrNameLst>
                                          <p:attrName>style.visibility</p:attrName>
                                        </p:attrNameLst>
                                      </p:cBhvr>
                                      <p:to>
                                        <p:strVal val="visible"/>
                                      </p:to>
                                    </p:set>
                                    <p:animEffect transition="in" filter="blinds(horizontal)">
                                      <p:cBhvr>
                                        <p:cTn id="11" dur="500"/>
                                        <p:tgtEl>
                                          <p:spTgt spid="1048876"/>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221"/>
                                        </p:tgtEl>
                                        <p:attrNameLst>
                                          <p:attrName>style.visibility</p:attrName>
                                        </p:attrNameLst>
                                      </p:cBhvr>
                                      <p:to>
                                        <p:strVal val="visible"/>
                                      </p:to>
                                    </p:set>
                                    <p:animEffect transition="in" filter="checkerboard(across)">
                                      <p:cBhvr>
                                        <p:cTn id="16" dur="750"/>
                                        <p:tgtEl>
                                          <p:spTgt spid="22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23"/>
                                        </p:tgtEl>
                                        <p:attrNameLst>
                                          <p:attrName>style.visibility</p:attrName>
                                        </p:attrNameLst>
                                      </p:cBhvr>
                                      <p:to>
                                        <p:strVal val="visible"/>
                                      </p:to>
                                    </p:set>
                                    <p:animEffect transition="in" filter="wipe(down)">
                                      <p:cBhvr>
                                        <p:cTn id="21" dur="750"/>
                                        <p:tgtEl>
                                          <p:spTgt spid="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57" grpId="0"/>
      <p:bldP spid="104887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9" name="标题 2"/>
          <p:cNvSpPr>
            <a:spLocks noGrp="1"/>
          </p:cNvSpPr>
          <p:nvPr>
            <p:ph type="title"/>
          </p:nvPr>
        </p:nvSpPr>
        <p:spPr/>
        <p:txBody>
          <a:bodyPr/>
          <a:lstStyle/>
          <a:p>
            <a:r>
              <a:rPr lang="en-US" altLang="zh-CN" dirty="0">
                <a:sym typeface="+mn-ea"/>
              </a:rPr>
              <a:t>3.8.4 </a:t>
            </a:r>
            <a:r>
              <a:rPr lang="zh-CN" altLang="en-US" dirty="0">
                <a:sym typeface="+mn-ea"/>
              </a:rPr>
              <a:t>外部实体（数据源点</a:t>
            </a:r>
            <a:r>
              <a:rPr lang="en-US" altLang="zh-CN" dirty="0">
                <a:sym typeface="+mn-ea"/>
              </a:rPr>
              <a:t>/</a:t>
            </a:r>
            <a:r>
              <a:rPr lang="zh-CN" altLang="en-US" dirty="0">
                <a:sym typeface="+mn-ea"/>
              </a:rPr>
              <a:t>终点）</a:t>
            </a:r>
          </a:p>
        </p:txBody>
      </p:sp>
      <p:sp>
        <p:nvSpPr>
          <p:cNvPr id="1048880" name="Rectangle 3"/>
          <p:cNvSpPr>
            <a:spLocks noGrp="1" noChangeArrowheads="1"/>
          </p:cNvSpPr>
          <p:nvPr/>
        </p:nvSpPr>
        <p:spPr>
          <a:xfrm>
            <a:off x="875030" y="1638300"/>
            <a:ext cx="10442575" cy="358140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lnSpc>
                <a:spcPct val="90000"/>
              </a:lnSpc>
            </a:pPr>
            <a:r>
              <a:rPr lang="zh-CN" altLang="en-US" sz="2800" b="0" dirty="0">
                <a:latin typeface="+mn-ea"/>
                <a:cs typeface="+mn-ea"/>
              </a:rPr>
              <a:t>位于系统之外的信息提供者或使用者</a:t>
            </a:r>
            <a:r>
              <a:rPr lang="en-US" altLang="zh-CN" sz="2800" b="0" dirty="0">
                <a:latin typeface="+mn-ea"/>
                <a:cs typeface="+mn-ea"/>
              </a:rPr>
              <a:t>,</a:t>
            </a:r>
            <a:r>
              <a:rPr lang="zh-CN" altLang="en-US" sz="2800" b="0" dirty="0">
                <a:latin typeface="+mn-ea"/>
                <a:cs typeface="+mn-ea"/>
              </a:rPr>
              <a:t>称为外部实体。即存在于系统之外的人员或组织。如“学务科”等</a:t>
            </a:r>
          </a:p>
          <a:p>
            <a:pPr marL="0" indent="0" algn="just">
              <a:lnSpc>
                <a:spcPct val="90000"/>
              </a:lnSpc>
              <a:buNone/>
            </a:pPr>
            <a:endParaRPr lang="zh-CN" altLang="en-US" sz="2800" b="0" dirty="0">
              <a:latin typeface="+mn-ea"/>
              <a:cs typeface="+mn-ea"/>
            </a:endParaRPr>
          </a:p>
          <a:p>
            <a:pPr algn="just">
              <a:lnSpc>
                <a:spcPct val="90000"/>
              </a:lnSpc>
            </a:pPr>
            <a:r>
              <a:rPr lang="zh-CN" altLang="en-US" sz="2800" b="0" dirty="0">
                <a:latin typeface="+mn-ea"/>
                <a:cs typeface="+mn-ea"/>
              </a:rPr>
              <a:t>说明数据输入的源点</a:t>
            </a:r>
            <a:r>
              <a:rPr lang="en-US" altLang="zh-CN" sz="2800" b="0" dirty="0">
                <a:latin typeface="+mn-ea"/>
                <a:cs typeface="+mn-ea"/>
              </a:rPr>
              <a:t>(</a:t>
            </a:r>
            <a:r>
              <a:rPr lang="zh-CN" altLang="en-US" sz="2800" b="0" dirty="0">
                <a:latin typeface="+mn-ea"/>
                <a:cs typeface="+mn-ea"/>
              </a:rPr>
              <a:t>数据源</a:t>
            </a:r>
            <a:r>
              <a:rPr lang="en-US" altLang="zh-CN" sz="2800" b="0" dirty="0">
                <a:latin typeface="+mn-ea"/>
                <a:cs typeface="+mn-ea"/>
              </a:rPr>
              <a:t>)</a:t>
            </a:r>
            <a:r>
              <a:rPr lang="zh-CN" altLang="en-US" sz="2800" b="0" dirty="0">
                <a:latin typeface="+mn-ea"/>
                <a:cs typeface="+mn-ea"/>
              </a:rPr>
              <a:t>或数据输出的终点</a:t>
            </a:r>
            <a:r>
              <a:rPr lang="en-US" altLang="zh-CN" sz="2800" b="0" dirty="0">
                <a:latin typeface="+mn-ea"/>
                <a:cs typeface="+mn-ea"/>
              </a:rPr>
              <a:t>(</a:t>
            </a:r>
            <a:r>
              <a:rPr lang="zh-CN" altLang="en-US" sz="2800" b="0" dirty="0">
                <a:latin typeface="+mn-ea"/>
                <a:cs typeface="+mn-ea"/>
              </a:rPr>
              <a:t>数据终点</a:t>
            </a:r>
            <a:r>
              <a:rPr lang="en-US" altLang="zh-CN" sz="2800" b="0" dirty="0">
                <a:latin typeface="+mn-ea"/>
                <a:cs typeface="+mn-ea"/>
              </a:rPr>
              <a:t>)</a:t>
            </a:r>
          </a:p>
          <a:p>
            <a:pPr marL="0" indent="0" algn="just">
              <a:lnSpc>
                <a:spcPct val="90000"/>
              </a:lnSpc>
              <a:buNone/>
            </a:pPr>
            <a:endParaRPr lang="en-US" altLang="zh-CN" sz="2800" b="0" dirty="0">
              <a:latin typeface="+mn-ea"/>
              <a:cs typeface="+mn-ea"/>
            </a:endParaRPr>
          </a:p>
          <a:p>
            <a:pPr algn="just">
              <a:lnSpc>
                <a:spcPct val="90000"/>
              </a:lnSpc>
            </a:pPr>
            <a:r>
              <a:rPr lang="zh-CN" altLang="en-US" sz="2800" b="0" dirty="0">
                <a:latin typeface="+mn-ea"/>
                <a:cs typeface="+mn-ea"/>
              </a:rPr>
              <a:t>起到更好的理解作用，但不是系统中的事物</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879"/>
                                        </p:tgtEl>
                                        <p:attrNameLst>
                                          <p:attrName>style.visibility</p:attrName>
                                        </p:attrNameLst>
                                      </p:cBhvr>
                                      <p:to>
                                        <p:strVal val="visible"/>
                                      </p:to>
                                    </p:set>
                                    <p:animEffect transition="in" filter="blinds(horizontal)">
                                      <p:cBhvr>
                                        <p:cTn id="7" dur="750"/>
                                        <p:tgtEl>
                                          <p:spTgt spid="10488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8880"/>
                                        </p:tgtEl>
                                        <p:attrNameLst>
                                          <p:attrName>style.visibility</p:attrName>
                                        </p:attrNameLst>
                                      </p:cBhvr>
                                      <p:to>
                                        <p:strVal val="visible"/>
                                      </p:to>
                                    </p:set>
                                    <p:animEffect transition="in" filter="blinds(horizontal)">
                                      <p:cBhvr>
                                        <p:cTn id="12" dur="750"/>
                                        <p:tgtEl>
                                          <p:spTgt spid="10488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79" grpId="0"/>
      <p:bldP spid="104888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81" name="标题 1"/>
          <p:cNvSpPr>
            <a:spLocks noGrp="1"/>
          </p:cNvSpPr>
          <p:nvPr>
            <p:ph type="title"/>
          </p:nvPr>
        </p:nvSpPr>
        <p:spPr/>
        <p:txBody>
          <a:bodyPr/>
          <a:lstStyle/>
          <a:p>
            <a:r>
              <a:rPr lang="en-US" altLang="zh-CN" dirty="0">
                <a:sym typeface="+mn-ea"/>
              </a:rPr>
              <a:t>3.8.5 </a:t>
            </a:r>
            <a:r>
              <a:rPr lang="zh-CN" altLang="en-US" dirty="0">
                <a:sym typeface="+mn-ea"/>
              </a:rPr>
              <a:t>数据流</a:t>
            </a:r>
            <a:endParaRPr lang="zh-CN" altLang="en-US" dirty="0"/>
          </a:p>
        </p:txBody>
      </p:sp>
      <p:sp>
        <p:nvSpPr>
          <p:cNvPr id="1048882" name="Rectangle 3"/>
          <p:cNvSpPr>
            <a:spLocks noGrp="1" noChangeArrowheads="1"/>
          </p:cNvSpPr>
          <p:nvPr/>
        </p:nvSpPr>
        <p:spPr>
          <a:xfrm>
            <a:off x="571500" y="1066800"/>
            <a:ext cx="10899775" cy="472440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r>
              <a:rPr lang="zh-CN" altLang="en-US" sz="2800" b="0" dirty="0">
                <a:latin typeface="+mn-ea"/>
                <a:cs typeface="+mn-ea"/>
              </a:rPr>
              <a:t>表示数据和数据流向</a:t>
            </a:r>
            <a:r>
              <a:rPr lang="en-US" altLang="zh-CN" sz="2800" b="0" dirty="0">
                <a:latin typeface="+mn-ea"/>
                <a:cs typeface="+mn-ea"/>
              </a:rPr>
              <a:t>, </a:t>
            </a:r>
            <a:r>
              <a:rPr lang="zh-CN" altLang="en-US" sz="2800" b="0" dirty="0">
                <a:latin typeface="+mn-ea"/>
                <a:cs typeface="+mn-ea"/>
              </a:rPr>
              <a:t>由一组固定成分的数据组成  如“选课单”由“学号、姓名、课程编号、课程名”等成分组成</a:t>
            </a:r>
          </a:p>
          <a:p>
            <a:pPr algn="just"/>
            <a:r>
              <a:rPr lang="zh-CN" altLang="en-US" sz="2800" b="0" dirty="0">
                <a:latin typeface="+mn-ea"/>
                <a:cs typeface="+mn-ea"/>
              </a:rPr>
              <a:t>数据流可从</a:t>
            </a:r>
            <a:r>
              <a:rPr lang="zh-CN" altLang="en-US" sz="2800" b="0" dirty="0">
                <a:solidFill>
                  <a:schemeClr val="accent1"/>
                </a:solidFill>
                <a:latin typeface="+mn-ea"/>
                <a:cs typeface="+mn-ea"/>
              </a:rPr>
              <a:t>加工流向加工</a:t>
            </a:r>
            <a:r>
              <a:rPr lang="zh-CN" altLang="en-US" sz="2800" b="0" dirty="0">
                <a:latin typeface="+mn-ea"/>
                <a:cs typeface="+mn-ea"/>
              </a:rPr>
              <a:t>，也可在</a:t>
            </a:r>
            <a:r>
              <a:rPr lang="zh-CN" altLang="en-US" sz="2800" b="0" dirty="0">
                <a:solidFill>
                  <a:schemeClr val="accent1"/>
                </a:solidFill>
                <a:latin typeface="+mn-ea"/>
                <a:cs typeface="+mn-ea"/>
              </a:rPr>
              <a:t>加工与数据存储</a:t>
            </a:r>
            <a:r>
              <a:rPr lang="zh-CN" altLang="en-US" sz="2800" b="0" dirty="0">
                <a:latin typeface="+mn-ea"/>
                <a:cs typeface="+mn-ea"/>
              </a:rPr>
              <a:t>或</a:t>
            </a:r>
            <a:r>
              <a:rPr lang="zh-CN" altLang="en-US" sz="2800" b="0" dirty="0">
                <a:solidFill>
                  <a:schemeClr val="accent1"/>
                </a:solidFill>
                <a:latin typeface="+mn-ea"/>
                <a:cs typeface="+mn-ea"/>
              </a:rPr>
              <a:t>外部项</a:t>
            </a:r>
            <a:r>
              <a:rPr lang="zh-CN" altLang="en-US" sz="2800" b="0" dirty="0">
                <a:latin typeface="+mn-ea"/>
                <a:cs typeface="+mn-ea"/>
              </a:rPr>
              <a:t>之间流动；两个加工之间可有</a:t>
            </a:r>
            <a:r>
              <a:rPr lang="zh-CN" altLang="en-US" sz="2800" b="0" dirty="0">
                <a:solidFill>
                  <a:schemeClr val="accent1"/>
                </a:solidFill>
                <a:latin typeface="+mn-ea"/>
                <a:cs typeface="+mn-ea"/>
              </a:rPr>
              <a:t>多股</a:t>
            </a:r>
            <a:r>
              <a:rPr lang="zh-CN" altLang="en-US" sz="2800" b="0" dirty="0">
                <a:latin typeface="+mn-ea"/>
                <a:cs typeface="+mn-ea"/>
              </a:rPr>
              <a:t>数据流</a:t>
            </a:r>
          </a:p>
          <a:p>
            <a:pPr marL="0" indent="0" algn="just">
              <a:buNone/>
            </a:pPr>
            <a:endParaRPr lang="zh-CN" altLang="en-US" sz="2800" b="0" dirty="0">
              <a:latin typeface="+mn-ea"/>
              <a:cs typeface="+mn-ea"/>
            </a:endParaRPr>
          </a:p>
          <a:p>
            <a:pPr marL="0" indent="0" algn="just">
              <a:buNone/>
            </a:pPr>
            <a:endParaRPr lang="zh-CN" altLang="en-US" sz="2800" b="0" dirty="0">
              <a:latin typeface="楷体_GB2312" pitchFamily="49" charset="-122"/>
              <a:ea typeface="楷体_GB2312" pitchFamily="49" charset="-122"/>
            </a:endParaRPr>
          </a:p>
        </p:txBody>
      </p:sp>
      <p:grpSp>
        <p:nvGrpSpPr>
          <p:cNvPr id="229" name="Group 36"/>
          <p:cNvGrpSpPr/>
          <p:nvPr/>
        </p:nvGrpSpPr>
        <p:grpSpPr bwMode="auto">
          <a:xfrm>
            <a:off x="6607810" y="2942590"/>
            <a:ext cx="4489450" cy="1463675"/>
            <a:chOff x="1548" y="1248"/>
            <a:chExt cx="2828" cy="922"/>
          </a:xfrm>
        </p:grpSpPr>
        <p:sp>
          <p:nvSpPr>
            <p:cNvPr id="1048883" name="AutoShape 37"/>
            <p:cNvSpPr>
              <a:spLocks noChangeArrowheads="1"/>
            </p:cNvSpPr>
            <p:nvPr/>
          </p:nvSpPr>
          <p:spPr bwMode="auto">
            <a:xfrm>
              <a:off x="1548" y="1400"/>
              <a:ext cx="432" cy="432"/>
            </a:xfrm>
            <a:prstGeom prst="flowChartProcess">
              <a:avLst/>
            </a:prstGeom>
            <a:solidFill>
              <a:sysClr val="window" lastClr="FFFFFF"/>
            </a:solidFill>
            <a:ln w="9525">
              <a:solidFill>
                <a:sysClr val="windowText" lastClr="000000"/>
              </a:solidFill>
              <a:miter lim="800000"/>
            </a:ln>
            <a:effectLst/>
          </p:spPr>
          <p:txBody>
            <a:bodyPr wrap="none" anchor="ctr"/>
            <a:lstStyle/>
            <a:p>
              <a:pPr algn="ctr"/>
              <a:r>
                <a:rPr lang="zh-CN" altLang="en-US"/>
                <a:t>储户</a:t>
              </a:r>
            </a:p>
          </p:txBody>
        </p:sp>
        <p:sp>
          <p:nvSpPr>
            <p:cNvPr id="1048884" name="AutoShape 38"/>
            <p:cNvSpPr>
              <a:spLocks noChangeArrowheads="1"/>
            </p:cNvSpPr>
            <p:nvPr/>
          </p:nvSpPr>
          <p:spPr bwMode="auto">
            <a:xfrm>
              <a:off x="2744" y="1248"/>
              <a:ext cx="672" cy="712"/>
            </a:xfrm>
            <a:prstGeom prst="flowChartConnector">
              <a:avLst/>
            </a:prstGeom>
            <a:solidFill>
              <a:sysClr val="window" lastClr="FFFFFF"/>
            </a:solidFill>
            <a:ln w="9525">
              <a:solidFill>
                <a:sysClr val="windowText" lastClr="000000"/>
              </a:solidFill>
              <a:round/>
            </a:ln>
            <a:effectLst/>
          </p:spPr>
          <p:txBody>
            <a:bodyPr wrap="none" anchor="ctr"/>
            <a:lstStyle/>
            <a:p>
              <a:pPr algn="ctr"/>
              <a:r>
                <a:rPr lang="zh-CN" altLang="en-US" dirty="0"/>
                <a:t>检查</a:t>
              </a:r>
            </a:p>
            <a:p>
              <a:pPr algn="ctr"/>
              <a:r>
                <a:rPr lang="zh-CN" altLang="en-US" dirty="0"/>
                <a:t>合理性</a:t>
              </a:r>
            </a:p>
          </p:txBody>
        </p:sp>
        <p:sp>
          <p:nvSpPr>
            <p:cNvPr id="1048885" name="Line 39"/>
            <p:cNvSpPr>
              <a:spLocks noChangeShapeType="1"/>
            </p:cNvSpPr>
            <p:nvPr/>
          </p:nvSpPr>
          <p:spPr bwMode="auto">
            <a:xfrm>
              <a:off x="3464" y="2168"/>
              <a:ext cx="624" cy="0"/>
            </a:xfrm>
            <a:prstGeom prst="line">
              <a:avLst/>
            </a:prstGeom>
            <a:noFill/>
            <a:ln w="9525">
              <a:solidFill>
                <a:sysClr val="windowText" lastClr="000000"/>
              </a:solidFill>
              <a:round/>
            </a:ln>
            <a:effectLst/>
          </p:spPr>
          <p:txBody>
            <a:bodyPr wrap="none"/>
            <a:lstStyle/>
            <a:p>
              <a:endParaRPr lang="zh-CN" altLang="en-US"/>
            </a:p>
          </p:txBody>
        </p:sp>
        <p:sp>
          <p:nvSpPr>
            <p:cNvPr id="1048886" name="Text Box 40"/>
            <p:cNvSpPr txBox="1">
              <a:spLocks noChangeArrowheads="1"/>
            </p:cNvSpPr>
            <p:nvPr/>
          </p:nvSpPr>
          <p:spPr bwMode="auto">
            <a:xfrm>
              <a:off x="3636" y="1920"/>
              <a:ext cx="556" cy="250"/>
            </a:xfrm>
            <a:prstGeom prst="rect">
              <a:avLst/>
            </a:prstGeom>
            <a:noFill/>
            <a:ln>
              <a:noFill/>
            </a:ln>
            <a:effectLst/>
          </p:spPr>
          <p:txBody>
            <a:bodyPr>
              <a:spAutoFit/>
            </a:bodyPr>
            <a:lstStyle/>
            <a:p>
              <a:pPr>
                <a:spcBef>
                  <a:spcPct val="50000"/>
                </a:spcBef>
              </a:pPr>
              <a:r>
                <a:rPr lang="zh-CN" altLang="en-US" sz="2000"/>
                <a:t>帐户</a:t>
              </a:r>
            </a:p>
          </p:txBody>
        </p:sp>
        <p:sp>
          <p:nvSpPr>
            <p:cNvPr id="1048887" name="Line 41"/>
            <p:cNvSpPr>
              <a:spLocks noChangeShapeType="1"/>
            </p:cNvSpPr>
            <p:nvPr/>
          </p:nvSpPr>
          <p:spPr bwMode="auto">
            <a:xfrm>
              <a:off x="1976" y="1632"/>
              <a:ext cx="768" cy="0"/>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8888" name="Line 42"/>
            <p:cNvSpPr>
              <a:spLocks noChangeShapeType="1"/>
            </p:cNvSpPr>
            <p:nvPr/>
          </p:nvSpPr>
          <p:spPr bwMode="auto">
            <a:xfrm>
              <a:off x="3436" y="1650"/>
              <a:ext cx="812" cy="0"/>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8889" name="Text Box 43"/>
            <p:cNvSpPr txBox="1">
              <a:spLocks noChangeArrowheads="1"/>
            </p:cNvSpPr>
            <p:nvPr/>
          </p:nvSpPr>
          <p:spPr bwMode="auto">
            <a:xfrm>
              <a:off x="2042" y="1374"/>
              <a:ext cx="632" cy="250"/>
            </a:xfrm>
            <a:prstGeom prst="rect">
              <a:avLst/>
            </a:prstGeom>
            <a:noFill/>
            <a:ln>
              <a:noFill/>
            </a:ln>
            <a:effectLst/>
          </p:spPr>
          <p:txBody>
            <a:bodyPr>
              <a:spAutoFit/>
            </a:bodyPr>
            <a:lstStyle/>
            <a:p>
              <a:pPr>
                <a:spcBef>
                  <a:spcPct val="50000"/>
                </a:spcBef>
              </a:pPr>
              <a:r>
                <a:rPr lang="zh-CN" altLang="en-US" sz="2000" dirty="0"/>
                <a:t>取款单</a:t>
              </a:r>
            </a:p>
          </p:txBody>
        </p:sp>
        <p:sp>
          <p:nvSpPr>
            <p:cNvPr id="1048890" name="Text Box 44"/>
            <p:cNvSpPr txBox="1">
              <a:spLocks noChangeArrowheads="1"/>
            </p:cNvSpPr>
            <p:nvPr/>
          </p:nvSpPr>
          <p:spPr bwMode="auto">
            <a:xfrm>
              <a:off x="3380" y="1362"/>
              <a:ext cx="996" cy="250"/>
            </a:xfrm>
            <a:prstGeom prst="rect">
              <a:avLst/>
            </a:prstGeom>
            <a:noFill/>
            <a:ln>
              <a:noFill/>
            </a:ln>
            <a:effectLst/>
          </p:spPr>
          <p:txBody>
            <a:bodyPr>
              <a:spAutoFit/>
            </a:bodyPr>
            <a:lstStyle/>
            <a:p>
              <a:pPr>
                <a:spcBef>
                  <a:spcPct val="50000"/>
                </a:spcBef>
              </a:pPr>
              <a:r>
                <a:rPr lang="zh-CN" altLang="en-US" sz="2000"/>
                <a:t>合理取款单</a:t>
              </a:r>
            </a:p>
          </p:txBody>
        </p:sp>
        <p:cxnSp>
          <p:nvCxnSpPr>
            <p:cNvPr id="3145886" name="AutoShape 45"/>
            <p:cNvCxnSpPr>
              <a:cxnSpLocks noChangeShapeType="1"/>
            </p:cNvCxnSpPr>
            <p:nvPr/>
          </p:nvCxnSpPr>
          <p:spPr bwMode="auto">
            <a:xfrm rot="5400000" flipH="1">
              <a:off x="3304" y="1848"/>
              <a:ext cx="288" cy="312"/>
            </a:xfrm>
            <a:prstGeom prst="curvedConnector3">
              <a:avLst>
                <a:gd name="adj1" fmla="val 50000"/>
              </a:avLst>
            </a:prstGeom>
            <a:noFill/>
            <a:ln w="9525">
              <a:solidFill>
                <a:sysClr val="windowText" lastClr="000000"/>
              </a:solidFill>
              <a:round/>
              <a:tailEnd type="triangle" w="med" len="med"/>
            </a:ln>
            <a:effectLst/>
          </p:spPr>
        </p:cxnSp>
      </p:grpSp>
      <p:sp>
        <p:nvSpPr>
          <p:cNvPr id="1048891" name="Rectangle 3"/>
          <p:cNvSpPr>
            <a:spLocks noGrp="1" noChangeArrowheads="1"/>
          </p:cNvSpPr>
          <p:nvPr/>
        </p:nvSpPr>
        <p:spPr>
          <a:xfrm>
            <a:off x="439420" y="4072890"/>
            <a:ext cx="11266170" cy="2649855"/>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marL="0" indent="0" algn="just">
              <a:buNone/>
            </a:pPr>
            <a:endParaRPr lang="zh-CN" altLang="en-US" sz="2800" b="0" dirty="0">
              <a:latin typeface="+mn-ea"/>
              <a:cs typeface="+mn-ea"/>
            </a:endParaRPr>
          </a:p>
          <a:p>
            <a:pPr algn="just"/>
            <a:r>
              <a:rPr lang="zh-CN" altLang="en-US" sz="2800" b="0" dirty="0">
                <a:latin typeface="+mn-ea"/>
                <a:cs typeface="+mn-ea"/>
              </a:rPr>
              <a:t>数据流的命名原则：</a:t>
            </a:r>
          </a:p>
          <a:p>
            <a:pPr lvl="1" algn="just">
              <a:buClr>
                <a:schemeClr val="accent2"/>
              </a:buClr>
              <a:buFont typeface="Wingdings" panose="05000000000000000000" pitchFamily="2" charset="2"/>
              <a:buChar char="§"/>
            </a:pPr>
            <a:r>
              <a:rPr lang="en-US" altLang="zh-CN" sz="2800" b="0" dirty="0">
                <a:latin typeface="楷体_GB2312" pitchFamily="49" charset="-122"/>
                <a:ea typeface="楷体_GB2312" pitchFamily="49" charset="-122"/>
              </a:rPr>
              <a:t>1</a:t>
            </a:r>
            <a:r>
              <a:rPr lang="zh-CN" altLang="en-US" sz="2800" b="0" dirty="0">
                <a:latin typeface="楷体_GB2312" pitchFamily="49" charset="-122"/>
                <a:ea typeface="楷体_GB2312" pitchFamily="49" charset="-122"/>
              </a:rPr>
              <a:t>）用名词</a:t>
            </a:r>
            <a:r>
              <a:rPr lang="en-US" altLang="zh-CN" sz="2800" b="0" dirty="0">
                <a:latin typeface="楷体_GB2312" pitchFamily="49" charset="-122"/>
                <a:ea typeface="楷体_GB2312" pitchFamily="49" charset="-122"/>
              </a:rPr>
              <a:t>,</a:t>
            </a:r>
            <a:r>
              <a:rPr lang="zh-CN" altLang="en-US" sz="2800" b="0" dirty="0">
                <a:latin typeface="楷体_GB2312" pitchFamily="49" charset="-122"/>
                <a:ea typeface="楷体_GB2312" pitchFamily="49" charset="-122"/>
              </a:rPr>
              <a:t>不要使用意义空洞的名词</a:t>
            </a:r>
          </a:p>
          <a:p>
            <a:pPr lvl="1" algn="just">
              <a:buClr>
                <a:schemeClr val="accent2"/>
              </a:buClr>
              <a:buFont typeface="Wingdings" panose="05000000000000000000" pitchFamily="2" charset="2"/>
              <a:buChar char="§"/>
            </a:pPr>
            <a:r>
              <a:rPr lang="en-US" altLang="zh-CN" sz="2800" b="0" dirty="0">
                <a:latin typeface="楷体_GB2312" pitchFamily="49" charset="-122"/>
                <a:ea typeface="楷体_GB2312" pitchFamily="49" charset="-122"/>
              </a:rPr>
              <a:t>2</a:t>
            </a:r>
            <a:r>
              <a:rPr lang="zh-CN" altLang="en-US" sz="2800" b="0" dirty="0">
                <a:latin typeface="楷体_GB2312" pitchFamily="49" charset="-122"/>
                <a:ea typeface="楷体_GB2312" pitchFamily="49" charset="-122"/>
              </a:rPr>
              <a:t>）尽量使用现实系统已有名字</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881"/>
                                        </p:tgtEl>
                                        <p:attrNameLst>
                                          <p:attrName>style.visibility</p:attrName>
                                        </p:attrNameLst>
                                      </p:cBhvr>
                                      <p:to>
                                        <p:strVal val="visible"/>
                                      </p:to>
                                    </p:set>
                                    <p:animEffect transition="in" filter="blinds(horizontal)">
                                      <p:cBhvr>
                                        <p:cTn id="7" dur="500"/>
                                        <p:tgtEl>
                                          <p:spTgt spid="10488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8882"/>
                                        </p:tgtEl>
                                        <p:attrNameLst>
                                          <p:attrName>style.visibility</p:attrName>
                                        </p:attrNameLst>
                                      </p:cBhvr>
                                      <p:to>
                                        <p:strVal val="visible"/>
                                      </p:to>
                                    </p:set>
                                    <p:animEffect transition="in" filter="blinds(horizontal)">
                                      <p:cBhvr>
                                        <p:cTn id="12" dur="500"/>
                                        <p:tgtEl>
                                          <p:spTgt spid="104888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29"/>
                                        </p:tgtEl>
                                        <p:attrNameLst>
                                          <p:attrName>style.visibility</p:attrName>
                                        </p:attrNameLst>
                                      </p:cBhvr>
                                      <p:to>
                                        <p:strVal val="visible"/>
                                      </p:to>
                                    </p:set>
                                    <p:animEffect transition="in" filter="checkerboard(across)">
                                      <p:cBhvr>
                                        <p:cTn id="17" dur="500"/>
                                        <p:tgtEl>
                                          <p:spTgt spid="22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48891"/>
                                        </p:tgtEl>
                                        <p:attrNameLst>
                                          <p:attrName>style.visibility</p:attrName>
                                        </p:attrNameLst>
                                      </p:cBhvr>
                                      <p:to>
                                        <p:strVal val="visible"/>
                                      </p:to>
                                    </p:set>
                                    <p:animEffect transition="in" filter="blinds(horizontal)">
                                      <p:cBhvr>
                                        <p:cTn id="22" dur="500"/>
                                        <p:tgtEl>
                                          <p:spTgt spid="1048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81" grpId="0"/>
      <p:bldP spid="1048882" grpId="0"/>
      <p:bldP spid="104889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4" name="标题 1"/>
          <p:cNvSpPr>
            <a:spLocks noGrp="1"/>
          </p:cNvSpPr>
          <p:nvPr>
            <p:ph type="title"/>
          </p:nvPr>
        </p:nvSpPr>
        <p:spPr>
          <a:xfrm>
            <a:off x="582386" y="206828"/>
            <a:ext cx="7124700" cy="668655"/>
          </a:xfrm>
        </p:spPr>
        <p:txBody>
          <a:bodyPr/>
          <a:lstStyle/>
          <a:p>
            <a:r>
              <a:rPr lang="en-US" altLang="zh-CN" dirty="0"/>
              <a:t>3.8.5 </a:t>
            </a:r>
            <a:r>
              <a:rPr lang="zh-CN" altLang="en-US" dirty="0"/>
              <a:t>数据流与数据加工之间的关系</a:t>
            </a:r>
          </a:p>
        </p:txBody>
      </p:sp>
      <p:pic>
        <p:nvPicPr>
          <p:cNvPr id="2097172" name="Picture 5"/>
          <p:cNvPicPr>
            <a:picLocks noChangeAspect="1"/>
          </p:cNvPicPr>
          <p:nvPr/>
        </p:nvPicPr>
        <p:blipFill>
          <a:blip r:embed="rId2"/>
          <a:stretch>
            <a:fillRect/>
          </a:stretch>
        </p:blipFill>
        <p:spPr>
          <a:xfrm>
            <a:off x="1144270" y="1325880"/>
            <a:ext cx="9113520" cy="455676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894"/>
                                        </p:tgtEl>
                                        <p:attrNameLst>
                                          <p:attrName>style.visibility</p:attrName>
                                        </p:attrNameLst>
                                      </p:cBhvr>
                                      <p:to>
                                        <p:strVal val="visible"/>
                                      </p:to>
                                    </p:set>
                                    <p:animEffect transition="in" filter="blinds(horizontal)">
                                      <p:cBhvr>
                                        <p:cTn id="7" dur="500"/>
                                        <p:tgtEl>
                                          <p:spTgt spid="104889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749"/>
                                          </p:stCondLst>
                                        </p:cTn>
                                        <p:tgtEl>
                                          <p:spTgt spid="209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9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标题 10"/>
          <p:cNvSpPr>
            <a:spLocks noGrp="1"/>
          </p:cNvSpPr>
          <p:nvPr>
            <p:ph type="title"/>
          </p:nvPr>
        </p:nvSpPr>
        <p:spPr/>
        <p:txBody>
          <a:bodyPr/>
          <a:lstStyle/>
          <a:p>
            <a:r>
              <a:rPr lang="en-US" altLang="zh-CN" dirty="0">
                <a:latin typeface="+mn-lt"/>
                <a:ea typeface="+mn-ea"/>
                <a:cs typeface="+mn-ea"/>
                <a:sym typeface="+mn-lt"/>
              </a:rPr>
              <a:t>3.1 </a:t>
            </a:r>
            <a:r>
              <a:rPr lang="zh-CN" altLang="en-US" dirty="0">
                <a:latin typeface="+mn-lt"/>
                <a:ea typeface="+mn-ea"/>
                <a:cs typeface="+mn-ea"/>
                <a:sym typeface="+mn-lt"/>
              </a:rPr>
              <a:t>需求分析的概念</a:t>
            </a:r>
          </a:p>
        </p:txBody>
      </p:sp>
      <p:grpSp>
        <p:nvGrpSpPr>
          <p:cNvPr id="160" name="Group 3"/>
          <p:cNvGrpSpPr/>
          <p:nvPr/>
        </p:nvGrpSpPr>
        <p:grpSpPr>
          <a:xfrm>
            <a:off x="266065" y="1495425"/>
            <a:ext cx="11659870" cy="4493895"/>
            <a:chOff x="0" y="230"/>
            <a:chExt cx="3984" cy="911"/>
          </a:xfrm>
        </p:grpSpPr>
        <p:sp>
          <p:nvSpPr>
            <p:cNvPr id="1048679" name="AutoShape 4"/>
            <p:cNvSpPr>
              <a:spLocks noChangeArrowheads="1"/>
            </p:cNvSpPr>
            <p:nvPr/>
          </p:nvSpPr>
          <p:spPr bwMode="auto">
            <a:xfrm>
              <a:off x="0" y="230"/>
              <a:ext cx="3984" cy="911"/>
            </a:xfrm>
            <a:prstGeom prst="roundRect">
              <a:avLst>
                <a:gd name="adj" fmla="val 10889"/>
              </a:avLst>
            </a:prstGeom>
            <a:solidFill>
              <a:schemeClr val="accent1"/>
            </a:solidFill>
            <a:ln w="38100">
              <a:solidFill>
                <a:schemeClr val="accent1"/>
              </a:solidFill>
              <a:round/>
            </a:ln>
            <a:effectLst>
              <a:outerShdw dist="135003" dir="2928844" algn="ctr" rotWithShape="0">
                <a:srgbClr val="000000">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ea"/>
              </a:endParaRPr>
            </a:p>
          </p:txBody>
        </p:sp>
        <p:sp>
          <p:nvSpPr>
            <p:cNvPr id="1048680" name="Text Box 9"/>
            <p:cNvSpPr txBox="1">
              <a:spLocks noChangeArrowheads="1"/>
            </p:cNvSpPr>
            <p:nvPr/>
          </p:nvSpPr>
          <p:spPr bwMode="auto">
            <a:xfrm>
              <a:off x="960" y="400"/>
              <a:ext cx="2928" cy="578"/>
            </a:xfrm>
            <a:prstGeom prst="rect">
              <a:avLst/>
            </a:prstGeom>
            <a:noFill/>
            <a:ln w="9525">
              <a:noFill/>
              <a:miter lim="800000"/>
            </a:ln>
            <a:effectLst/>
          </p:spPr>
          <p:txBody>
            <a:bodyPr>
              <a:spAutoFit/>
            </a:bodyPr>
            <a:lstStyle/>
            <a:p>
              <a:pPr marR="0" algn="just" defTabSz="914400" rtl="0">
                <a:buClrTx/>
                <a:buSzTx/>
                <a:buFontTx/>
                <a:buNone/>
              </a:pPr>
              <a:r>
                <a:rPr kumimoji="0" lang="zh-CN" altLang="en-US" sz="2800" b="1" kern="1200" cap="none" spc="0" normalizeH="0" baseline="0" noProof="0" dirty="0">
                  <a:solidFill>
                    <a:schemeClr val="bg1"/>
                  </a:solidFill>
                  <a:latin typeface="宋体" panose="02010600030101010101" pitchFamily="2" charset="-122"/>
                  <a:ea typeface="宋体" panose="02010600030101010101" pitchFamily="2" charset="-122"/>
                  <a:cs typeface="+mn-ea"/>
                </a:rPr>
                <a:t>确定系统必须具有的功能和性能，系统要求的运行环境，并且预测系统发展的前景。</a:t>
              </a:r>
              <a:endParaRPr kumimoji="0" lang="en-US" altLang="zh-CN" sz="2800" b="1" kern="1200" cap="none" spc="0" normalizeH="0" baseline="0" noProof="0" dirty="0">
                <a:solidFill>
                  <a:schemeClr val="bg1"/>
                </a:solidFill>
                <a:latin typeface="宋体" panose="02010600030101010101" pitchFamily="2" charset="-122"/>
                <a:ea typeface="宋体" panose="02010600030101010101" pitchFamily="2" charset="-122"/>
                <a:cs typeface="+mn-ea"/>
              </a:endParaRPr>
            </a:p>
            <a:p>
              <a:pPr marR="0" algn="just" defTabSz="914400" rtl="0">
                <a:buClrTx/>
                <a:buSzTx/>
                <a:buFontTx/>
                <a:buNone/>
              </a:pPr>
              <a:endParaRPr kumimoji="0" lang="en-US" altLang="zh-CN" sz="2800" b="1" kern="1200" cap="none" spc="0" normalizeH="0" baseline="0" noProof="0" dirty="0">
                <a:solidFill>
                  <a:schemeClr val="bg1"/>
                </a:solidFill>
                <a:latin typeface="宋体" panose="02010600030101010101" pitchFamily="2" charset="-122"/>
                <a:ea typeface="宋体" panose="02010600030101010101" pitchFamily="2" charset="-122"/>
                <a:cs typeface="+mn-ea"/>
              </a:endParaRPr>
            </a:p>
            <a:p>
              <a:pPr marR="0" algn="just" defTabSz="914400" rtl="0">
                <a:buClrTx/>
                <a:buSzTx/>
                <a:buFontTx/>
                <a:buNone/>
              </a:pPr>
              <a:r>
                <a:rPr kumimoji="0" lang="zh-CN" altLang="en-US" sz="2800" b="1" kern="1200" cap="none" spc="0" normalizeH="0" baseline="0" noProof="0" dirty="0">
                  <a:solidFill>
                    <a:schemeClr val="bg1"/>
                  </a:solidFill>
                  <a:latin typeface="宋体" panose="02010600030101010101" pitchFamily="2" charset="-122"/>
                  <a:ea typeface="宋体" panose="02010600030101010101" pitchFamily="2" charset="-122"/>
                  <a:cs typeface="+mn-ea"/>
                </a:rPr>
                <a:t>换句话说需求就是以一种清晰、简洁、一致且无二义性的方式，对一个待开发系统中各个有意义方面的陈述的一个集合。</a:t>
              </a:r>
              <a:endParaRPr kumimoji="0" lang="en-US" altLang="zh-CN" sz="2800" b="1" kern="1200" cap="none" spc="0" normalizeH="0" baseline="0" noProof="0" dirty="0">
                <a:solidFill>
                  <a:schemeClr val="bg1"/>
                </a:solidFill>
                <a:latin typeface="宋体" panose="02010600030101010101" pitchFamily="2" charset="-122"/>
                <a:ea typeface="宋体" panose="02010600030101010101" pitchFamily="2" charset="-122"/>
                <a:cs typeface="+mn-ea"/>
              </a:endParaRPr>
            </a:p>
            <a:p>
              <a:pPr marR="0" algn="just" defTabSz="914400" rtl="0">
                <a:buClrTx/>
                <a:buSzTx/>
                <a:buFontTx/>
                <a:buNone/>
              </a:pPr>
              <a:endParaRPr kumimoji="0" lang="en-US" altLang="zh-CN" sz="2800" b="1" kern="1200" cap="none" spc="0" normalizeH="0" baseline="0" noProof="0" dirty="0">
                <a:solidFill>
                  <a:schemeClr val="bg1"/>
                </a:solidFill>
                <a:effectLst>
                  <a:outerShdw blurRad="38100" dist="38100" dir="2700000" algn="tl">
                    <a:srgbClr val="C0C0C0"/>
                  </a:outerShdw>
                </a:effectLst>
                <a:latin typeface="宋体" panose="02010600030101010101" pitchFamily="2" charset="-122"/>
                <a:ea typeface="宋体" panose="02010600030101010101" pitchFamily="2" charset="-122"/>
                <a:cs typeface="+mn-ea"/>
              </a:endParaRPr>
            </a:p>
          </p:txBody>
        </p:sp>
      </p:grpSp>
      <p:sp>
        <p:nvSpPr>
          <p:cNvPr id="1048681" name="AutoShape 6"/>
          <p:cNvSpPr>
            <a:spLocks noChangeArrowheads="1"/>
          </p:cNvSpPr>
          <p:nvPr/>
        </p:nvSpPr>
        <p:spPr bwMode="auto">
          <a:xfrm>
            <a:off x="568217" y="2093125"/>
            <a:ext cx="2191261" cy="3032996"/>
          </a:xfrm>
          <a:prstGeom prst="roundRect">
            <a:avLst>
              <a:gd name="adj" fmla="val 11921"/>
            </a:avLst>
          </a:prstGeom>
          <a:solidFill>
            <a:schemeClr val="accent6"/>
          </a:solidFill>
          <a:ln w="38100" cmpd="sng">
            <a:solidFill>
              <a:srgbClr val="FFFFFF"/>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ea"/>
            </a:endParaRPr>
          </a:p>
        </p:txBody>
      </p:sp>
      <p:sp>
        <p:nvSpPr>
          <p:cNvPr id="1048682" name="未知"/>
          <p:cNvSpPr/>
          <p:nvPr/>
        </p:nvSpPr>
        <p:spPr bwMode="auto">
          <a:xfrm>
            <a:off x="479768" y="1756125"/>
            <a:ext cx="1092778" cy="1514468"/>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00FFFF">
                  <a:gamma/>
                  <a:tint val="54510"/>
                  <a:invGamma/>
                </a:srgbClr>
              </a:gs>
              <a:gs pos="50000">
                <a:srgbClr val="00FFFF">
                  <a:alpha val="0"/>
                </a:srgbClr>
              </a:gs>
              <a:gs pos="100000">
                <a:srgbClr val="00FFFF">
                  <a:gamma/>
                  <a:tint val="54510"/>
                  <a:invGamma/>
                </a:srgbClr>
              </a:gs>
            </a:gsLst>
            <a:lin ang="27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ea"/>
            </a:endParaRPr>
          </a:p>
        </p:txBody>
      </p:sp>
      <p:sp>
        <p:nvSpPr>
          <p:cNvPr id="1048683" name="Text Box 8"/>
          <p:cNvSpPr txBox="1">
            <a:spLocks noChangeArrowheads="1"/>
          </p:cNvSpPr>
          <p:nvPr/>
        </p:nvSpPr>
        <p:spPr bwMode="auto">
          <a:xfrm>
            <a:off x="756529" y="3039159"/>
            <a:ext cx="1903088" cy="548640"/>
          </a:xfrm>
          <a:prstGeom prst="rect">
            <a:avLst/>
          </a:prstGeom>
          <a:noFill/>
          <a:ln w="9525">
            <a:noFill/>
            <a:miter lim="800000"/>
          </a:ln>
          <a:effectLst>
            <a:outerShdw dist="35921" dir="2700000" algn="ctr" rotWithShape="0">
              <a:srgbClr val="000000"/>
            </a:outerShdw>
          </a:effectLst>
        </p:spPr>
        <p:txBody>
          <a:bodyPr>
            <a:spAutoFit/>
          </a:bodyPr>
          <a:lstStyle/>
          <a:p>
            <a:pPr marR="0" defTabSz="914400" rtl="0" eaLnBrk="0" hangingPunct="0">
              <a:buClrTx/>
              <a:buSzTx/>
              <a:buFontTx/>
              <a:buNone/>
            </a:pPr>
            <a:r>
              <a:rPr kumimoji="0" lang="zh-CN" sz="3200" b="1" kern="1200" cap="none" spc="0" normalizeH="0" baseline="0" noProof="0">
                <a:solidFill>
                  <a:schemeClr val="bg1"/>
                </a:solidFill>
                <a:latin typeface="Arial" panose="020B0604020202020204" pitchFamily="34" charset="0"/>
                <a:ea typeface="宋体" panose="02010600030101010101" pitchFamily="2" charset="-122"/>
                <a:cs typeface="+mn-ea"/>
              </a:rPr>
              <a:t>定义</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box(in)">
                                      <p:cBhvr>
                                        <p:cTn id="7" dur="20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5" name="标题 1"/>
          <p:cNvSpPr>
            <a:spLocks noGrp="1"/>
          </p:cNvSpPr>
          <p:nvPr>
            <p:ph type="title"/>
          </p:nvPr>
        </p:nvSpPr>
        <p:spPr/>
        <p:txBody>
          <a:bodyPr/>
          <a:lstStyle/>
          <a:p>
            <a:r>
              <a:rPr lang="en-US" altLang="zh-CN" dirty="0"/>
              <a:t>3.8.5 </a:t>
            </a:r>
            <a:r>
              <a:rPr lang="zh-CN" altLang="en-US" dirty="0"/>
              <a:t>画数据流时需注意的问题</a:t>
            </a:r>
          </a:p>
        </p:txBody>
      </p:sp>
      <p:sp>
        <p:nvSpPr>
          <p:cNvPr id="1048896" name="Rectangle 3"/>
          <p:cNvSpPr>
            <a:spLocks noGrp="1" noChangeArrowheads="1"/>
          </p:cNvSpPr>
          <p:nvPr/>
        </p:nvSpPr>
        <p:spPr>
          <a:xfrm>
            <a:off x="570865" y="1026795"/>
            <a:ext cx="9444355" cy="134747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ysClr val="windowText" lastClr="000000"/>
                </a:solidFill>
                <a:latin typeface="Franklin Gothic Medium" panose="020B0603020102020204" pitchFamily="3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5pPr>
            <a:lvl6pPr marL="25146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6pPr>
            <a:lvl7pPr marL="29718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7pPr>
            <a:lvl8pPr marL="34290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8pPr>
            <a:lvl9pPr marL="38862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9pPr>
          </a:lstStyle>
          <a:p>
            <a:pPr>
              <a:buClr>
                <a:srgbClr val="1F4300"/>
              </a:buClr>
            </a:pPr>
            <a:r>
              <a:rPr lang="en-US" altLang="zh-CN" dirty="0">
                <a:latin typeface="宋体" panose="02010600030101010101" pitchFamily="2" charset="-122"/>
              </a:rPr>
              <a:t>1) </a:t>
            </a:r>
            <a:r>
              <a:rPr lang="zh-CN" altLang="en-US" dirty="0">
                <a:latin typeface="宋体" panose="02010600030101010101" pitchFamily="2" charset="-122"/>
              </a:rPr>
              <a:t>不要把控制流作为数据流</a:t>
            </a:r>
            <a:endParaRPr lang="zh-CN" altLang="en-US" dirty="0"/>
          </a:p>
          <a:p>
            <a:pPr algn="just">
              <a:buFontTx/>
              <a:buNone/>
            </a:pPr>
            <a:r>
              <a:rPr lang="zh-CN" altLang="en-US" sz="1800" dirty="0"/>
              <a:t>      </a:t>
            </a:r>
          </a:p>
          <a:p>
            <a:pPr algn="just">
              <a:buFontTx/>
              <a:buNone/>
            </a:pPr>
            <a:endParaRPr lang="zh-CN" altLang="en-US" sz="1800" dirty="0"/>
          </a:p>
          <a:p>
            <a:pPr algn="just">
              <a:buFontTx/>
              <a:buNone/>
            </a:pPr>
            <a:r>
              <a:rPr lang="zh-CN" altLang="en-US" sz="1800" dirty="0"/>
              <a:t>   </a:t>
            </a:r>
            <a:endParaRPr lang="en-US" altLang="zh-CN" dirty="0"/>
          </a:p>
        </p:txBody>
      </p:sp>
      <p:grpSp>
        <p:nvGrpSpPr>
          <p:cNvPr id="234" name="组合 4"/>
          <p:cNvGrpSpPr/>
          <p:nvPr/>
        </p:nvGrpSpPr>
        <p:grpSpPr>
          <a:xfrm>
            <a:off x="4916805" y="2374900"/>
            <a:ext cx="4495800" cy="990600"/>
            <a:chOff x="4916805" y="2374900"/>
            <a:chExt cx="4495800" cy="990600"/>
          </a:xfrm>
        </p:grpSpPr>
        <p:sp>
          <p:nvSpPr>
            <p:cNvPr id="1048897" name="Line 4"/>
            <p:cNvSpPr>
              <a:spLocks noChangeShapeType="1"/>
            </p:cNvSpPr>
            <p:nvPr/>
          </p:nvSpPr>
          <p:spPr bwMode="auto">
            <a:xfrm flipV="1">
              <a:off x="4916805" y="2832100"/>
              <a:ext cx="609600" cy="0"/>
            </a:xfrm>
            <a:prstGeom prst="line">
              <a:avLst/>
            </a:prstGeom>
            <a:noFill/>
            <a:ln w="12700" cap="sq">
              <a:solidFill>
                <a:sysClr val="windowText" lastClr="000000"/>
              </a:solidFill>
              <a:round/>
              <a:headEnd type="none" w="sm" len="sm"/>
              <a:tailEnd type="triangle" w="med" len="med"/>
            </a:ln>
            <a:effectLst/>
          </p:spPr>
          <p:txBody>
            <a:bodyPr wrap="none" anchor="ctr"/>
            <a:lstStyle/>
            <a:p>
              <a:endParaRPr lang="zh-CN" altLang="en-US"/>
            </a:p>
          </p:txBody>
        </p:sp>
        <p:sp>
          <p:nvSpPr>
            <p:cNvPr id="1048898" name="Line 5"/>
            <p:cNvSpPr>
              <a:spLocks noChangeShapeType="1"/>
            </p:cNvSpPr>
            <p:nvPr/>
          </p:nvSpPr>
          <p:spPr bwMode="auto">
            <a:xfrm>
              <a:off x="6517005" y="2832100"/>
              <a:ext cx="1066800" cy="0"/>
            </a:xfrm>
            <a:prstGeom prst="line">
              <a:avLst/>
            </a:prstGeom>
            <a:noFill/>
            <a:ln w="12700" cap="sq">
              <a:solidFill>
                <a:sysClr val="windowText" lastClr="000000"/>
              </a:solidFill>
              <a:round/>
              <a:headEnd type="none" w="sm" len="sm"/>
              <a:tailEnd type="triangle" w="med" len="med"/>
            </a:ln>
            <a:effectLst/>
          </p:spPr>
          <p:txBody>
            <a:bodyPr wrap="none" anchor="ctr"/>
            <a:lstStyle/>
            <a:p>
              <a:endParaRPr lang="zh-CN" altLang="en-US"/>
            </a:p>
          </p:txBody>
        </p:sp>
        <p:sp>
          <p:nvSpPr>
            <p:cNvPr id="1048899" name="AutoShape 6"/>
            <p:cNvSpPr>
              <a:spLocks noChangeArrowheads="1"/>
            </p:cNvSpPr>
            <p:nvPr/>
          </p:nvSpPr>
          <p:spPr bwMode="auto">
            <a:xfrm>
              <a:off x="8498205" y="2374900"/>
              <a:ext cx="914400" cy="457200"/>
            </a:xfrm>
            <a:prstGeom prst="flowChartProcess">
              <a:avLst/>
            </a:prstGeom>
            <a:noFill/>
            <a:ln>
              <a:noFill/>
            </a:ln>
            <a:effectLst/>
          </p:spPr>
          <p:txBody>
            <a:bodyPr wrap="none" anchor="ctr"/>
            <a:lstStyle/>
            <a:p>
              <a:pPr algn="ctr"/>
              <a:r>
                <a:rPr lang="zh-CN" altLang="en-US" sz="1600"/>
                <a:t>合法卡片</a:t>
              </a:r>
            </a:p>
          </p:txBody>
        </p:sp>
        <p:sp>
          <p:nvSpPr>
            <p:cNvPr id="1048900" name="AutoShape 7"/>
            <p:cNvSpPr>
              <a:spLocks noChangeArrowheads="1"/>
            </p:cNvSpPr>
            <p:nvPr/>
          </p:nvSpPr>
          <p:spPr bwMode="auto">
            <a:xfrm>
              <a:off x="6669405" y="2374900"/>
              <a:ext cx="685800" cy="457200"/>
            </a:xfrm>
            <a:prstGeom prst="flowChartProcess">
              <a:avLst/>
            </a:prstGeom>
            <a:noFill/>
            <a:ln>
              <a:noFill/>
            </a:ln>
            <a:effectLst/>
          </p:spPr>
          <p:txBody>
            <a:bodyPr wrap="none" anchor="ctr"/>
            <a:lstStyle/>
            <a:p>
              <a:pPr algn="ctr"/>
              <a:r>
                <a:rPr lang="zh-CN" altLang="en-US" sz="1600"/>
                <a:t>卡片信息</a:t>
              </a:r>
            </a:p>
          </p:txBody>
        </p:sp>
        <p:sp>
          <p:nvSpPr>
            <p:cNvPr id="1048901" name="Oval 8"/>
            <p:cNvSpPr>
              <a:spLocks noChangeArrowheads="1"/>
            </p:cNvSpPr>
            <p:nvPr/>
          </p:nvSpPr>
          <p:spPr bwMode="auto">
            <a:xfrm>
              <a:off x="5526405" y="2527300"/>
              <a:ext cx="990600" cy="685800"/>
            </a:xfrm>
            <a:prstGeom prst="ellipse">
              <a:avLst/>
            </a:prstGeom>
            <a:noFill/>
            <a:ln w="12700" cap="sq">
              <a:solidFill>
                <a:sysClr val="windowText" lastClr="000000"/>
              </a:solidFill>
              <a:round/>
              <a:headEnd type="none" w="sm" len="sm"/>
              <a:tailEnd type="none" w="sm" len="sm"/>
            </a:ln>
            <a:effectLst/>
          </p:spPr>
          <p:txBody>
            <a:bodyPr wrap="none" anchor="ctr"/>
            <a:lstStyle/>
            <a:p>
              <a:pPr algn="ctr"/>
              <a:r>
                <a:rPr lang="zh-CN" altLang="en-US" sz="1600"/>
                <a:t>读入</a:t>
              </a:r>
            </a:p>
            <a:p>
              <a:pPr algn="ctr"/>
              <a:r>
                <a:rPr lang="zh-CN" altLang="en-US" sz="1600"/>
                <a:t>卡片</a:t>
              </a:r>
              <a:endParaRPr lang="zh-CN" altLang="en-US" b="1"/>
            </a:p>
          </p:txBody>
        </p:sp>
        <p:sp>
          <p:nvSpPr>
            <p:cNvPr id="1048902" name="Oval 9"/>
            <p:cNvSpPr>
              <a:spLocks noChangeArrowheads="1"/>
            </p:cNvSpPr>
            <p:nvPr/>
          </p:nvSpPr>
          <p:spPr bwMode="auto">
            <a:xfrm>
              <a:off x="7583805" y="2527300"/>
              <a:ext cx="990600" cy="685800"/>
            </a:xfrm>
            <a:prstGeom prst="ellipse">
              <a:avLst/>
            </a:prstGeom>
            <a:noFill/>
            <a:ln w="12700" cap="sq">
              <a:solidFill>
                <a:sysClr val="windowText" lastClr="000000"/>
              </a:solidFill>
              <a:round/>
              <a:headEnd type="none" w="sm" len="sm"/>
              <a:tailEnd type="none" w="sm" len="sm"/>
            </a:ln>
            <a:effectLst/>
          </p:spPr>
          <p:txBody>
            <a:bodyPr wrap="none" anchor="ctr"/>
            <a:lstStyle/>
            <a:p>
              <a:pPr algn="ctr"/>
              <a:r>
                <a:rPr lang="zh-CN" altLang="en-US" sz="1600"/>
                <a:t>卡片校验</a:t>
              </a:r>
              <a:endParaRPr lang="zh-CN" altLang="en-US" b="1"/>
            </a:p>
          </p:txBody>
        </p:sp>
        <p:sp>
          <p:nvSpPr>
            <p:cNvPr id="1048903" name="Line 10"/>
            <p:cNvSpPr>
              <a:spLocks noChangeShapeType="1"/>
            </p:cNvSpPr>
            <p:nvPr/>
          </p:nvSpPr>
          <p:spPr bwMode="auto">
            <a:xfrm>
              <a:off x="8574405" y="2832100"/>
              <a:ext cx="838200" cy="0"/>
            </a:xfrm>
            <a:prstGeom prst="line">
              <a:avLst/>
            </a:prstGeom>
            <a:noFill/>
            <a:ln w="12700" cap="sq">
              <a:solidFill>
                <a:sysClr val="windowText" lastClr="000000"/>
              </a:solidFill>
              <a:round/>
              <a:headEnd type="none" w="sm" len="sm"/>
              <a:tailEnd type="triangle" w="med" len="med"/>
            </a:ln>
            <a:effectLst/>
          </p:spPr>
          <p:txBody>
            <a:bodyPr wrap="none" anchor="ctr"/>
            <a:lstStyle/>
            <a:p>
              <a:endParaRPr lang="zh-CN" altLang="en-US"/>
            </a:p>
          </p:txBody>
        </p:sp>
        <p:sp>
          <p:nvSpPr>
            <p:cNvPr id="1048904" name="Freeform 11"/>
            <p:cNvSpPr/>
            <p:nvPr/>
          </p:nvSpPr>
          <p:spPr bwMode="auto">
            <a:xfrm>
              <a:off x="6440805" y="3060700"/>
              <a:ext cx="1219200" cy="292100"/>
            </a:xfrm>
            <a:custGeom>
              <a:avLst/>
              <a:gdLst>
                <a:gd name="T0" fmla="*/ 0 w 888"/>
                <a:gd name="T1" fmla="*/ 88 h 336"/>
                <a:gd name="T2" fmla="*/ 336 w 888"/>
                <a:gd name="T3" fmla="*/ 328 h 336"/>
                <a:gd name="T4" fmla="*/ 816 w 888"/>
                <a:gd name="T5" fmla="*/ 40 h 336"/>
                <a:gd name="T6" fmla="*/ 768 w 888"/>
                <a:gd name="T7" fmla="*/ 88 h 336"/>
              </a:gdLst>
              <a:ahLst/>
              <a:cxnLst>
                <a:cxn ang="0">
                  <a:pos x="T0" y="T1"/>
                </a:cxn>
                <a:cxn ang="0">
                  <a:pos x="T2" y="T3"/>
                </a:cxn>
                <a:cxn ang="0">
                  <a:pos x="T4" y="T5"/>
                </a:cxn>
                <a:cxn ang="0">
                  <a:pos x="T6" y="T7"/>
                </a:cxn>
              </a:cxnLst>
              <a:rect l="0" t="0" r="r" b="b"/>
              <a:pathLst>
                <a:path w="888" h="336">
                  <a:moveTo>
                    <a:pt x="0" y="88"/>
                  </a:moveTo>
                  <a:cubicBezTo>
                    <a:pt x="100" y="212"/>
                    <a:pt x="200" y="336"/>
                    <a:pt x="336" y="328"/>
                  </a:cubicBezTo>
                  <a:cubicBezTo>
                    <a:pt x="472" y="320"/>
                    <a:pt x="744" y="80"/>
                    <a:pt x="816" y="40"/>
                  </a:cubicBezTo>
                  <a:cubicBezTo>
                    <a:pt x="888" y="0"/>
                    <a:pt x="828" y="44"/>
                    <a:pt x="768" y="88"/>
                  </a:cubicBezTo>
                </a:path>
              </a:pathLst>
            </a:custGeom>
            <a:noFill/>
            <a:ln w="12700" cap="sq" cmpd="sng">
              <a:solidFill>
                <a:sysClr val="windowText" lastClr="000000"/>
              </a:solidFill>
              <a:prstDash val="solid"/>
              <a:round/>
              <a:headEnd type="triangle" w="med" len="med"/>
              <a:tailEnd type="none" w="med" len="med"/>
            </a:ln>
            <a:effectLst/>
          </p:spPr>
          <p:txBody>
            <a:bodyPr wrap="none" anchor="ctr"/>
            <a:lstStyle/>
            <a:p>
              <a:endParaRPr lang="zh-CN" altLang="en-US"/>
            </a:p>
          </p:txBody>
        </p:sp>
        <p:sp>
          <p:nvSpPr>
            <p:cNvPr id="1048905" name="AutoShape 12"/>
            <p:cNvSpPr>
              <a:spLocks noChangeArrowheads="1"/>
            </p:cNvSpPr>
            <p:nvPr/>
          </p:nvSpPr>
          <p:spPr bwMode="auto">
            <a:xfrm>
              <a:off x="6669405" y="2908300"/>
              <a:ext cx="685800" cy="457200"/>
            </a:xfrm>
            <a:prstGeom prst="flowChartProcess">
              <a:avLst/>
            </a:prstGeom>
            <a:noFill/>
            <a:ln>
              <a:noFill/>
            </a:ln>
            <a:effectLst/>
          </p:spPr>
          <p:txBody>
            <a:bodyPr wrap="none" anchor="ctr"/>
            <a:lstStyle/>
            <a:p>
              <a:pPr algn="ctr"/>
              <a:r>
                <a:rPr lang="zh-CN" altLang="en-US" sz="1600"/>
                <a:t>读下张卡</a:t>
              </a:r>
            </a:p>
          </p:txBody>
        </p:sp>
        <p:sp>
          <p:nvSpPr>
            <p:cNvPr id="1048906" name="Line 13"/>
            <p:cNvSpPr>
              <a:spLocks noChangeShapeType="1"/>
            </p:cNvSpPr>
            <p:nvPr/>
          </p:nvSpPr>
          <p:spPr bwMode="auto">
            <a:xfrm flipH="1">
              <a:off x="6898005" y="2984500"/>
              <a:ext cx="228600" cy="304800"/>
            </a:xfrm>
            <a:prstGeom prst="line">
              <a:avLst/>
            </a:prstGeom>
            <a:noFill/>
            <a:ln w="9525">
              <a:solidFill>
                <a:srgbClr val="FF0000"/>
              </a:solidFill>
              <a:round/>
            </a:ln>
            <a:effectLst/>
          </p:spPr>
          <p:txBody>
            <a:bodyPr wrap="none"/>
            <a:lstStyle/>
            <a:p>
              <a:endParaRPr lang="zh-CN" altLang="en-US"/>
            </a:p>
          </p:txBody>
        </p:sp>
        <p:sp>
          <p:nvSpPr>
            <p:cNvPr id="1048907" name="Line 14"/>
            <p:cNvSpPr>
              <a:spLocks noChangeShapeType="1"/>
            </p:cNvSpPr>
            <p:nvPr/>
          </p:nvSpPr>
          <p:spPr bwMode="auto">
            <a:xfrm>
              <a:off x="6821805" y="2984500"/>
              <a:ext cx="381000" cy="304800"/>
            </a:xfrm>
            <a:prstGeom prst="line">
              <a:avLst/>
            </a:prstGeom>
            <a:noFill/>
            <a:ln w="9525">
              <a:solidFill>
                <a:srgbClr val="FF0000"/>
              </a:solidFill>
              <a:round/>
            </a:ln>
            <a:effectLst/>
          </p:spPr>
          <p:txBody>
            <a:bodyPr wrap="none"/>
            <a:lstStyle/>
            <a:p>
              <a:endParaRPr lang="zh-CN" altLang="en-US"/>
            </a:p>
          </p:txBody>
        </p:sp>
      </p:grpSp>
      <p:grpSp>
        <p:nvGrpSpPr>
          <p:cNvPr id="235" name="组合 5"/>
          <p:cNvGrpSpPr/>
          <p:nvPr/>
        </p:nvGrpSpPr>
        <p:grpSpPr>
          <a:xfrm>
            <a:off x="4208780" y="3975735"/>
            <a:ext cx="2971800" cy="1603375"/>
            <a:chOff x="4208780" y="3975735"/>
            <a:chExt cx="2971800" cy="1603375"/>
          </a:xfrm>
        </p:grpSpPr>
        <p:sp>
          <p:nvSpPr>
            <p:cNvPr id="1048908" name="Line 15"/>
            <p:cNvSpPr>
              <a:spLocks noChangeShapeType="1"/>
            </p:cNvSpPr>
            <p:nvPr/>
          </p:nvSpPr>
          <p:spPr bwMode="auto">
            <a:xfrm>
              <a:off x="4284980" y="5045710"/>
              <a:ext cx="1066800" cy="0"/>
            </a:xfrm>
            <a:prstGeom prst="line">
              <a:avLst/>
            </a:prstGeom>
            <a:noFill/>
            <a:ln w="12700" cap="sq">
              <a:solidFill>
                <a:sysClr val="windowText" lastClr="000000"/>
              </a:solidFill>
              <a:round/>
              <a:headEnd type="none" w="sm" len="sm"/>
              <a:tailEnd type="triangle" w="med" len="med"/>
            </a:ln>
            <a:effectLst/>
          </p:spPr>
          <p:txBody>
            <a:bodyPr wrap="none" anchor="ctr"/>
            <a:lstStyle/>
            <a:p>
              <a:endParaRPr lang="zh-CN" altLang="en-US"/>
            </a:p>
          </p:txBody>
        </p:sp>
        <p:sp>
          <p:nvSpPr>
            <p:cNvPr id="1048909" name="AutoShape 16"/>
            <p:cNvSpPr>
              <a:spLocks noChangeArrowheads="1"/>
            </p:cNvSpPr>
            <p:nvPr/>
          </p:nvSpPr>
          <p:spPr bwMode="auto">
            <a:xfrm>
              <a:off x="6266180" y="4588510"/>
              <a:ext cx="914400" cy="457200"/>
            </a:xfrm>
            <a:prstGeom prst="flowChartProcess">
              <a:avLst/>
            </a:prstGeom>
            <a:noFill/>
            <a:ln>
              <a:noFill/>
            </a:ln>
            <a:effectLst/>
          </p:spPr>
          <p:txBody>
            <a:bodyPr wrap="none" anchor="ctr"/>
            <a:lstStyle/>
            <a:p>
              <a:pPr algn="ctr"/>
              <a:r>
                <a:rPr lang="zh-CN" altLang="en-US" sz="1600"/>
                <a:t>工资单</a:t>
              </a:r>
            </a:p>
          </p:txBody>
        </p:sp>
        <p:sp>
          <p:nvSpPr>
            <p:cNvPr id="1048910" name="AutoShape 17"/>
            <p:cNvSpPr>
              <a:spLocks noChangeArrowheads="1"/>
            </p:cNvSpPr>
            <p:nvPr/>
          </p:nvSpPr>
          <p:spPr bwMode="auto">
            <a:xfrm>
              <a:off x="4437380" y="4588510"/>
              <a:ext cx="685800" cy="457200"/>
            </a:xfrm>
            <a:prstGeom prst="flowChartProcess">
              <a:avLst/>
            </a:prstGeom>
            <a:noFill/>
            <a:ln>
              <a:noFill/>
            </a:ln>
            <a:effectLst/>
          </p:spPr>
          <p:txBody>
            <a:bodyPr wrap="none" anchor="ctr"/>
            <a:lstStyle/>
            <a:p>
              <a:pPr algn="ctr"/>
              <a:r>
                <a:rPr lang="zh-CN" altLang="en-US" sz="1600"/>
                <a:t>工资率</a:t>
              </a:r>
            </a:p>
          </p:txBody>
        </p:sp>
        <p:sp>
          <p:nvSpPr>
            <p:cNvPr id="1048911" name="Oval 18"/>
            <p:cNvSpPr>
              <a:spLocks noChangeArrowheads="1"/>
            </p:cNvSpPr>
            <p:nvPr/>
          </p:nvSpPr>
          <p:spPr bwMode="auto">
            <a:xfrm>
              <a:off x="5351780" y="4740910"/>
              <a:ext cx="990600" cy="685800"/>
            </a:xfrm>
            <a:prstGeom prst="ellipse">
              <a:avLst/>
            </a:prstGeom>
            <a:noFill/>
            <a:ln w="12700" cap="sq">
              <a:solidFill>
                <a:sysClr val="windowText" lastClr="000000"/>
              </a:solidFill>
              <a:round/>
              <a:headEnd type="none" w="sm" len="sm"/>
              <a:tailEnd type="none" w="sm" len="sm"/>
            </a:ln>
            <a:effectLst/>
          </p:spPr>
          <p:txBody>
            <a:bodyPr wrap="none" anchor="ctr"/>
            <a:lstStyle/>
            <a:p>
              <a:pPr algn="ctr"/>
              <a:r>
                <a:rPr lang="zh-CN" altLang="en-US" sz="1600"/>
                <a:t>计算工资</a:t>
              </a:r>
            </a:p>
          </p:txBody>
        </p:sp>
        <p:sp>
          <p:nvSpPr>
            <p:cNvPr id="1048912" name="Line 19"/>
            <p:cNvSpPr>
              <a:spLocks noChangeShapeType="1"/>
            </p:cNvSpPr>
            <p:nvPr/>
          </p:nvSpPr>
          <p:spPr bwMode="auto">
            <a:xfrm>
              <a:off x="6342380" y="5045710"/>
              <a:ext cx="838200" cy="0"/>
            </a:xfrm>
            <a:prstGeom prst="line">
              <a:avLst/>
            </a:prstGeom>
            <a:noFill/>
            <a:ln w="12700" cap="sq">
              <a:solidFill>
                <a:sysClr val="windowText" lastClr="000000"/>
              </a:solidFill>
              <a:round/>
              <a:headEnd type="none" w="sm" len="sm"/>
              <a:tailEnd type="triangle" w="med" len="med"/>
            </a:ln>
            <a:effectLst/>
          </p:spPr>
          <p:txBody>
            <a:bodyPr wrap="none" anchor="ctr"/>
            <a:lstStyle/>
            <a:p>
              <a:endParaRPr lang="zh-CN" altLang="en-US"/>
            </a:p>
          </p:txBody>
        </p:sp>
        <p:sp>
          <p:nvSpPr>
            <p:cNvPr id="1048913" name="Freeform 20"/>
            <p:cNvSpPr/>
            <p:nvPr/>
          </p:nvSpPr>
          <p:spPr bwMode="auto">
            <a:xfrm>
              <a:off x="4208780" y="5274310"/>
              <a:ext cx="1219200" cy="292100"/>
            </a:xfrm>
            <a:custGeom>
              <a:avLst/>
              <a:gdLst>
                <a:gd name="T0" fmla="*/ 0 w 888"/>
                <a:gd name="T1" fmla="*/ 88 h 336"/>
                <a:gd name="T2" fmla="*/ 336 w 888"/>
                <a:gd name="T3" fmla="*/ 328 h 336"/>
                <a:gd name="T4" fmla="*/ 816 w 888"/>
                <a:gd name="T5" fmla="*/ 40 h 336"/>
                <a:gd name="T6" fmla="*/ 768 w 888"/>
                <a:gd name="T7" fmla="*/ 88 h 336"/>
              </a:gdLst>
              <a:ahLst/>
              <a:cxnLst>
                <a:cxn ang="0">
                  <a:pos x="T0" y="T1"/>
                </a:cxn>
                <a:cxn ang="0">
                  <a:pos x="T2" y="T3"/>
                </a:cxn>
                <a:cxn ang="0">
                  <a:pos x="T4" y="T5"/>
                </a:cxn>
                <a:cxn ang="0">
                  <a:pos x="T6" y="T7"/>
                </a:cxn>
              </a:cxnLst>
              <a:rect l="0" t="0" r="r" b="b"/>
              <a:pathLst>
                <a:path w="888" h="336">
                  <a:moveTo>
                    <a:pt x="0" y="88"/>
                  </a:moveTo>
                  <a:cubicBezTo>
                    <a:pt x="100" y="212"/>
                    <a:pt x="200" y="336"/>
                    <a:pt x="336" y="328"/>
                  </a:cubicBezTo>
                  <a:cubicBezTo>
                    <a:pt x="472" y="320"/>
                    <a:pt x="744" y="80"/>
                    <a:pt x="816" y="40"/>
                  </a:cubicBezTo>
                  <a:cubicBezTo>
                    <a:pt x="888" y="0"/>
                    <a:pt x="828" y="44"/>
                    <a:pt x="768" y="88"/>
                  </a:cubicBezTo>
                </a:path>
              </a:pathLst>
            </a:custGeom>
            <a:noFill/>
            <a:ln w="12700" cap="sq" cmpd="sng">
              <a:solidFill>
                <a:sysClr val="windowText" lastClr="000000"/>
              </a:solidFill>
              <a:prstDash val="solid"/>
              <a:round/>
              <a:headEnd type="none" w="med" len="med"/>
              <a:tailEnd type="triangle" w="med" len="lg"/>
            </a:ln>
            <a:effectLst/>
          </p:spPr>
          <p:txBody>
            <a:bodyPr wrap="none" anchor="ctr"/>
            <a:lstStyle/>
            <a:p>
              <a:endParaRPr lang="zh-CN" altLang="en-US"/>
            </a:p>
          </p:txBody>
        </p:sp>
        <p:sp>
          <p:nvSpPr>
            <p:cNvPr id="1048914" name="AutoShape 21"/>
            <p:cNvSpPr>
              <a:spLocks noChangeArrowheads="1"/>
            </p:cNvSpPr>
            <p:nvPr/>
          </p:nvSpPr>
          <p:spPr bwMode="auto">
            <a:xfrm>
              <a:off x="4437380" y="5121910"/>
              <a:ext cx="685800" cy="457200"/>
            </a:xfrm>
            <a:prstGeom prst="flowChartProcess">
              <a:avLst/>
            </a:prstGeom>
            <a:noFill/>
            <a:ln>
              <a:noFill/>
            </a:ln>
            <a:effectLst/>
          </p:spPr>
          <p:txBody>
            <a:bodyPr wrap="none" anchor="ctr"/>
            <a:lstStyle/>
            <a:p>
              <a:pPr algn="ctr"/>
              <a:r>
                <a:rPr lang="zh-CN" altLang="en-US" sz="1600"/>
                <a:t>每月</a:t>
              </a:r>
              <a:r>
                <a:rPr lang="en-US" altLang="zh-CN" sz="1600"/>
                <a:t>1</a:t>
              </a:r>
              <a:r>
                <a:rPr lang="zh-CN" altLang="en-US" sz="1600"/>
                <a:t>号</a:t>
              </a:r>
            </a:p>
          </p:txBody>
        </p:sp>
        <p:sp>
          <p:nvSpPr>
            <p:cNvPr id="1048915" name="Line 22"/>
            <p:cNvSpPr>
              <a:spLocks noChangeShapeType="1"/>
            </p:cNvSpPr>
            <p:nvPr/>
          </p:nvSpPr>
          <p:spPr bwMode="auto">
            <a:xfrm>
              <a:off x="5431155" y="4359910"/>
              <a:ext cx="914400" cy="0"/>
            </a:xfrm>
            <a:prstGeom prst="line">
              <a:avLst/>
            </a:prstGeom>
            <a:noFill/>
            <a:ln w="9525">
              <a:solidFill>
                <a:sysClr val="windowText" lastClr="000000"/>
              </a:solidFill>
              <a:round/>
            </a:ln>
            <a:effectLst/>
          </p:spPr>
          <p:txBody>
            <a:bodyPr wrap="none"/>
            <a:lstStyle/>
            <a:p>
              <a:endParaRPr lang="zh-CN" altLang="en-US"/>
            </a:p>
          </p:txBody>
        </p:sp>
        <p:sp>
          <p:nvSpPr>
            <p:cNvPr id="1048916" name="AutoShape 23"/>
            <p:cNvSpPr>
              <a:spLocks noChangeArrowheads="1"/>
            </p:cNvSpPr>
            <p:nvPr/>
          </p:nvSpPr>
          <p:spPr bwMode="auto">
            <a:xfrm>
              <a:off x="5456555" y="3975735"/>
              <a:ext cx="914400" cy="457200"/>
            </a:xfrm>
            <a:prstGeom prst="flowChartProcess">
              <a:avLst/>
            </a:prstGeom>
            <a:noFill/>
            <a:ln>
              <a:noFill/>
            </a:ln>
            <a:effectLst/>
          </p:spPr>
          <p:txBody>
            <a:bodyPr wrap="none" anchor="ctr"/>
            <a:lstStyle/>
            <a:p>
              <a:pPr algn="ctr"/>
              <a:r>
                <a:rPr lang="zh-CN" altLang="en-US" sz="1600"/>
                <a:t>职工档案</a:t>
              </a:r>
            </a:p>
          </p:txBody>
        </p:sp>
        <p:sp>
          <p:nvSpPr>
            <p:cNvPr id="1048917" name="Line 24"/>
            <p:cNvSpPr>
              <a:spLocks noChangeShapeType="1"/>
            </p:cNvSpPr>
            <p:nvPr/>
          </p:nvSpPr>
          <p:spPr bwMode="auto">
            <a:xfrm>
              <a:off x="5808980" y="4359910"/>
              <a:ext cx="0" cy="381000"/>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8918" name="Line 25"/>
            <p:cNvSpPr>
              <a:spLocks noChangeShapeType="1"/>
            </p:cNvSpPr>
            <p:nvPr/>
          </p:nvSpPr>
          <p:spPr bwMode="auto">
            <a:xfrm flipH="1">
              <a:off x="4592955" y="5166360"/>
              <a:ext cx="304800" cy="381000"/>
            </a:xfrm>
            <a:prstGeom prst="line">
              <a:avLst/>
            </a:prstGeom>
            <a:noFill/>
            <a:ln w="9525">
              <a:solidFill>
                <a:srgbClr val="FF0000"/>
              </a:solidFill>
              <a:round/>
            </a:ln>
            <a:effectLst/>
          </p:spPr>
          <p:txBody>
            <a:bodyPr wrap="none"/>
            <a:lstStyle/>
            <a:p>
              <a:endParaRPr lang="zh-CN" altLang="en-US"/>
            </a:p>
          </p:txBody>
        </p:sp>
        <p:sp>
          <p:nvSpPr>
            <p:cNvPr id="1048919" name="Line 26"/>
            <p:cNvSpPr>
              <a:spLocks noChangeShapeType="1"/>
            </p:cNvSpPr>
            <p:nvPr/>
          </p:nvSpPr>
          <p:spPr bwMode="auto">
            <a:xfrm>
              <a:off x="4561205" y="5226685"/>
              <a:ext cx="381000" cy="304800"/>
            </a:xfrm>
            <a:prstGeom prst="line">
              <a:avLst/>
            </a:prstGeom>
            <a:noFill/>
            <a:ln w="9525">
              <a:solidFill>
                <a:srgbClr val="FF0000"/>
              </a:solidFill>
              <a:round/>
            </a:ln>
            <a:effectLst/>
          </p:spPr>
          <p:txBody>
            <a:bodyPr wrap="none"/>
            <a:lstStyle/>
            <a:p>
              <a:endParaRPr lang="zh-CN" altLang="en-US"/>
            </a:p>
          </p:txBody>
        </p:sp>
      </p:grpSp>
      <p:sp>
        <p:nvSpPr>
          <p:cNvPr id="1048920" name="文本框 2"/>
          <p:cNvSpPr txBox="1"/>
          <p:nvPr/>
        </p:nvSpPr>
        <p:spPr>
          <a:xfrm>
            <a:off x="1304290" y="1762760"/>
            <a:ext cx="6355715" cy="460375"/>
          </a:xfrm>
          <a:prstGeom prst="rect">
            <a:avLst/>
          </a:prstGeom>
          <a:noFill/>
        </p:spPr>
        <p:txBody>
          <a:bodyPr wrap="none" rtlCol="0" anchor="t">
            <a:spAutoFit/>
          </a:bodyPr>
          <a:lstStyle/>
          <a:p>
            <a:pPr marL="342900" indent="-342900" algn="just" eaLnBrk="0" fontAlgn="base" hangingPunct="0">
              <a:spcBef>
                <a:spcPct val="20000"/>
              </a:spcBef>
              <a:buFontTx/>
            </a:pPr>
            <a:r>
              <a:rPr lang="zh-CN" altLang="en-US" sz="2400" b="1" dirty="0">
                <a:solidFill>
                  <a:sysClr val="windowText" lastClr="000000"/>
                </a:solidFill>
                <a:latin typeface="Franklin Gothic Medium" panose="020B0603020102020204" pitchFamily="34" charset="0"/>
                <a:cs typeface="+mn-ea"/>
                <a:sym typeface="+mn-ea"/>
              </a:rPr>
              <a:t> </a:t>
            </a:r>
            <a:r>
              <a:rPr lang="zh-CN" altLang="en-US" sz="2400" dirty="0">
                <a:solidFill>
                  <a:sysClr val="windowText" lastClr="000000"/>
                </a:solidFill>
                <a:latin typeface="Franklin Gothic Medium" panose="020B0603020102020204" pitchFamily="34" charset="0"/>
                <a:cs typeface="+mn-ea"/>
                <a:sym typeface="+mn-ea"/>
              </a:rPr>
              <a:t>如：下图中读下张卡属于控制流，不应画出。</a:t>
            </a:r>
          </a:p>
        </p:txBody>
      </p:sp>
      <p:sp>
        <p:nvSpPr>
          <p:cNvPr id="1048921" name="Rectangle 3"/>
          <p:cNvSpPr>
            <a:spLocks noGrp="1" noChangeArrowheads="1"/>
          </p:cNvSpPr>
          <p:nvPr/>
        </p:nvSpPr>
        <p:spPr>
          <a:xfrm>
            <a:off x="582295" y="3507105"/>
            <a:ext cx="9444355" cy="86487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ysClr val="windowText" lastClr="000000"/>
                </a:solidFill>
                <a:latin typeface="Franklin Gothic Medium" panose="020B0603020102020204" pitchFamily="3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5pPr>
            <a:lvl6pPr marL="25146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6pPr>
            <a:lvl7pPr marL="29718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7pPr>
            <a:lvl8pPr marL="34290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8pPr>
            <a:lvl9pPr marL="38862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9pPr>
          </a:lstStyle>
          <a:p>
            <a:pPr marL="0" indent="0">
              <a:buClr>
                <a:srgbClr val="1F4300"/>
              </a:buClr>
              <a:buNone/>
            </a:pPr>
            <a:endParaRPr lang="en-US" altLang="zh-CN" dirty="0"/>
          </a:p>
          <a:p>
            <a:pPr algn="just"/>
            <a:r>
              <a:rPr lang="en-US" altLang="zh-CN" dirty="0"/>
              <a:t>2) </a:t>
            </a:r>
            <a:r>
              <a:rPr lang="zh-CN" altLang="en-US" dirty="0"/>
              <a:t>不要标出激发条件</a:t>
            </a:r>
          </a:p>
          <a:p>
            <a:pPr algn="just">
              <a:buFontTx/>
              <a:buNone/>
            </a:pP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895"/>
                                        </p:tgtEl>
                                        <p:attrNameLst>
                                          <p:attrName>style.visibility</p:attrName>
                                        </p:attrNameLst>
                                      </p:cBhvr>
                                      <p:to>
                                        <p:strVal val="visible"/>
                                      </p:to>
                                    </p:set>
                                    <p:animEffect transition="in" filter="blinds(horizontal)">
                                      <p:cBhvr>
                                        <p:cTn id="7" dur="500"/>
                                        <p:tgtEl>
                                          <p:spTgt spid="104889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8896"/>
                                        </p:tgtEl>
                                        <p:attrNameLst>
                                          <p:attrName>style.visibility</p:attrName>
                                        </p:attrNameLst>
                                      </p:cBhvr>
                                      <p:to>
                                        <p:strVal val="visible"/>
                                      </p:to>
                                    </p:set>
                                    <p:animEffect transition="in" filter="blinds(horizontal)">
                                      <p:cBhvr>
                                        <p:cTn id="12" dur="500"/>
                                        <p:tgtEl>
                                          <p:spTgt spid="104889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48920"/>
                                        </p:tgtEl>
                                        <p:attrNameLst>
                                          <p:attrName>style.visibility</p:attrName>
                                        </p:attrNameLst>
                                      </p:cBhvr>
                                      <p:to>
                                        <p:strVal val="visible"/>
                                      </p:to>
                                    </p:set>
                                    <p:animEffect transition="in" filter="checkerboard(across)">
                                      <p:cBhvr>
                                        <p:cTn id="17" dur="500"/>
                                        <p:tgtEl>
                                          <p:spTgt spid="1048920"/>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34"/>
                                        </p:tgtEl>
                                        <p:attrNameLst>
                                          <p:attrName>style.visibility</p:attrName>
                                        </p:attrNameLst>
                                      </p:cBhvr>
                                      <p:to>
                                        <p:strVal val="visible"/>
                                      </p:to>
                                    </p:set>
                                    <p:animEffect transition="in" filter="checkerboard(across)">
                                      <p:cBhvr>
                                        <p:cTn id="22" dur="500"/>
                                        <p:tgtEl>
                                          <p:spTgt spid="23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48921"/>
                                        </p:tgtEl>
                                        <p:attrNameLst>
                                          <p:attrName>style.visibility</p:attrName>
                                        </p:attrNameLst>
                                      </p:cBhvr>
                                      <p:to>
                                        <p:strVal val="visible"/>
                                      </p:to>
                                    </p:set>
                                    <p:animEffect transition="in" filter="blinds(horizontal)">
                                      <p:cBhvr>
                                        <p:cTn id="27" dur="500"/>
                                        <p:tgtEl>
                                          <p:spTgt spid="1048921"/>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35"/>
                                        </p:tgtEl>
                                        <p:attrNameLst>
                                          <p:attrName>style.visibility</p:attrName>
                                        </p:attrNameLst>
                                      </p:cBhvr>
                                      <p:to>
                                        <p:strVal val="visible"/>
                                      </p:to>
                                    </p:set>
                                    <p:animEffect transition="in" filter="checkerboard(across)">
                                      <p:cBhvr>
                                        <p:cTn id="32" dur="5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95" grpId="0"/>
      <p:bldP spid="1048896" grpId="0"/>
      <p:bldP spid="1048920" grpId="0"/>
      <p:bldP spid="104892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22" name="标题 1"/>
          <p:cNvSpPr>
            <a:spLocks noGrp="1"/>
          </p:cNvSpPr>
          <p:nvPr>
            <p:ph type="title"/>
          </p:nvPr>
        </p:nvSpPr>
        <p:spPr/>
        <p:txBody>
          <a:bodyPr/>
          <a:lstStyle/>
          <a:p>
            <a:r>
              <a:rPr lang="en-US" altLang="zh-CN" dirty="0">
                <a:sym typeface="+mn-ea"/>
              </a:rPr>
              <a:t>3.8.6 </a:t>
            </a:r>
            <a:r>
              <a:rPr lang="zh-CN" altLang="en-US" dirty="0">
                <a:sym typeface="+mn-ea"/>
              </a:rPr>
              <a:t>数据存储</a:t>
            </a:r>
            <a:endParaRPr lang="zh-CN" altLang="en-US" dirty="0"/>
          </a:p>
        </p:txBody>
      </p:sp>
      <p:sp>
        <p:nvSpPr>
          <p:cNvPr id="1048923" name="Rectangle 3"/>
          <p:cNvSpPr>
            <a:spLocks noGrp="1" noChangeArrowheads="1"/>
          </p:cNvSpPr>
          <p:nvPr/>
        </p:nvSpPr>
        <p:spPr>
          <a:xfrm>
            <a:off x="881743" y="1164772"/>
            <a:ext cx="10428514" cy="1107999"/>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r>
              <a:rPr lang="zh-CN" altLang="en-US" sz="2800" b="0" dirty="0">
                <a:latin typeface="+mn-ea"/>
              </a:rPr>
              <a:t>表示需要保存的数据流向</a:t>
            </a:r>
            <a:r>
              <a:rPr lang="en-US" altLang="zh-CN" sz="2800" b="0" dirty="0">
                <a:latin typeface="+mn-ea"/>
              </a:rPr>
              <a:t>, </a:t>
            </a:r>
            <a:r>
              <a:rPr lang="zh-CN" altLang="en-US" sz="2800" b="0" dirty="0">
                <a:latin typeface="+mn-ea"/>
              </a:rPr>
              <a:t>如“ 学生档案”、“课程设置”等</a:t>
            </a:r>
          </a:p>
          <a:p>
            <a:pPr algn="just"/>
            <a:r>
              <a:rPr lang="zh-CN" altLang="en-US" sz="2800" b="0" dirty="0">
                <a:latin typeface="+mn-ea"/>
              </a:rPr>
              <a:t>数据存储与加工的方向  “读出 ”、“写入 ”</a:t>
            </a:r>
          </a:p>
          <a:p>
            <a:pPr marL="0" indent="0" algn="just">
              <a:buNone/>
            </a:pPr>
            <a:endParaRPr lang="zh-CN" altLang="en-US" sz="2800" b="0" dirty="0">
              <a:latin typeface="+mn-ea"/>
            </a:endParaRPr>
          </a:p>
        </p:txBody>
      </p:sp>
      <p:sp>
        <p:nvSpPr>
          <p:cNvPr id="1048924" name="Line 4"/>
          <p:cNvSpPr>
            <a:spLocks noChangeShapeType="1"/>
          </p:cNvSpPr>
          <p:nvPr/>
        </p:nvSpPr>
        <p:spPr bwMode="auto">
          <a:xfrm flipV="1">
            <a:off x="5159829" y="1729846"/>
            <a:ext cx="0" cy="533400"/>
          </a:xfrm>
          <a:prstGeom prst="line">
            <a:avLst/>
          </a:prstGeom>
          <a:noFill/>
          <a:ln w="19050">
            <a:solidFill>
              <a:srgbClr val="FF6600"/>
            </a:solidFill>
            <a:round/>
            <a:tailEnd type="triangle" w="med" len="med"/>
          </a:ln>
          <a:effectLst/>
        </p:spPr>
        <p:txBody>
          <a:bodyPr wrap="none"/>
          <a:lstStyle/>
          <a:p>
            <a:endParaRPr lang="zh-CN" altLang="en-US"/>
          </a:p>
        </p:txBody>
      </p:sp>
      <p:sp>
        <p:nvSpPr>
          <p:cNvPr id="1048925" name="Line 5"/>
          <p:cNvSpPr>
            <a:spLocks noChangeShapeType="1"/>
          </p:cNvSpPr>
          <p:nvPr/>
        </p:nvSpPr>
        <p:spPr bwMode="auto">
          <a:xfrm>
            <a:off x="7021150" y="1729846"/>
            <a:ext cx="0" cy="457200"/>
          </a:xfrm>
          <a:prstGeom prst="line">
            <a:avLst/>
          </a:prstGeom>
          <a:noFill/>
          <a:ln w="19050">
            <a:solidFill>
              <a:srgbClr val="FF6600"/>
            </a:solidFill>
            <a:round/>
            <a:tailEnd type="triangle" w="med" len="med"/>
          </a:ln>
          <a:effectLst/>
        </p:spPr>
        <p:txBody>
          <a:bodyPr wrap="none"/>
          <a:lstStyle/>
          <a:p>
            <a:endParaRPr lang="zh-CN" altLang="en-US"/>
          </a:p>
        </p:txBody>
      </p:sp>
      <p:grpSp>
        <p:nvGrpSpPr>
          <p:cNvPr id="237" name="组合 2"/>
          <p:cNvGrpSpPr/>
          <p:nvPr/>
        </p:nvGrpSpPr>
        <p:grpSpPr>
          <a:xfrm>
            <a:off x="1981200" y="2752120"/>
            <a:ext cx="7159625" cy="1066800"/>
            <a:chOff x="1524000" y="3657600"/>
            <a:chExt cx="7159625" cy="1066800"/>
          </a:xfrm>
        </p:grpSpPr>
        <p:sp>
          <p:nvSpPr>
            <p:cNvPr id="1048926" name="AutoShape 6"/>
            <p:cNvSpPr>
              <a:spLocks noChangeArrowheads="1"/>
            </p:cNvSpPr>
            <p:nvPr/>
          </p:nvSpPr>
          <p:spPr bwMode="auto">
            <a:xfrm>
              <a:off x="5791200" y="3657600"/>
              <a:ext cx="1066800" cy="1066800"/>
            </a:xfrm>
            <a:prstGeom prst="flowChartConnector">
              <a:avLst/>
            </a:prstGeom>
            <a:solidFill>
              <a:schemeClr val="accent1"/>
            </a:solidFill>
            <a:ln w="9525">
              <a:solidFill>
                <a:schemeClr val="tx1"/>
              </a:solidFill>
              <a:round/>
            </a:ln>
            <a:effectLst/>
          </p:spPr>
          <p:txBody>
            <a:bodyPr wrap="none" anchor="ctr"/>
            <a:lstStyle/>
            <a:p>
              <a:pPr algn="ctr"/>
              <a:r>
                <a:rPr lang="zh-CN" altLang="en-US">
                  <a:solidFill>
                    <a:schemeClr val="bg1"/>
                  </a:solidFill>
                </a:rPr>
                <a:t>修改</a:t>
              </a:r>
            </a:p>
            <a:p>
              <a:pPr algn="ctr"/>
              <a:r>
                <a:rPr lang="zh-CN" altLang="en-US">
                  <a:solidFill>
                    <a:schemeClr val="bg1"/>
                  </a:solidFill>
                </a:rPr>
                <a:t>库存</a:t>
              </a:r>
            </a:p>
          </p:txBody>
        </p:sp>
        <p:sp>
          <p:nvSpPr>
            <p:cNvPr id="1048927" name="Line 7"/>
            <p:cNvSpPr>
              <a:spLocks noChangeShapeType="1"/>
            </p:cNvSpPr>
            <p:nvPr/>
          </p:nvSpPr>
          <p:spPr bwMode="auto">
            <a:xfrm>
              <a:off x="7235825" y="4724400"/>
              <a:ext cx="1447800" cy="0"/>
            </a:xfrm>
            <a:prstGeom prst="line">
              <a:avLst/>
            </a:prstGeom>
            <a:noFill/>
            <a:ln w="9525">
              <a:solidFill>
                <a:schemeClr val="tx1"/>
              </a:solidFill>
              <a:round/>
            </a:ln>
            <a:effectLst/>
          </p:spPr>
          <p:txBody>
            <a:bodyPr wrap="none"/>
            <a:lstStyle/>
            <a:p>
              <a:endParaRPr lang="zh-CN" altLang="en-US"/>
            </a:p>
          </p:txBody>
        </p:sp>
        <p:sp>
          <p:nvSpPr>
            <p:cNvPr id="1048928" name="Text Box 8"/>
            <p:cNvSpPr txBox="1">
              <a:spLocks noChangeArrowheads="1"/>
            </p:cNvSpPr>
            <p:nvPr/>
          </p:nvSpPr>
          <p:spPr bwMode="auto">
            <a:xfrm>
              <a:off x="7327900" y="4318000"/>
              <a:ext cx="1219200" cy="396875"/>
            </a:xfrm>
            <a:prstGeom prst="rect">
              <a:avLst/>
            </a:prstGeom>
            <a:noFill/>
            <a:ln>
              <a:noFill/>
            </a:ln>
            <a:effectLst/>
          </p:spPr>
          <p:txBody>
            <a:bodyPr>
              <a:spAutoFit/>
            </a:bodyPr>
            <a:lstStyle/>
            <a:p>
              <a:pPr>
                <a:spcBef>
                  <a:spcPct val="50000"/>
                </a:spcBef>
              </a:pPr>
              <a:r>
                <a:rPr lang="zh-CN" altLang="en-US" sz="2000"/>
                <a:t>商品库存</a:t>
              </a:r>
            </a:p>
          </p:txBody>
        </p:sp>
        <p:sp>
          <p:nvSpPr>
            <p:cNvPr id="1048929" name="Line 9"/>
            <p:cNvSpPr>
              <a:spLocks noChangeShapeType="1"/>
            </p:cNvSpPr>
            <p:nvPr/>
          </p:nvSpPr>
          <p:spPr bwMode="auto">
            <a:xfrm>
              <a:off x="6858000" y="4114800"/>
              <a:ext cx="685800" cy="0"/>
            </a:xfrm>
            <a:prstGeom prst="line">
              <a:avLst/>
            </a:prstGeom>
            <a:noFill/>
            <a:ln w="9525">
              <a:solidFill>
                <a:srgbClr val="FF6600"/>
              </a:solidFill>
              <a:round/>
            </a:ln>
            <a:effectLst/>
          </p:spPr>
          <p:txBody>
            <a:bodyPr wrap="none"/>
            <a:lstStyle/>
            <a:p>
              <a:endParaRPr lang="zh-CN" altLang="en-US"/>
            </a:p>
          </p:txBody>
        </p:sp>
        <p:sp>
          <p:nvSpPr>
            <p:cNvPr id="1048930" name="Line 10"/>
            <p:cNvSpPr>
              <a:spLocks noChangeShapeType="1"/>
            </p:cNvSpPr>
            <p:nvPr/>
          </p:nvSpPr>
          <p:spPr bwMode="auto">
            <a:xfrm>
              <a:off x="7543800" y="4114800"/>
              <a:ext cx="0" cy="228600"/>
            </a:xfrm>
            <a:prstGeom prst="line">
              <a:avLst/>
            </a:prstGeom>
            <a:noFill/>
            <a:ln w="9525">
              <a:solidFill>
                <a:srgbClr val="FF6600"/>
              </a:solidFill>
              <a:round/>
              <a:tailEnd type="triangle" w="med" len="med"/>
            </a:ln>
            <a:effectLst/>
          </p:spPr>
          <p:txBody>
            <a:bodyPr wrap="none"/>
            <a:lstStyle/>
            <a:p>
              <a:endParaRPr lang="zh-CN" altLang="en-US"/>
            </a:p>
          </p:txBody>
        </p:sp>
        <p:sp>
          <p:nvSpPr>
            <p:cNvPr id="1048931" name="AutoShape 11"/>
            <p:cNvSpPr>
              <a:spLocks noChangeArrowheads="1"/>
            </p:cNvSpPr>
            <p:nvPr/>
          </p:nvSpPr>
          <p:spPr bwMode="auto">
            <a:xfrm>
              <a:off x="3505200" y="3657600"/>
              <a:ext cx="1143000" cy="1066800"/>
            </a:xfrm>
            <a:prstGeom prst="flowChartConnector">
              <a:avLst/>
            </a:prstGeom>
            <a:solidFill>
              <a:schemeClr val="accent1"/>
            </a:solidFill>
            <a:ln w="9525">
              <a:solidFill>
                <a:schemeClr val="tx1"/>
              </a:solidFill>
              <a:round/>
            </a:ln>
            <a:effectLst/>
          </p:spPr>
          <p:txBody>
            <a:bodyPr wrap="none" anchor="ctr"/>
            <a:lstStyle/>
            <a:p>
              <a:pPr algn="ctr"/>
              <a:r>
                <a:rPr lang="zh-CN" altLang="en-US" dirty="0">
                  <a:solidFill>
                    <a:schemeClr val="bg1"/>
                  </a:solidFill>
                </a:rPr>
                <a:t>检索商</a:t>
              </a:r>
            </a:p>
            <a:p>
              <a:pPr algn="ctr"/>
              <a:r>
                <a:rPr lang="zh-CN" altLang="en-US" dirty="0">
                  <a:solidFill>
                    <a:schemeClr val="bg1"/>
                  </a:solidFill>
                </a:rPr>
                <a:t>品信息</a:t>
              </a:r>
            </a:p>
          </p:txBody>
        </p:sp>
        <p:sp>
          <p:nvSpPr>
            <p:cNvPr id="1048932" name="Line 12"/>
            <p:cNvSpPr>
              <a:spLocks noChangeShapeType="1"/>
            </p:cNvSpPr>
            <p:nvPr/>
          </p:nvSpPr>
          <p:spPr bwMode="auto">
            <a:xfrm>
              <a:off x="1568450" y="4724400"/>
              <a:ext cx="1366838" cy="0"/>
            </a:xfrm>
            <a:prstGeom prst="line">
              <a:avLst/>
            </a:prstGeom>
            <a:noFill/>
            <a:ln w="9525">
              <a:solidFill>
                <a:schemeClr val="tx1"/>
              </a:solidFill>
              <a:round/>
            </a:ln>
            <a:effectLst/>
          </p:spPr>
          <p:txBody>
            <a:bodyPr wrap="none"/>
            <a:lstStyle/>
            <a:p>
              <a:endParaRPr lang="zh-CN" altLang="en-US"/>
            </a:p>
          </p:txBody>
        </p:sp>
        <p:sp>
          <p:nvSpPr>
            <p:cNvPr id="1048933" name="Text Box 13"/>
            <p:cNvSpPr txBox="1">
              <a:spLocks noChangeArrowheads="1"/>
            </p:cNvSpPr>
            <p:nvPr/>
          </p:nvSpPr>
          <p:spPr bwMode="auto">
            <a:xfrm>
              <a:off x="1524000" y="4267200"/>
              <a:ext cx="1524000" cy="358140"/>
            </a:xfrm>
            <a:prstGeom prst="rect">
              <a:avLst/>
            </a:prstGeom>
            <a:noFill/>
            <a:ln>
              <a:noFill/>
            </a:ln>
            <a:effectLst/>
          </p:spPr>
          <p:txBody>
            <a:bodyPr>
              <a:spAutoFit/>
            </a:bodyPr>
            <a:lstStyle/>
            <a:p>
              <a:pPr>
                <a:spcBef>
                  <a:spcPct val="50000"/>
                </a:spcBef>
              </a:pPr>
              <a:r>
                <a:rPr lang="zh-CN" altLang="en-US"/>
                <a:t>商品目录</a:t>
              </a:r>
            </a:p>
          </p:txBody>
        </p:sp>
        <p:sp>
          <p:nvSpPr>
            <p:cNvPr id="1048934" name="Line 14"/>
            <p:cNvSpPr>
              <a:spLocks noChangeShapeType="1"/>
            </p:cNvSpPr>
            <p:nvPr/>
          </p:nvSpPr>
          <p:spPr bwMode="auto">
            <a:xfrm>
              <a:off x="2209800" y="4114800"/>
              <a:ext cx="0" cy="304800"/>
            </a:xfrm>
            <a:prstGeom prst="line">
              <a:avLst/>
            </a:prstGeom>
            <a:noFill/>
            <a:ln w="9525">
              <a:solidFill>
                <a:srgbClr val="FF6600"/>
              </a:solidFill>
              <a:round/>
            </a:ln>
            <a:effectLst/>
          </p:spPr>
          <p:txBody>
            <a:bodyPr wrap="none"/>
            <a:lstStyle/>
            <a:p>
              <a:endParaRPr lang="zh-CN" altLang="en-US"/>
            </a:p>
          </p:txBody>
        </p:sp>
        <p:sp>
          <p:nvSpPr>
            <p:cNvPr id="1048935" name="Line 15"/>
            <p:cNvSpPr>
              <a:spLocks noChangeShapeType="1"/>
            </p:cNvSpPr>
            <p:nvPr/>
          </p:nvSpPr>
          <p:spPr bwMode="auto">
            <a:xfrm>
              <a:off x="2209800" y="4114800"/>
              <a:ext cx="1295400" cy="0"/>
            </a:xfrm>
            <a:prstGeom prst="line">
              <a:avLst/>
            </a:prstGeom>
            <a:noFill/>
            <a:ln w="9525">
              <a:solidFill>
                <a:srgbClr val="FF6600"/>
              </a:solidFill>
              <a:round/>
              <a:tailEnd type="triangle" w="med" len="med"/>
            </a:ln>
            <a:effectLst/>
          </p:spPr>
          <p:txBody>
            <a:bodyPr wrap="none"/>
            <a:lstStyle/>
            <a:p>
              <a:endParaRPr lang="zh-CN" altLang="en-US"/>
            </a:p>
          </p:txBody>
        </p:sp>
      </p:grpSp>
      <p:sp>
        <p:nvSpPr>
          <p:cNvPr id="1048936" name="Rectangle 3"/>
          <p:cNvSpPr>
            <a:spLocks noGrp="1" noChangeArrowheads="1"/>
          </p:cNvSpPr>
          <p:nvPr/>
        </p:nvSpPr>
        <p:spPr>
          <a:xfrm>
            <a:off x="881743" y="4022119"/>
            <a:ext cx="10428514" cy="2145468"/>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marL="0" indent="0" algn="just">
              <a:buNone/>
            </a:pPr>
            <a:endParaRPr lang="en-US" altLang="zh-CN" sz="2800" b="0" dirty="0">
              <a:latin typeface="+mn-ea"/>
            </a:endParaRPr>
          </a:p>
          <a:p>
            <a:pPr algn="just"/>
            <a:r>
              <a:rPr lang="zh-CN" altLang="en-US" sz="2800" b="0" dirty="0">
                <a:latin typeface="+mn-ea"/>
              </a:rPr>
              <a:t>分层数据流程图中，数据存储一般局限在某一层或某几层</a:t>
            </a:r>
          </a:p>
          <a:p>
            <a:pPr algn="just"/>
            <a:r>
              <a:rPr lang="zh-CN" altLang="en-US" sz="2800" b="0" dirty="0">
                <a:latin typeface="+mn-ea"/>
              </a:rPr>
              <a:t>命名方法与数据流相似</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922"/>
                                        </p:tgtEl>
                                        <p:attrNameLst>
                                          <p:attrName>style.visibility</p:attrName>
                                        </p:attrNameLst>
                                      </p:cBhvr>
                                      <p:to>
                                        <p:strVal val="visible"/>
                                      </p:to>
                                    </p:set>
                                    <p:animEffect transition="in" filter="blinds(horizontal)">
                                      <p:cBhvr>
                                        <p:cTn id="7" dur="500"/>
                                        <p:tgtEl>
                                          <p:spTgt spid="10489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8923"/>
                                        </p:tgtEl>
                                        <p:attrNameLst>
                                          <p:attrName>style.visibility</p:attrName>
                                        </p:attrNameLst>
                                      </p:cBhvr>
                                      <p:to>
                                        <p:strVal val="visible"/>
                                      </p:to>
                                    </p:set>
                                    <p:animEffect transition="in" filter="blinds(horizontal)">
                                      <p:cBhvr>
                                        <p:cTn id="12" dur="500"/>
                                        <p:tgtEl>
                                          <p:spTgt spid="104892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0489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489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489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237"/>
                                        </p:tgtEl>
                                        <p:attrNameLst>
                                          <p:attrName>style.visibility</p:attrName>
                                        </p:attrNameLst>
                                      </p:cBhvr>
                                      <p:to>
                                        <p:strVal val="visible"/>
                                      </p:to>
                                    </p:set>
                                    <p:animEffect transition="in" filter="checkerboard(across)">
                                      <p:cBhvr>
                                        <p:cTn id="29" dur="500"/>
                                        <p:tgtEl>
                                          <p:spTgt spid="237"/>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1048936"/>
                                        </p:tgtEl>
                                        <p:attrNameLst>
                                          <p:attrName>style.visibility</p:attrName>
                                        </p:attrNameLst>
                                      </p:cBhvr>
                                      <p:to>
                                        <p:strVal val="visible"/>
                                      </p:to>
                                    </p:set>
                                    <p:animEffect transition="in" filter="checkerboard(across)">
                                      <p:cBhvr>
                                        <p:cTn id="34" dur="500"/>
                                        <p:tgtEl>
                                          <p:spTgt spid="10489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22" grpId="0"/>
      <p:bldP spid="1048923" grpId="0"/>
      <p:bldP spid="1048923" grpId="1"/>
      <p:bldP spid="1048924" grpId="0" bldLvl="0" animBg="1"/>
      <p:bldP spid="1048925" grpId="0" bldLvl="0" animBg="1"/>
      <p:bldP spid="104893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37" name="标题 1"/>
          <p:cNvSpPr>
            <a:spLocks noGrp="1"/>
          </p:cNvSpPr>
          <p:nvPr>
            <p:ph type="title"/>
          </p:nvPr>
        </p:nvSpPr>
        <p:spPr>
          <a:xfrm>
            <a:off x="637328" y="239486"/>
            <a:ext cx="5202767" cy="668780"/>
          </a:xfrm>
        </p:spPr>
        <p:txBody>
          <a:bodyPr/>
          <a:lstStyle/>
          <a:p>
            <a:r>
              <a:rPr lang="zh-CN" altLang="en-US" dirty="0"/>
              <a:t>几种错误(1)</a:t>
            </a:r>
          </a:p>
        </p:txBody>
      </p:sp>
      <p:grpSp>
        <p:nvGrpSpPr>
          <p:cNvPr id="239" name="Group 2"/>
          <p:cNvGrpSpPr/>
          <p:nvPr/>
        </p:nvGrpSpPr>
        <p:grpSpPr bwMode="auto">
          <a:xfrm>
            <a:off x="871220" y="2286000"/>
            <a:ext cx="9172575" cy="2347913"/>
            <a:chOff x="40" y="1440"/>
            <a:chExt cx="5778" cy="1479"/>
          </a:xfrm>
        </p:grpSpPr>
        <p:sp useBgFill="1">
          <p:nvSpPr>
            <p:cNvPr id="1048938" name="Rectangle 3"/>
            <p:cNvSpPr>
              <a:spLocks noChangeArrowheads="1"/>
            </p:cNvSpPr>
            <p:nvPr/>
          </p:nvSpPr>
          <p:spPr bwMode="auto">
            <a:xfrm>
              <a:off x="1652" y="1536"/>
              <a:ext cx="870" cy="480"/>
            </a:xfrm>
            <a:prstGeom prst="rect">
              <a:avLst/>
            </a:prstGeom>
            <a:ln w="25400">
              <a:solidFill>
                <a:srgbClr val="01050F"/>
              </a:solidFill>
              <a:miter lim="800000"/>
            </a:ln>
            <a:effectLst/>
          </p:spPr>
          <p:txBody>
            <a:bodyPr wrap="none" anchor="ctr"/>
            <a:lstStyle/>
            <a:p>
              <a:pPr algn="ctr" eaLnBrk="0" hangingPunct="0"/>
              <a:r>
                <a:rPr lang="zh-CN" altLang="en-US" sz="3200" b="1">
                  <a:solidFill>
                    <a:schemeClr val="hlink"/>
                  </a:solidFill>
                  <a:latin typeface="宋体" panose="02010600030101010101" pitchFamily="2" charset="-122"/>
                </a:rPr>
                <a:t>数据源</a:t>
              </a:r>
              <a:endParaRPr lang="zh-CN" altLang="en-US" sz="3200" b="1">
                <a:latin typeface="宋体" panose="02010600030101010101" pitchFamily="2" charset="-122"/>
              </a:endParaRPr>
            </a:p>
          </p:txBody>
        </p:sp>
        <p:sp useBgFill="1">
          <p:nvSpPr>
            <p:cNvPr id="1048939" name="Rectangle 4"/>
            <p:cNvSpPr>
              <a:spLocks noChangeArrowheads="1"/>
            </p:cNvSpPr>
            <p:nvPr/>
          </p:nvSpPr>
          <p:spPr bwMode="auto">
            <a:xfrm>
              <a:off x="4574" y="2352"/>
              <a:ext cx="1136" cy="484"/>
            </a:xfrm>
            <a:prstGeom prst="rect">
              <a:avLst/>
            </a:prstGeom>
            <a:ln w="25400">
              <a:solidFill>
                <a:srgbClr val="01050F"/>
              </a:solidFill>
              <a:miter lim="800000"/>
            </a:ln>
            <a:effectLst/>
          </p:spPr>
          <p:txBody>
            <a:bodyPr wrap="none" anchor="ctr"/>
            <a:lstStyle/>
            <a:p>
              <a:endParaRPr lang="zh-CN" altLang="en-US"/>
            </a:p>
          </p:txBody>
        </p:sp>
        <p:sp>
          <p:nvSpPr>
            <p:cNvPr id="1048940" name="Line 5"/>
            <p:cNvSpPr>
              <a:spLocks noChangeShapeType="1"/>
            </p:cNvSpPr>
            <p:nvPr/>
          </p:nvSpPr>
          <p:spPr bwMode="auto">
            <a:xfrm>
              <a:off x="4030" y="2593"/>
              <a:ext cx="554" cy="11"/>
            </a:xfrm>
            <a:prstGeom prst="line">
              <a:avLst/>
            </a:prstGeom>
            <a:noFill/>
            <a:ln w="25400">
              <a:solidFill>
                <a:srgbClr val="01050F"/>
              </a:solidFill>
              <a:round/>
              <a:headEnd type="none" w="sm" len="sm"/>
              <a:tailEnd type="stealth" w="med" len="lg"/>
            </a:ln>
            <a:effectLst/>
          </p:spPr>
          <p:txBody>
            <a:bodyPr wrap="none" anchor="ctr"/>
            <a:lstStyle/>
            <a:p>
              <a:endParaRPr lang="zh-CN" altLang="en-US"/>
            </a:p>
          </p:txBody>
        </p:sp>
        <p:sp>
          <p:nvSpPr>
            <p:cNvPr id="1048941" name="Rectangle 6"/>
            <p:cNvSpPr>
              <a:spLocks noChangeArrowheads="1"/>
            </p:cNvSpPr>
            <p:nvPr/>
          </p:nvSpPr>
          <p:spPr bwMode="auto">
            <a:xfrm>
              <a:off x="4626" y="2372"/>
              <a:ext cx="1192" cy="365"/>
            </a:xfrm>
            <a:prstGeom prst="rect">
              <a:avLst/>
            </a:prstGeom>
            <a:noFill/>
            <a:ln>
              <a:noFill/>
            </a:ln>
            <a:effectLst/>
          </p:spPr>
          <p:txBody>
            <a:bodyPr lIns="92075" tIns="46038" rIns="92075" bIns="46038">
              <a:spAutoFit/>
            </a:bodyPr>
            <a:lstStyle/>
            <a:p>
              <a:pPr eaLnBrk="0" hangingPunct="0"/>
              <a:r>
                <a:rPr lang="zh-CN" altLang="en-US" sz="3200" b="1">
                  <a:solidFill>
                    <a:schemeClr val="hlink"/>
                  </a:solidFill>
                  <a:latin typeface="宋体" panose="02010600030101010101" pitchFamily="2" charset="-122"/>
                </a:rPr>
                <a:t>数据终点</a:t>
              </a:r>
              <a:endParaRPr lang="zh-CN" altLang="en-US" sz="3200" b="1">
                <a:latin typeface="宋体" panose="02010600030101010101" pitchFamily="2" charset="-122"/>
              </a:endParaRPr>
            </a:p>
          </p:txBody>
        </p:sp>
        <p:sp>
          <p:nvSpPr>
            <p:cNvPr id="1048942" name="Rectangle 7"/>
            <p:cNvSpPr>
              <a:spLocks noChangeArrowheads="1"/>
            </p:cNvSpPr>
            <p:nvPr/>
          </p:nvSpPr>
          <p:spPr bwMode="auto">
            <a:xfrm>
              <a:off x="4276" y="1546"/>
              <a:ext cx="1422" cy="365"/>
            </a:xfrm>
            <a:prstGeom prst="rect">
              <a:avLst/>
            </a:prstGeom>
            <a:noFill/>
            <a:ln>
              <a:noFill/>
            </a:ln>
            <a:effectLst/>
          </p:spPr>
          <p:txBody>
            <a:bodyPr lIns="92075" tIns="46038" rIns="92075" bIns="46038">
              <a:spAutoFit/>
            </a:bodyPr>
            <a:lstStyle/>
            <a:p>
              <a:pPr eaLnBrk="0" hangingPunct="0"/>
              <a:r>
                <a:rPr lang="zh-CN" altLang="en-US" sz="3200" b="1">
                  <a:solidFill>
                    <a:srgbClr val="E80029"/>
                  </a:solidFill>
                  <a:latin typeface="宋体" panose="02010600030101010101" pitchFamily="2" charset="-122"/>
                </a:rPr>
                <a:t>没有输出！</a:t>
              </a:r>
              <a:endParaRPr lang="zh-CN" altLang="en-US" sz="3200" b="1">
                <a:latin typeface="宋体" panose="02010600030101010101" pitchFamily="2" charset="-122"/>
              </a:endParaRPr>
            </a:p>
          </p:txBody>
        </p:sp>
        <p:sp>
          <p:nvSpPr>
            <p:cNvPr id="1048943" name="Line 8"/>
            <p:cNvSpPr>
              <a:spLocks noChangeShapeType="1"/>
            </p:cNvSpPr>
            <p:nvPr/>
          </p:nvSpPr>
          <p:spPr bwMode="auto">
            <a:xfrm>
              <a:off x="3874" y="1622"/>
              <a:ext cx="384" cy="432"/>
            </a:xfrm>
            <a:prstGeom prst="line">
              <a:avLst/>
            </a:prstGeom>
            <a:noFill/>
            <a:ln w="38100">
              <a:solidFill>
                <a:srgbClr val="FF0000"/>
              </a:solidFill>
              <a:round/>
              <a:headEnd type="none" w="sm" len="sm"/>
              <a:tailEnd type="none" w="sm" len="sm"/>
            </a:ln>
            <a:effectLst/>
          </p:spPr>
          <p:txBody>
            <a:bodyPr wrap="none" anchor="ctr"/>
            <a:lstStyle/>
            <a:p>
              <a:endParaRPr lang="zh-CN" altLang="en-US"/>
            </a:p>
          </p:txBody>
        </p:sp>
        <p:sp>
          <p:nvSpPr>
            <p:cNvPr id="1048944" name="Line 9"/>
            <p:cNvSpPr>
              <a:spLocks noChangeShapeType="1"/>
            </p:cNvSpPr>
            <p:nvPr/>
          </p:nvSpPr>
          <p:spPr bwMode="auto">
            <a:xfrm flipH="1">
              <a:off x="3862" y="1670"/>
              <a:ext cx="300" cy="384"/>
            </a:xfrm>
            <a:prstGeom prst="line">
              <a:avLst/>
            </a:prstGeom>
            <a:noFill/>
            <a:ln w="38100">
              <a:solidFill>
                <a:srgbClr val="FF0000"/>
              </a:solidFill>
              <a:round/>
              <a:headEnd type="none" w="sm" len="sm"/>
              <a:tailEnd type="none" w="sm" len="sm"/>
            </a:ln>
            <a:effectLst/>
          </p:spPr>
          <p:txBody>
            <a:bodyPr wrap="none" anchor="ctr"/>
            <a:lstStyle/>
            <a:p>
              <a:endParaRPr lang="zh-CN" altLang="en-US"/>
            </a:p>
          </p:txBody>
        </p:sp>
        <p:sp>
          <p:nvSpPr>
            <p:cNvPr id="1048945" name="Line 10"/>
            <p:cNvSpPr>
              <a:spLocks noChangeShapeType="1"/>
            </p:cNvSpPr>
            <p:nvPr/>
          </p:nvSpPr>
          <p:spPr bwMode="auto">
            <a:xfrm>
              <a:off x="2770" y="2304"/>
              <a:ext cx="400" cy="432"/>
            </a:xfrm>
            <a:prstGeom prst="line">
              <a:avLst/>
            </a:prstGeom>
            <a:noFill/>
            <a:ln w="38100">
              <a:solidFill>
                <a:srgbClr val="FF0000"/>
              </a:solidFill>
              <a:round/>
              <a:headEnd type="none" w="sm" len="sm"/>
              <a:tailEnd type="none" w="sm" len="sm"/>
            </a:ln>
            <a:effectLst/>
          </p:spPr>
          <p:txBody>
            <a:bodyPr wrap="none" anchor="ctr"/>
            <a:lstStyle/>
            <a:p>
              <a:endParaRPr lang="zh-CN" altLang="en-US"/>
            </a:p>
          </p:txBody>
        </p:sp>
        <p:sp>
          <p:nvSpPr>
            <p:cNvPr id="1048946" name="Line 11"/>
            <p:cNvSpPr>
              <a:spLocks noChangeShapeType="1"/>
            </p:cNvSpPr>
            <p:nvPr/>
          </p:nvSpPr>
          <p:spPr bwMode="auto">
            <a:xfrm flipH="1">
              <a:off x="2786" y="2352"/>
              <a:ext cx="320" cy="384"/>
            </a:xfrm>
            <a:prstGeom prst="line">
              <a:avLst/>
            </a:prstGeom>
            <a:noFill/>
            <a:ln w="38100">
              <a:solidFill>
                <a:srgbClr val="FF0000"/>
              </a:solidFill>
              <a:round/>
              <a:headEnd type="none" w="sm" len="sm"/>
              <a:tailEnd type="none" w="sm" len="sm"/>
            </a:ln>
            <a:effectLst/>
          </p:spPr>
          <p:txBody>
            <a:bodyPr wrap="none" anchor="ctr"/>
            <a:lstStyle/>
            <a:p>
              <a:endParaRPr lang="zh-CN" altLang="en-US"/>
            </a:p>
          </p:txBody>
        </p:sp>
        <p:sp>
          <p:nvSpPr>
            <p:cNvPr id="1048947" name="Line 12"/>
            <p:cNvSpPr>
              <a:spLocks noChangeShapeType="1"/>
            </p:cNvSpPr>
            <p:nvPr/>
          </p:nvSpPr>
          <p:spPr bwMode="auto">
            <a:xfrm>
              <a:off x="2485" y="1776"/>
              <a:ext cx="607" cy="8"/>
            </a:xfrm>
            <a:prstGeom prst="line">
              <a:avLst/>
            </a:prstGeom>
            <a:noFill/>
            <a:ln w="25400">
              <a:solidFill>
                <a:srgbClr val="01050F"/>
              </a:solidFill>
              <a:round/>
              <a:headEnd type="none" w="sm" len="sm"/>
              <a:tailEnd type="stealth" w="med" len="lg"/>
            </a:ln>
            <a:effectLst/>
          </p:spPr>
          <p:txBody>
            <a:bodyPr wrap="none" anchor="ctr"/>
            <a:lstStyle/>
            <a:p>
              <a:endParaRPr lang="zh-CN" altLang="en-US"/>
            </a:p>
          </p:txBody>
        </p:sp>
        <p:sp>
          <p:nvSpPr>
            <p:cNvPr id="1048948" name="Oval 13"/>
            <p:cNvSpPr>
              <a:spLocks noChangeArrowheads="1"/>
            </p:cNvSpPr>
            <p:nvPr/>
          </p:nvSpPr>
          <p:spPr bwMode="auto">
            <a:xfrm>
              <a:off x="3054" y="1440"/>
              <a:ext cx="700" cy="624"/>
            </a:xfrm>
            <a:prstGeom prst="ellipse">
              <a:avLst/>
            </a:prstGeom>
            <a:noFill/>
            <a:ln w="12700">
              <a:solidFill>
                <a:srgbClr val="01050F"/>
              </a:solidFill>
              <a:round/>
              <a:headEnd type="none" w="sm" len="sm"/>
              <a:tailEnd type="none" w="sm" len="sm"/>
            </a:ln>
            <a:effectLst/>
          </p:spPr>
          <p:txBody>
            <a:bodyPr wrap="none" anchor="ctr"/>
            <a:lstStyle/>
            <a:p>
              <a:endParaRPr lang="zh-CN" altLang="en-US"/>
            </a:p>
          </p:txBody>
        </p:sp>
        <p:sp>
          <p:nvSpPr>
            <p:cNvPr id="1048949" name="Text Box 14"/>
            <p:cNvSpPr txBox="1">
              <a:spLocks noChangeArrowheads="1"/>
            </p:cNvSpPr>
            <p:nvPr/>
          </p:nvSpPr>
          <p:spPr bwMode="auto">
            <a:xfrm>
              <a:off x="3150" y="1584"/>
              <a:ext cx="642" cy="327"/>
            </a:xfrm>
            <a:prstGeom prst="rect">
              <a:avLst/>
            </a:prstGeom>
            <a:noFill/>
            <a:ln>
              <a:noFill/>
            </a:ln>
            <a:effectLst/>
          </p:spPr>
          <p:txBody>
            <a:bodyPr>
              <a:spAutoFit/>
            </a:bodyPr>
            <a:lstStyle/>
            <a:p>
              <a:pPr eaLnBrk="0" hangingPunct="0"/>
              <a:r>
                <a:rPr lang="zh-CN" altLang="en-US" sz="2800" b="1">
                  <a:solidFill>
                    <a:srgbClr val="01050F"/>
                  </a:solidFill>
                  <a:effectLst>
                    <a:outerShdw blurRad="38100" dist="38100" dir="2700000" algn="tl">
                      <a:srgbClr val="C0C0C0"/>
                    </a:outerShdw>
                  </a:effectLst>
                  <a:latin typeface="宋体" panose="02010600030101010101" pitchFamily="2" charset="-122"/>
                </a:rPr>
                <a:t>加工</a:t>
              </a:r>
              <a:endParaRPr lang="zh-CN" altLang="en-US">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1048950" name="Oval 15"/>
            <p:cNvSpPr>
              <a:spLocks noChangeArrowheads="1"/>
            </p:cNvSpPr>
            <p:nvPr/>
          </p:nvSpPr>
          <p:spPr bwMode="auto">
            <a:xfrm>
              <a:off x="3312" y="2256"/>
              <a:ext cx="720" cy="663"/>
            </a:xfrm>
            <a:prstGeom prst="ellipse">
              <a:avLst/>
            </a:prstGeom>
            <a:noFill/>
            <a:ln w="12700">
              <a:solidFill>
                <a:srgbClr val="01050F"/>
              </a:solidFill>
              <a:round/>
              <a:headEnd type="none" w="sm" len="sm"/>
              <a:tailEnd type="none" w="sm" len="sm"/>
            </a:ln>
            <a:effectLst/>
          </p:spPr>
          <p:txBody>
            <a:bodyPr wrap="none" anchor="ctr"/>
            <a:lstStyle/>
            <a:p>
              <a:endParaRPr lang="zh-CN" altLang="en-US"/>
            </a:p>
          </p:txBody>
        </p:sp>
        <p:sp>
          <p:nvSpPr>
            <p:cNvPr id="1048951" name="Rectangle 16"/>
            <p:cNvSpPr>
              <a:spLocks noChangeArrowheads="1"/>
            </p:cNvSpPr>
            <p:nvPr/>
          </p:nvSpPr>
          <p:spPr bwMode="auto">
            <a:xfrm>
              <a:off x="1594" y="2304"/>
              <a:ext cx="1478" cy="365"/>
            </a:xfrm>
            <a:prstGeom prst="rect">
              <a:avLst/>
            </a:prstGeom>
            <a:noFill/>
            <a:ln>
              <a:noFill/>
            </a:ln>
            <a:effectLst/>
          </p:spPr>
          <p:txBody>
            <a:bodyPr lIns="92075" tIns="46038" rIns="92075" bIns="46038">
              <a:spAutoFit/>
            </a:bodyPr>
            <a:lstStyle/>
            <a:p>
              <a:pPr eaLnBrk="0" hangingPunct="0"/>
              <a:r>
                <a:rPr lang="zh-CN" altLang="en-US" sz="3200" b="1">
                  <a:solidFill>
                    <a:srgbClr val="E80029"/>
                  </a:solidFill>
                  <a:latin typeface="宋体" panose="02010600030101010101" pitchFamily="2" charset="-122"/>
                </a:rPr>
                <a:t>没有输入！</a:t>
              </a:r>
              <a:endParaRPr lang="zh-CN" altLang="en-US" sz="3200" b="1">
                <a:latin typeface="宋体" panose="02010600030101010101" pitchFamily="2" charset="-122"/>
              </a:endParaRPr>
            </a:p>
          </p:txBody>
        </p:sp>
        <p:sp>
          <p:nvSpPr>
            <p:cNvPr id="1048952" name="Text Box 17"/>
            <p:cNvSpPr txBox="1">
              <a:spLocks noChangeArrowheads="1"/>
            </p:cNvSpPr>
            <p:nvPr/>
          </p:nvSpPr>
          <p:spPr bwMode="auto">
            <a:xfrm>
              <a:off x="3418" y="2400"/>
              <a:ext cx="568" cy="327"/>
            </a:xfrm>
            <a:prstGeom prst="rect">
              <a:avLst/>
            </a:prstGeom>
            <a:noFill/>
            <a:ln>
              <a:noFill/>
            </a:ln>
            <a:effectLst/>
          </p:spPr>
          <p:txBody>
            <a:bodyPr>
              <a:spAutoFit/>
            </a:bodyPr>
            <a:lstStyle/>
            <a:p>
              <a:pPr eaLnBrk="0" hangingPunct="0"/>
              <a:r>
                <a:rPr lang="zh-CN" altLang="en-US" sz="2800" b="1">
                  <a:solidFill>
                    <a:srgbClr val="01050F"/>
                  </a:solidFill>
                  <a:effectLst>
                    <a:outerShdw blurRad="38100" dist="38100" dir="2700000" algn="tl">
                      <a:srgbClr val="C0C0C0"/>
                    </a:outerShdw>
                  </a:effectLst>
                  <a:latin typeface="宋体" panose="02010600030101010101" pitchFamily="2" charset="-122"/>
                </a:rPr>
                <a:t>加工</a:t>
              </a:r>
              <a:endParaRPr lang="zh-CN" altLang="en-US">
                <a:solidFill>
                  <a:srgbClr val="01050F"/>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1048953" name="AutoShape 18"/>
            <p:cNvSpPr/>
            <p:nvPr/>
          </p:nvSpPr>
          <p:spPr bwMode="auto">
            <a:xfrm>
              <a:off x="1354" y="1680"/>
              <a:ext cx="192" cy="1152"/>
            </a:xfrm>
            <a:prstGeom prst="leftBrace">
              <a:avLst>
                <a:gd name="adj1" fmla="val 54167"/>
                <a:gd name="adj2" fmla="val 49046"/>
              </a:avLst>
            </a:prstGeom>
            <a:noFill/>
            <a:ln w="38100">
              <a:solidFill>
                <a:srgbClr val="01050F"/>
              </a:solidFill>
              <a:round/>
              <a:headEnd type="none" w="sm" len="sm"/>
              <a:tailEnd type="none" w="sm" len="sm"/>
            </a:ln>
            <a:effectLst/>
          </p:spPr>
          <p:txBody>
            <a:bodyPr wrap="none" anchor="ctr"/>
            <a:lstStyle/>
            <a:p>
              <a:endParaRPr lang="zh-CN" altLang="en-US"/>
            </a:p>
          </p:txBody>
        </p:sp>
        <p:sp>
          <p:nvSpPr>
            <p:cNvPr id="1048954" name="Text Box 19"/>
            <p:cNvSpPr txBox="1">
              <a:spLocks noChangeArrowheads="1"/>
            </p:cNvSpPr>
            <p:nvPr/>
          </p:nvSpPr>
          <p:spPr bwMode="auto">
            <a:xfrm>
              <a:off x="40" y="1692"/>
              <a:ext cx="1296" cy="954"/>
            </a:xfrm>
            <a:prstGeom prst="rect">
              <a:avLst/>
            </a:prstGeom>
            <a:solidFill>
              <a:schemeClr val="accent1"/>
            </a:solidFill>
            <a:ln w="12700">
              <a:solidFill>
                <a:srgbClr val="01050F"/>
              </a:solidFill>
              <a:miter lim="800000"/>
              <a:headEnd type="none" w="sm" len="sm"/>
              <a:tailEnd type="none" w="sm" len="sm"/>
            </a:ln>
            <a:effectLst/>
          </p:spPr>
          <p:txBody>
            <a:bodyPr>
              <a:spAutoFit/>
            </a:bodyPr>
            <a:lstStyle/>
            <a:p>
              <a:r>
                <a:rPr lang="zh-CN" altLang="en-US" sz="2400" b="1" dirty="0">
                  <a:solidFill>
                    <a:schemeClr val="bg1"/>
                  </a:solidFill>
                  <a:latin typeface="宋体" panose="02010600030101010101" pitchFamily="2" charset="-122"/>
                </a:rPr>
                <a:t>每个加工至少有一个输入数</a:t>
              </a:r>
            </a:p>
            <a:p>
              <a:r>
                <a:rPr lang="zh-CN" altLang="en-US" sz="2400" b="1" dirty="0">
                  <a:solidFill>
                    <a:schemeClr val="bg1"/>
                  </a:solidFill>
                  <a:latin typeface="宋体" panose="02010600030101010101" pitchFamily="2" charset="-122"/>
                </a:rPr>
                <a:t>据流和一个输出数据流</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937"/>
                                        </p:tgtEl>
                                        <p:attrNameLst>
                                          <p:attrName>style.visibility</p:attrName>
                                        </p:attrNameLst>
                                      </p:cBhvr>
                                      <p:to>
                                        <p:strVal val="visible"/>
                                      </p:to>
                                    </p:set>
                                    <p:animEffect transition="in" filter="blinds(horizontal)">
                                      <p:cBhvr>
                                        <p:cTn id="7" dur="500"/>
                                        <p:tgtEl>
                                          <p:spTgt spid="104893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39"/>
                                        </p:tgtEl>
                                        <p:attrNameLst>
                                          <p:attrName>style.visibility</p:attrName>
                                        </p:attrNameLst>
                                      </p:cBhvr>
                                      <p:to>
                                        <p:strVal val="visible"/>
                                      </p:to>
                                    </p:set>
                                    <p:animEffect transition="in" filter="checkerboard(across)">
                                      <p:cBhvr>
                                        <p:cTn id="12" dur="5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3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55" name="标题 1"/>
          <p:cNvSpPr>
            <a:spLocks noGrp="1"/>
          </p:cNvSpPr>
          <p:nvPr>
            <p:ph type="title"/>
          </p:nvPr>
        </p:nvSpPr>
        <p:spPr>
          <a:xfrm>
            <a:off x="586624" y="185709"/>
            <a:ext cx="5202767" cy="668780"/>
          </a:xfrm>
        </p:spPr>
        <p:txBody>
          <a:bodyPr/>
          <a:lstStyle/>
          <a:p>
            <a:r>
              <a:rPr lang="zh-CN" altLang="en-US"/>
              <a:t>几种错误(2)</a:t>
            </a:r>
          </a:p>
        </p:txBody>
      </p:sp>
      <p:grpSp>
        <p:nvGrpSpPr>
          <p:cNvPr id="241" name="组合 2"/>
          <p:cNvGrpSpPr/>
          <p:nvPr/>
        </p:nvGrpSpPr>
        <p:grpSpPr>
          <a:xfrm>
            <a:off x="1537008" y="1737360"/>
            <a:ext cx="8153400" cy="3835400"/>
            <a:chOff x="1537008" y="1737360"/>
            <a:chExt cx="8153400" cy="3835400"/>
          </a:xfrm>
        </p:grpSpPr>
        <p:sp useBgFill="1">
          <p:nvSpPr>
            <p:cNvPr id="1048956" name="Rectangle 2"/>
            <p:cNvSpPr>
              <a:spLocks noChangeArrowheads="1"/>
            </p:cNvSpPr>
            <p:nvPr/>
          </p:nvSpPr>
          <p:spPr bwMode="auto">
            <a:xfrm>
              <a:off x="1537335" y="1796415"/>
              <a:ext cx="1739265" cy="723900"/>
            </a:xfrm>
            <a:prstGeom prst="rect">
              <a:avLst/>
            </a:prstGeom>
            <a:ln w="25400">
              <a:solidFill>
                <a:srgbClr val="01050F"/>
              </a:solidFill>
              <a:miter lim="800000"/>
            </a:ln>
            <a:effectLst/>
          </p:spPr>
          <p:txBody>
            <a:bodyPr wrap="none" anchor="ctr"/>
            <a:lstStyle/>
            <a:p>
              <a:pPr algn="ctr" eaLnBrk="0" hangingPunct="0"/>
              <a:r>
                <a:rPr lang="zh-CN" altLang="en-US" sz="3200" b="1">
                  <a:solidFill>
                    <a:srgbClr val="3399FF"/>
                  </a:solidFill>
                  <a:latin typeface="宋体" panose="02010600030101010101" pitchFamily="2" charset="-122"/>
                </a:rPr>
                <a:t>数据源</a:t>
              </a:r>
              <a:endParaRPr lang="zh-CN" altLang="en-US" sz="3200" b="1">
                <a:latin typeface="宋体" panose="02010600030101010101" pitchFamily="2" charset="-122"/>
              </a:endParaRPr>
            </a:p>
          </p:txBody>
        </p:sp>
        <p:sp useBgFill="1">
          <p:nvSpPr>
            <p:cNvPr id="1048957" name="Rectangle 3"/>
            <p:cNvSpPr>
              <a:spLocks noChangeArrowheads="1"/>
            </p:cNvSpPr>
            <p:nvPr/>
          </p:nvSpPr>
          <p:spPr bwMode="auto">
            <a:xfrm>
              <a:off x="4464358" y="1737360"/>
              <a:ext cx="1679575" cy="723900"/>
            </a:xfrm>
            <a:prstGeom prst="rect">
              <a:avLst/>
            </a:prstGeom>
            <a:ln w="25400">
              <a:solidFill>
                <a:srgbClr val="01050F"/>
              </a:solidFill>
              <a:miter lim="800000"/>
            </a:ln>
            <a:effectLst/>
          </p:spPr>
          <p:txBody>
            <a:bodyPr wrap="none" anchor="ctr"/>
            <a:lstStyle/>
            <a:p>
              <a:pPr algn="ctr" eaLnBrk="0" hangingPunct="0"/>
              <a:r>
                <a:rPr lang="zh-CN" altLang="en-US" sz="3200" b="1">
                  <a:solidFill>
                    <a:srgbClr val="3399FF"/>
                  </a:solidFill>
                  <a:latin typeface="宋体" panose="02010600030101010101" pitchFamily="2" charset="-122"/>
                </a:rPr>
                <a:t>数据终点</a:t>
              </a:r>
              <a:endParaRPr lang="zh-CN" altLang="en-US" sz="3200" b="1">
                <a:latin typeface="宋体" panose="02010600030101010101" pitchFamily="2" charset="-122"/>
              </a:endParaRPr>
            </a:p>
          </p:txBody>
        </p:sp>
        <p:sp>
          <p:nvSpPr>
            <p:cNvPr id="1048958" name="Line 4"/>
            <p:cNvSpPr>
              <a:spLocks noChangeShapeType="1"/>
            </p:cNvSpPr>
            <p:nvPr/>
          </p:nvSpPr>
          <p:spPr bwMode="auto">
            <a:xfrm>
              <a:off x="3321358" y="2105660"/>
              <a:ext cx="1114425" cy="12700"/>
            </a:xfrm>
            <a:prstGeom prst="line">
              <a:avLst/>
            </a:prstGeom>
            <a:noFill/>
            <a:ln w="25400">
              <a:solidFill>
                <a:srgbClr val="01050F"/>
              </a:solidFill>
              <a:round/>
              <a:headEnd type="none" w="sm" len="sm"/>
              <a:tailEnd type="stealth" w="med" len="lg"/>
            </a:ln>
            <a:effectLst/>
          </p:spPr>
          <p:txBody>
            <a:bodyPr wrap="none" anchor="ctr"/>
            <a:lstStyle/>
            <a:p>
              <a:endParaRPr lang="zh-CN" altLang="en-US"/>
            </a:p>
          </p:txBody>
        </p:sp>
        <p:sp useBgFill="1">
          <p:nvSpPr>
            <p:cNvPr id="1048959" name="Rectangle 5"/>
            <p:cNvSpPr>
              <a:spLocks noChangeArrowheads="1"/>
            </p:cNvSpPr>
            <p:nvPr/>
          </p:nvSpPr>
          <p:spPr bwMode="auto">
            <a:xfrm>
              <a:off x="1537970" y="2727960"/>
              <a:ext cx="1719580" cy="700405"/>
            </a:xfrm>
            <a:prstGeom prst="rect">
              <a:avLst/>
            </a:prstGeom>
            <a:ln w="25400">
              <a:solidFill>
                <a:srgbClr val="01050F"/>
              </a:solidFill>
              <a:miter lim="800000"/>
            </a:ln>
            <a:effectLst/>
          </p:spPr>
          <p:txBody>
            <a:bodyPr wrap="none" anchor="ctr"/>
            <a:lstStyle/>
            <a:p>
              <a:endParaRPr lang="zh-CN" altLang="en-US"/>
            </a:p>
          </p:txBody>
        </p:sp>
        <p:sp>
          <p:nvSpPr>
            <p:cNvPr id="1048960" name="Line 6"/>
            <p:cNvSpPr>
              <a:spLocks noChangeShapeType="1"/>
            </p:cNvSpPr>
            <p:nvPr/>
          </p:nvSpPr>
          <p:spPr bwMode="auto">
            <a:xfrm>
              <a:off x="3302308" y="3020060"/>
              <a:ext cx="1114425" cy="12700"/>
            </a:xfrm>
            <a:prstGeom prst="line">
              <a:avLst/>
            </a:prstGeom>
            <a:noFill/>
            <a:ln w="25400">
              <a:solidFill>
                <a:srgbClr val="01050F"/>
              </a:solidFill>
              <a:round/>
              <a:headEnd type="none" w="sm" len="sm"/>
              <a:tailEnd type="stealth" w="med" len="lg"/>
            </a:ln>
            <a:effectLst/>
          </p:spPr>
          <p:txBody>
            <a:bodyPr wrap="none" anchor="ctr"/>
            <a:lstStyle/>
            <a:p>
              <a:endParaRPr lang="zh-CN" altLang="en-US"/>
            </a:p>
          </p:txBody>
        </p:sp>
        <p:sp>
          <p:nvSpPr>
            <p:cNvPr id="1048961" name="Rectangle 7"/>
            <p:cNvSpPr>
              <a:spLocks noChangeArrowheads="1"/>
            </p:cNvSpPr>
            <p:nvPr/>
          </p:nvSpPr>
          <p:spPr bwMode="auto">
            <a:xfrm>
              <a:off x="1537335" y="2727960"/>
              <a:ext cx="1693545" cy="583565"/>
            </a:xfrm>
            <a:prstGeom prst="rect">
              <a:avLst/>
            </a:prstGeom>
            <a:noFill/>
            <a:ln>
              <a:noFill/>
            </a:ln>
            <a:effectLst/>
          </p:spPr>
          <p:txBody>
            <a:bodyPr wrap="square" lIns="92075" tIns="46038" rIns="92075" bIns="46038">
              <a:spAutoFit/>
            </a:bodyPr>
            <a:lstStyle/>
            <a:p>
              <a:pPr eaLnBrk="0" hangingPunct="0"/>
              <a:r>
                <a:rPr lang="zh-CN" altLang="en-US" sz="3200" b="1">
                  <a:solidFill>
                    <a:srgbClr val="3399FF"/>
                  </a:solidFill>
                  <a:latin typeface="宋体" panose="02010600030101010101" pitchFamily="2" charset="-122"/>
                </a:rPr>
                <a:t>数据源</a:t>
              </a:r>
              <a:endParaRPr lang="zh-CN" altLang="en-US" sz="3200" b="1">
                <a:latin typeface="宋体" panose="02010600030101010101" pitchFamily="2" charset="-122"/>
              </a:endParaRPr>
            </a:p>
          </p:txBody>
        </p:sp>
        <p:sp>
          <p:nvSpPr>
            <p:cNvPr id="1048962" name="Line 8"/>
            <p:cNvSpPr>
              <a:spLocks noChangeShapeType="1"/>
            </p:cNvSpPr>
            <p:nvPr/>
          </p:nvSpPr>
          <p:spPr bwMode="auto">
            <a:xfrm>
              <a:off x="4585008" y="3318510"/>
              <a:ext cx="1447800" cy="1588"/>
            </a:xfrm>
            <a:prstGeom prst="line">
              <a:avLst/>
            </a:prstGeom>
            <a:noFill/>
            <a:ln w="25400">
              <a:solidFill>
                <a:srgbClr val="01050F"/>
              </a:solidFill>
              <a:round/>
              <a:headEnd type="none" w="sm" len="sm"/>
              <a:tailEnd type="none" w="sm" len="sm"/>
            </a:ln>
            <a:effectLst/>
          </p:spPr>
          <p:txBody>
            <a:bodyPr wrap="none" anchor="ctr"/>
            <a:lstStyle/>
            <a:p>
              <a:endParaRPr lang="zh-CN" altLang="en-US"/>
            </a:p>
          </p:txBody>
        </p:sp>
        <p:sp>
          <p:nvSpPr>
            <p:cNvPr id="1048963" name="Rectangle 9"/>
            <p:cNvSpPr>
              <a:spLocks noChangeArrowheads="1"/>
            </p:cNvSpPr>
            <p:nvPr/>
          </p:nvSpPr>
          <p:spPr bwMode="auto">
            <a:xfrm>
              <a:off x="4432608" y="2683510"/>
              <a:ext cx="1816100" cy="579438"/>
            </a:xfrm>
            <a:prstGeom prst="rect">
              <a:avLst/>
            </a:prstGeom>
            <a:noFill/>
            <a:ln>
              <a:noFill/>
            </a:ln>
            <a:effectLst/>
          </p:spPr>
          <p:txBody>
            <a:bodyPr wrap="none" lIns="92075" tIns="46038" rIns="92075" bIns="46038">
              <a:spAutoFit/>
            </a:bodyPr>
            <a:lstStyle/>
            <a:p>
              <a:pPr eaLnBrk="0" hangingPunct="0"/>
              <a:r>
                <a:rPr lang="zh-CN" altLang="en-US" sz="3200" b="1" dirty="0">
                  <a:solidFill>
                    <a:srgbClr val="3399FF"/>
                  </a:solidFill>
                  <a:latin typeface="宋体" panose="02010600030101010101" pitchFamily="2" charset="-122"/>
                </a:rPr>
                <a:t>数据存储</a:t>
              </a:r>
              <a:endParaRPr lang="zh-CN" altLang="en-US" sz="3200" b="1" dirty="0">
                <a:latin typeface="宋体" panose="02010600030101010101" pitchFamily="2" charset="-122"/>
              </a:endParaRPr>
            </a:p>
          </p:txBody>
        </p:sp>
        <p:sp>
          <p:nvSpPr>
            <p:cNvPr id="1048964" name="Line 10"/>
            <p:cNvSpPr>
              <a:spLocks noChangeShapeType="1"/>
            </p:cNvSpPr>
            <p:nvPr/>
          </p:nvSpPr>
          <p:spPr bwMode="auto">
            <a:xfrm>
              <a:off x="3581708" y="1737360"/>
              <a:ext cx="552450" cy="579438"/>
            </a:xfrm>
            <a:prstGeom prst="line">
              <a:avLst/>
            </a:prstGeom>
            <a:noFill/>
            <a:ln w="38100">
              <a:solidFill>
                <a:srgbClr val="01050F"/>
              </a:solidFill>
              <a:round/>
              <a:headEnd type="none" w="sm" len="sm"/>
              <a:tailEnd type="none" w="sm" len="sm"/>
            </a:ln>
            <a:effectLst/>
          </p:spPr>
          <p:txBody>
            <a:bodyPr wrap="none" anchor="ctr"/>
            <a:lstStyle/>
            <a:p>
              <a:endParaRPr lang="zh-CN" altLang="en-US"/>
            </a:p>
          </p:txBody>
        </p:sp>
        <p:sp>
          <p:nvSpPr>
            <p:cNvPr id="1048965" name="Line 11"/>
            <p:cNvSpPr>
              <a:spLocks noChangeShapeType="1"/>
            </p:cNvSpPr>
            <p:nvPr/>
          </p:nvSpPr>
          <p:spPr bwMode="auto">
            <a:xfrm flipH="1">
              <a:off x="3600758" y="1737360"/>
              <a:ext cx="438150" cy="579438"/>
            </a:xfrm>
            <a:prstGeom prst="line">
              <a:avLst/>
            </a:prstGeom>
            <a:noFill/>
            <a:ln w="38100">
              <a:solidFill>
                <a:srgbClr val="01050F"/>
              </a:solidFill>
              <a:round/>
              <a:headEnd type="none" w="sm" len="sm"/>
              <a:tailEnd type="none" w="sm" len="sm"/>
            </a:ln>
            <a:effectLst/>
          </p:spPr>
          <p:txBody>
            <a:bodyPr wrap="none" anchor="ctr"/>
            <a:lstStyle/>
            <a:p>
              <a:endParaRPr lang="zh-CN" altLang="en-US"/>
            </a:p>
          </p:txBody>
        </p:sp>
        <p:sp>
          <p:nvSpPr>
            <p:cNvPr id="1048966" name="Line 12"/>
            <p:cNvSpPr>
              <a:spLocks noChangeShapeType="1"/>
            </p:cNvSpPr>
            <p:nvPr/>
          </p:nvSpPr>
          <p:spPr bwMode="auto">
            <a:xfrm>
              <a:off x="3454708" y="2727960"/>
              <a:ext cx="609600" cy="650875"/>
            </a:xfrm>
            <a:prstGeom prst="line">
              <a:avLst/>
            </a:prstGeom>
            <a:noFill/>
            <a:ln w="38100">
              <a:solidFill>
                <a:srgbClr val="01050F"/>
              </a:solidFill>
              <a:round/>
              <a:headEnd type="none" w="sm" len="sm"/>
              <a:tailEnd type="none" w="sm" len="sm"/>
            </a:ln>
            <a:effectLst/>
          </p:spPr>
          <p:txBody>
            <a:bodyPr wrap="none" anchor="ctr"/>
            <a:lstStyle/>
            <a:p>
              <a:endParaRPr lang="zh-CN" altLang="en-US"/>
            </a:p>
          </p:txBody>
        </p:sp>
        <p:sp>
          <p:nvSpPr>
            <p:cNvPr id="1048967" name="Line 13"/>
            <p:cNvSpPr>
              <a:spLocks noChangeShapeType="1"/>
            </p:cNvSpPr>
            <p:nvPr/>
          </p:nvSpPr>
          <p:spPr bwMode="auto">
            <a:xfrm flipH="1">
              <a:off x="3454708" y="2804160"/>
              <a:ext cx="457200" cy="579438"/>
            </a:xfrm>
            <a:prstGeom prst="line">
              <a:avLst/>
            </a:prstGeom>
            <a:noFill/>
            <a:ln w="38100">
              <a:solidFill>
                <a:srgbClr val="01050F"/>
              </a:solidFill>
              <a:round/>
              <a:headEnd type="none" w="sm" len="sm"/>
              <a:tailEnd type="none" w="sm" len="sm"/>
            </a:ln>
            <a:effectLst/>
          </p:spPr>
          <p:txBody>
            <a:bodyPr wrap="none" anchor="ctr"/>
            <a:lstStyle/>
            <a:p>
              <a:endParaRPr lang="zh-CN" altLang="en-US"/>
            </a:p>
          </p:txBody>
        </p:sp>
        <p:sp useBgFill="1">
          <p:nvSpPr>
            <p:cNvPr id="1048968" name="Rectangle 14"/>
            <p:cNvSpPr>
              <a:spLocks noChangeArrowheads="1"/>
            </p:cNvSpPr>
            <p:nvPr/>
          </p:nvSpPr>
          <p:spPr bwMode="auto">
            <a:xfrm>
              <a:off x="4438958" y="3870960"/>
              <a:ext cx="1746250" cy="700088"/>
            </a:xfrm>
            <a:prstGeom prst="rect">
              <a:avLst/>
            </a:prstGeom>
            <a:ln w="25400">
              <a:solidFill>
                <a:srgbClr val="01050F"/>
              </a:solidFill>
              <a:miter lim="800000"/>
            </a:ln>
            <a:effectLst/>
          </p:spPr>
          <p:txBody>
            <a:bodyPr wrap="none" anchor="ctr"/>
            <a:lstStyle/>
            <a:p>
              <a:endParaRPr lang="zh-CN" altLang="en-US"/>
            </a:p>
          </p:txBody>
        </p:sp>
        <p:sp>
          <p:nvSpPr>
            <p:cNvPr id="1048969" name="Line 15"/>
            <p:cNvSpPr>
              <a:spLocks noChangeShapeType="1"/>
            </p:cNvSpPr>
            <p:nvPr/>
          </p:nvSpPr>
          <p:spPr bwMode="auto">
            <a:xfrm>
              <a:off x="3295958" y="4099560"/>
              <a:ext cx="1108075" cy="1588"/>
            </a:xfrm>
            <a:prstGeom prst="line">
              <a:avLst/>
            </a:prstGeom>
            <a:noFill/>
            <a:ln w="25400">
              <a:solidFill>
                <a:srgbClr val="01050F"/>
              </a:solidFill>
              <a:round/>
              <a:headEnd type="none" w="sm" len="sm"/>
              <a:tailEnd type="stealth" w="med" len="lg"/>
            </a:ln>
            <a:effectLst/>
          </p:spPr>
          <p:txBody>
            <a:bodyPr wrap="none" anchor="ctr"/>
            <a:lstStyle/>
            <a:p>
              <a:endParaRPr lang="zh-CN" altLang="en-US"/>
            </a:p>
          </p:txBody>
        </p:sp>
        <p:sp>
          <p:nvSpPr>
            <p:cNvPr id="1048970" name="Rectangle 16"/>
            <p:cNvSpPr>
              <a:spLocks noChangeArrowheads="1"/>
            </p:cNvSpPr>
            <p:nvPr/>
          </p:nvSpPr>
          <p:spPr bwMode="auto">
            <a:xfrm>
              <a:off x="4391333" y="3951923"/>
              <a:ext cx="1822450" cy="579437"/>
            </a:xfrm>
            <a:prstGeom prst="rect">
              <a:avLst/>
            </a:prstGeom>
            <a:noFill/>
            <a:ln>
              <a:noFill/>
            </a:ln>
            <a:effectLst/>
          </p:spPr>
          <p:txBody>
            <a:bodyPr lIns="92075" tIns="46038" rIns="92075" bIns="46038">
              <a:spAutoFit/>
            </a:bodyPr>
            <a:lstStyle/>
            <a:p>
              <a:pPr eaLnBrk="0" hangingPunct="0"/>
              <a:r>
                <a:rPr lang="zh-CN" altLang="en-US" sz="3200" b="1">
                  <a:solidFill>
                    <a:srgbClr val="3399FF"/>
                  </a:solidFill>
                  <a:latin typeface="宋体" panose="02010600030101010101" pitchFamily="2" charset="-122"/>
                </a:rPr>
                <a:t>数据终点</a:t>
              </a:r>
              <a:endParaRPr lang="zh-CN" altLang="en-US" sz="3200" b="1">
                <a:latin typeface="宋体" panose="02010600030101010101" pitchFamily="2" charset="-122"/>
              </a:endParaRPr>
            </a:p>
          </p:txBody>
        </p:sp>
        <p:sp>
          <p:nvSpPr>
            <p:cNvPr id="1048971" name="Line 17"/>
            <p:cNvSpPr>
              <a:spLocks noChangeShapeType="1"/>
            </p:cNvSpPr>
            <p:nvPr/>
          </p:nvSpPr>
          <p:spPr bwMode="auto">
            <a:xfrm>
              <a:off x="1765608" y="4480560"/>
              <a:ext cx="1447800" cy="1588"/>
            </a:xfrm>
            <a:prstGeom prst="line">
              <a:avLst/>
            </a:prstGeom>
            <a:noFill/>
            <a:ln w="25400">
              <a:solidFill>
                <a:srgbClr val="01050F"/>
              </a:solidFill>
              <a:round/>
              <a:headEnd type="none" w="sm" len="sm"/>
              <a:tailEnd type="none" w="sm" len="sm"/>
            </a:ln>
            <a:effectLst/>
          </p:spPr>
          <p:txBody>
            <a:bodyPr wrap="none" anchor="ctr"/>
            <a:lstStyle/>
            <a:p>
              <a:endParaRPr lang="zh-CN" altLang="en-US"/>
            </a:p>
          </p:txBody>
        </p:sp>
        <p:sp>
          <p:nvSpPr>
            <p:cNvPr id="1048972" name="Rectangle 18"/>
            <p:cNvSpPr>
              <a:spLocks noChangeArrowheads="1"/>
            </p:cNvSpPr>
            <p:nvPr/>
          </p:nvSpPr>
          <p:spPr bwMode="auto">
            <a:xfrm>
              <a:off x="1537008" y="3766185"/>
              <a:ext cx="1816100" cy="579438"/>
            </a:xfrm>
            <a:prstGeom prst="rect">
              <a:avLst/>
            </a:prstGeom>
            <a:noFill/>
            <a:ln>
              <a:noFill/>
            </a:ln>
            <a:effectLst/>
          </p:spPr>
          <p:txBody>
            <a:bodyPr wrap="none" lIns="92075" tIns="46038" rIns="92075" bIns="46038">
              <a:spAutoFit/>
            </a:bodyPr>
            <a:lstStyle/>
            <a:p>
              <a:pPr eaLnBrk="0" hangingPunct="0"/>
              <a:r>
                <a:rPr lang="zh-CN" altLang="en-US" sz="3200" b="1">
                  <a:solidFill>
                    <a:srgbClr val="3399FF"/>
                  </a:solidFill>
                  <a:latin typeface="宋体" panose="02010600030101010101" pitchFamily="2" charset="-122"/>
                </a:rPr>
                <a:t>数据存储</a:t>
              </a:r>
              <a:endParaRPr lang="zh-CN" altLang="en-US" sz="3200" b="1">
                <a:latin typeface="宋体" panose="02010600030101010101" pitchFamily="2" charset="-122"/>
              </a:endParaRPr>
            </a:p>
          </p:txBody>
        </p:sp>
        <p:sp>
          <p:nvSpPr>
            <p:cNvPr id="1048973" name="Line 19"/>
            <p:cNvSpPr>
              <a:spLocks noChangeShapeType="1"/>
            </p:cNvSpPr>
            <p:nvPr/>
          </p:nvSpPr>
          <p:spPr bwMode="auto">
            <a:xfrm>
              <a:off x="3702358" y="3794760"/>
              <a:ext cx="473075" cy="579438"/>
            </a:xfrm>
            <a:prstGeom prst="line">
              <a:avLst/>
            </a:prstGeom>
            <a:noFill/>
            <a:ln w="38100">
              <a:solidFill>
                <a:srgbClr val="01050F"/>
              </a:solidFill>
              <a:round/>
              <a:headEnd type="none" w="sm" len="sm"/>
              <a:tailEnd type="none" w="sm" len="sm"/>
            </a:ln>
            <a:effectLst/>
          </p:spPr>
          <p:txBody>
            <a:bodyPr wrap="none" anchor="ctr"/>
            <a:lstStyle/>
            <a:p>
              <a:endParaRPr lang="zh-CN" altLang="en-US"/>
            </a:p>
          </p:txBody>
        </p:sp>
        <p:sp>
          <p:nvSpPr>
            <p:cNvPr id="1048974" name="Line 20"/>
            <p:cNvSpPr>
              <a:spLocks noChangeShapeType="1"/>
            </p:cNvSpPr>
            <p:nvPr/>
          </p:nvSpPr>
          <p:spPr bwMode="auto">
            <a:xfrm flipH="1">
              <a:off x="3565833" y="3794760"/>
              <a:ext cx="517525" cy="579438"/>
            </a:xfrm>
            <a:prstGeom prst="line">
              <a:avLst/>
            </a:prstGeom>
            <a:noFill/>
            <a:ln w="38100">
              <a:solidFill>
                <a:srgbClr val="01050F"/>
              </a:solidFill>
              <a:round/>
              <a:headEnd type="none" w="sm" len="sm"/>
              <a:tailEnd type="none" w="sm" len="sm"/>
            </a:ln>
            <a:effectLst/>
          </p:spPr>
          <p:txBody>
            <a:bodyPr wrap="none" anchor="ctr"/>
            <a:lstStyle/>
            <a:p>
              <a:endParaRPr lang="zh-CN" altLang="en-US"/>
            </a:p>
          </p:txBody>
        </p:sp>
        <p:sp>
          <p:nvSpPr>
            <p:cNvPr id="1048975" name="Line 21"/>
            <p:cNvSpPr>
              <a:spLocks noChangeShapeType="1"/>
            </p:cNvSpPr>
            <p:nvPr/>
          </p:nvSpPr>
          <p:spPr bwMode="auto">
            <a:xfrm flipV="1">
              <a:off x="3188008" y="5229860"/>
              <a:ext cx="1190625" cy="12700"/>
            </a:xfrm>
            <a:prstGeom prst="line">
              <a:avLst/>
            </a:prstGeom>
            <a:noFill/>
            <a:ln w="25400">
              <a:solidFill>
                <a:srgbClr val="01050F"/>
              </a:solidFill>
              <a:round/>
              <a:headEnd type="none" w="sm" len="sm"/>
              <a:tailEnd type="stealth" w="med" len="lg"/>
            </a:ln>
            <a:effectLst/>
          </p:spPr>
          <p:txBody>
            <a:bodyPr wrap="none" anchor="ctr"/>
            <a:lstStyle/>
            <a:p>
              <a:endParaRPr lang="zh-CN" altLang="en-US"/>
            </a:p>
          </p:txBody>
        </p:sp>
        <p:sp>
          <p:nvSpPr>
            <p:cNvPr id="1048976" name="Line 22"/>
            <p:cNvSpPr>
              <a:spLocks noChangeShapeType="1"/>
            </p:cNvSpPr>
            <p:nvPr/>
          </p:nvSpPr>
          <p:spPr bwMode="auto">
            <a:xfrm>
              <a:off x="4508808" y="5474335"/>
              <a:ext cx="1447800" cy="1588"/>
            </a:xfrm>
            <a:prstGeom prst="line">
              <a:avLst/>
            </a:prstGeom>
            <a:noFill/>
            <a:ln w="25400">
              <a:solidFill>
                <a:srgbClr val="01050F"/>
              </a:solidFill>
              <a:round/>
              <a:headEnd type="none" w="sm" len="sm"/>
              <a:tailEnd type="none" w="sm" len="sm"/>
            </a:ln>
            <a:effectLst/>
          </p:spPr>
          <p:txBody>
            <a:bodyPr wrap="none" anchor="ctr"/>
            <a:lstStyle/>
            <a:p>
              <a:endParaRPr lang="zh-CN" altLang="en-US"/>
            </a:p>
          </p:txBody>
        </p:sp>
        <p:sp>
          <p:nvSpPr>
            <p:cNvPr id="1048977" name="Rectangle 23"/>
            <p:cNvSpPr>
              <a:spLocks noChangeArrowheads="1"/>
            </p:cNvSpPr>
            <p:nvPr/>
          </p:nvSpPr>
          <p:spPr bwMode="auto">
            <a:xfrm>
              <a:off x="4356408" y="4804410"/>
              <a:ext cx="1816100" cy="579438"/>
            </a:xfrm>
            <a:prstGeom prst="rect">
              <a:avLst/>
            </a:prstGeom>
            <a:noFill/>
            <a:ln>
              <a:noFill/>
            </a:ln>
            <a:effectLst/>
          </p:spPr>
          <p:txBody>
            <a:bodyPr wrap="none" lIns="92075" tIns="46038" rIns="92075" bIns="46038">
              <a:spAutoFit/>
            </a:bodyPr>
            <a:lstStyle/>
            <a:p>
              <a:pPr eaLnBrk="0" hangingPunct="0"/>
              <a:r>
                <a:rPr lang="zh-CN" altLang="en-US" sz="3200" b="1">
                  <a:solidFill>
                    <a:srgbClr val="3399FF"/>
                  </a:solidFill>
                  <a:latin typeface="宋体" panose="02010600030101010101" pitchFamily="2" charset="-122"/>
                </a:rPr>
                <a:t>数据存储</a:t>
              </a:r>
              <a:endParaRPr lang="zh-CN" altLang="en-US" sz="3200" b="1">
                <a:latin typeface="宋体" panose="02010600030101010101" pitchFamily="2" charset="-122"/>
              </a:endParaRPr>
            </a:p>
          </p:txBody>
        </p:sp>
        <p:sp>
          <p:nvSpPr>
            <p:cNvPr id="1048978" name="Line 24"/>
            <p:cNvSpPr>
              <a:spLocks noChangeShapeType="1"/>
            </p:cNvSpPr>
            <p:nvPr/>
          </p:nvSpPr>
          <p:spPr bwMode="auto">
            <a:xfrm>
              <a:off x="3524558" y="4937760"/>
              <a:ext cx="625475" cy="579438"/>
            </a:xfrm>
            <a:prstGeom prst="line">
              <a:avLst/>
            </a:prstGeom>
            <a:noFill/>
            <a:ln w="38100">
              <a:solidFill>
                <a:srgbClr val="01050F"/>
              </a:solidFill>
              <a:round/>
              <a:headEnd type="none" w="sm" len="sm"/>
              <a:tailEnd type="none" w="sm" len="sm"/>
            </a:ln>
            <a:effectLst/>
          </p:spPr>
          <p:txBody>
            <a:bodyPr wrap="none" anchor="ctr"/>
            <a:lstStyle/>
            <a:p>
              <a:endParaRPr lang="zh-CN" altLang="en-US"/>
            </a:p>
          </p:txBody>
        </p:sp>
        <p:sp>
          <p:nvSpPr>
            <p:cNvPr id="1048979" name="Line 25"/>
            <p:cNvSpPr>
              <a:spLocks noChangeShapeType="1"/>
            </p:cNvSpPr>
            <p:nvPr/>
          </p:nvSpPr>
          <p:spPr bwMode="auto">
            <a:xfrm flipH="1">
              <a:off x="3540433" y="4937760"/>
              <a:ext cx="593725" cy="579438"/>
            </a:xfrm>
            <a:prstGeom prst="line">
              <a:avLst/>
            </a:prstGeom>
            <a:noFill/>
            <a:ln w="38100">
              <a:solidFill>
                <a:srgbClr val="01050F"/>
              </a:solidFill>
              <a:round/>
              <a:headEnd type="none" w="sm" len="sm"/>
              <a:tailEnd type="none" w="sm" len="sm"/>
            </a:ln>
            <a:effectLst/>
          </p:spPr>
          <p:txBody>
            <a:bodyPr wrap="none" anchor="ctr"/>
            <a:lstStyle/>
            <a:p>
              <a:endParaRPr lang="zh-CN" altLang="en-US"/>
            </a:p>
          </p:txBody>
        </p:sp>
        <p:sp>
          <p:nvSpPr>
            <p:cNvPr id="1048980" name="Line 26"/>
            <p:cNvSpPr>
              <a:spLocks noChangeShapeType="1"/>
            </p:cNvSpPr>
            <p:nvPr/>
          </p:nvSpPr>
          <p:spPr bwMode="auto">
            <a:xfrm>
              <a:off x="1717983" y="5442585"/>
              <a:ext cx="1447800" cy="1588"/>
            </a:xfrm>
            <a:prstGeom prst="line">
              <a:avLst/>
            </a:prstGeom>
            <a:noFill/>
            <a:ln w="25400">
              <a:solidFill>
                <a:srgbClr val="01050F"/>
              </a:solidFill>
              <a:round/>
              <a:headEnd type="none" w="sm" len="sm"/>
              <a:tailEnd type="none" w="sm" len="sm"/>
            </a:ln>
            <a:effectLst/>
          </p:spPr>
          <p:txBody>
            <a:bodyPr wrap="none" anchor="ctr"/>
            <a:lstStyle/>
            <a:p>
              <a:endParaRPr lang="zh-CN" altLang="en-US"/>
            </a:p>
          </p:txBody>
        </p:sp>
        <p:sp>
          <p:nvSpPr>
            <p:cNvPr id="1048981" name="Rectangle 27"/>
            <p:cNvSpPr>
              <a:spLocks noChangeArrowheads="1"/>
            </p:cNvSpPr>
            <p:nvPr/>
          </p:nvSpPr>
          <p:spPr bwMode="auto">
            <a:xfrm>
              <a:off x="1537008" y="4785360"/>
              <a:ext cx="1816100" cy="579438"/>
            </a:xfrm>
            <a:prstGeom prst="rect">
              <a:avLst/>
            </a:prstGeom>
            <a:noFill/>
            <a:ln>
              <a:noFill/>
            </a:ln>
            <a:effectLst/>
          </p:spPr>
          <p:txBody>
            <a:bodyPr wrap="none" lIns="92075" tIns="46038" rIns="92075" bIns="46038">
              <a:spAutoFit/>
            </a:bodyPr>
            <a:lstStyle/>
            <a:p>
              <a:pPr eaLnBrk="0" hangingPunct="0"/>
              <a:r>
                <a:rPr lang="zh-CN" altLang="en-US" sz="3200" b="1">
                  <a:solidFill>
                    <a:srgbClr val="3399FF"/>
                  </a:solidFill>
                  <a:latin typeface="宋体" panose="02010600030101010101" pitchFamily="2" charset="-122"/>
                </a:rPr>
                <a:t>数据存储</a:t>
              </a:r>
            </a:p>
          </p:txBody>
        </p:sp>
        <p:sp>
          <p:nvSpPr>
            <p:cNvPr id="1048982" name="Text Box 28"/>
            <p:cNvSpPr txBox="1">
              <a:spLocks noChangeArrowheads="1"/>
            </p:cNvSpPr>
            <p:nvPr/>
          </p:nvSpPr>
          <p:spPr bwMode="auto">
            <a:xfrm>
              <a:off x="6724958" y="2194560"/>
              <a:ext cx="2965450" cy="2580641"/>
            </a:xfrm>
            <a:prstGeom prst="rect">
              <a:avLst/>
            </a:prstGeom>
            <a:solidFill>
              <a:schemeClr val="accent1"/>
            </a:solidFill>
            <a:ln w="12700">
              <a:solidFill>
                <a:srgbClr val="000000"/>
              </a:solidFill>
              <a:miter lim="800000"/>
              <a:headEnd type="none" w="sm" len="sm"/>
              <a:tailEnd type="none" w="sm" len="sm"/>
            </a:ln>
            <a:effectLst/>
          </p:spPr>
          <p:txBody>
            <a:bodyPr>
              <a:spAutoFit/>
            </a:bodyPr>
            <a:lstStyle/>
            <a:p>
              <a:pPr eaLnBrk="0" hangingPunct="0"/>
              <a:r>
                <a:rPr lang="zh-CN" altLang="en-US" sz="2400" b="1" dirty="0">
                  <a:solidFill>
                    <a:schemeClr val="bg1"/>
                  </a:solidFill>
                  <a:latin typeface="宋体" panose="02010600030101010101" pitchFamily="2" charset="-122"/>
                </a:rPr>
                <a:t>数据流必须要么从某个加工流出、要么流入某个加工，而不能直接从外部项流向数据存储等等。</a:t>
              </a:r>
            </a:p>
            <a:p>
              <a:pPr eaLnBrk="0" hangingPunct="0"/>
              <a:r>
                <a:rPr lang="zh-CN" altLang="en-US" sz="2400" b="1" dirty="0">
                  <a:solidFill>
                    <a:schemeClr val="bg1"/>
                  </a:solidFill>
                  <a:latin typeface="宋体" panose="02010600030101010101" pitchFamily="2" charset="-122"/>
                </a:rPr>
                <a:t>图示的几种流动都是不合理的</a:t>
              </a:r>
            </a:p>
          </p:txBody>
        </p:sp>
        <p:sp>
          <p:nvSpPr>
            <p:cNvPr id="1048983" name="AutoShape 29"/>
            <p:cNvSpPr/>
            <p:nvPr/>
          </p:nvSpPr>
          <p:spPr bwMode="auto">
            <a:xfrm>
              <a:off x="6115358" y="1737360"/>
              <a:ext cx="381000" cy="3835400"/>
            </a:xfrm>
            <a:prstGeom prst="rightBrace">
              <a:avLst>
                <a:gd name="adj1" fmla="val 83889"/>
                <a:gd name="adj2" fmla="val 50000"/>
              </a:avLst>
            </a:prstGeom>
            <a:noFill/>
            <a:ln w="38100">
              <a:solidFill>
                <a:srgbClr val="01050F"/>
              </a:solidFill>
              <a:round/>
              <a:headEnd type="none" w="sm" len="sm"/>
              <a:tailEnd type="none" w="sm" len="sm"/>
            </a:ln>
            <a:effectLst>
              <a:outerShdw dist="107763" dir="2700000" algn="ctr" rotWithShape="0">
                <a:srgbClr val="E4E9EF"/>
              </a:outerShdw>
            </a:effectLst>
          </p:spPr>
          <p:txBody>
            <a:bodyPr wrap="none" anchor="ct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955"/>
                                        </p:tgtEl>
                                        <p:attrNameLst>
                                          <p:attrName>style.visibility</p:attrName>
                                        </p:attrNameLst>
                                      </p:cBhvr>
                                      <p:to>
                                        <p:strVal val="visible"/>
                                      </p:to>
                                    </p:set>
                                    <p:animEffect transition="in" filter="blinds(horizontal)">
                                      <p:cBhvr>
                                        <p:cTn id="7" dur="500"/>
                                        <p:tgtEl>
                                          <p:spTgt spid="104895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41"/>
                                        </p:tgtEl>
                                        <p:attrNameLst>
                                          <p:attrName>style.visibility</p:attrName>
                                        </p:attrNameLst>
                                      </p:cBhvr>
                                      <p:to>
                                        <p:strVal val="visible"/>
                                      </p:to>
                                    </p:set>
                                    <p:animEffect transition="in" filter="checkerboard(across)">
                                      <p:cBhvr>
                                        <p:cTn id="12" dur="500"/>
                                        <p:tgtEl>
                                          <p:spTgt spid="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5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84" name="标题 13"/>
          <p:cNvSpPr>
            <a:spLocks noGrp="1"/>
          </p:cNvSpPr>
          <p:nvPr>
            <p:ph type="title"/>
          </p:nvPr>
        </p:nvSpPr>
        <p:spPr/>
        <p:txBody>
          <a:bodyPr/>
          <a:lstStyle/>
          <a:p>
            <a:r>
              <a:rPr lang="en-US" altLang="zh-CN" dirty="0"/>
              <a:t>3.8.7 </a:t>
            </a:r>
            <a:r>
              <a:rPr lang="zh-CN" altLang="en-US" dirty="0"/>
              <a:t>数据流图的示例</a:t>
            </a:r>
          </a:p>
        </p:txBody>
      </p:sp>
      <p:sp>
        <p:nvSpPr>
          <p:cNvPr id="1048985" name="Rectangle 3"/>
          <p:cNvSpPr/>
          <p:nvPr/>
        </p:nvSpPr>
        <p:spPr>
          <a:xfrm>
            <a:off x="415637" y="1967230"/>
            <a:ext cx="11405062" cy="447929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Char char="•"/>
              <a:defRPr sz="2000">
                <a:solidFill>
                  <a:schemeClr val="tx1"/>
                </a:solidFill>
                <a:latin typeface="+mn-lt"/>
                <a:ea typeface="+mn-ea"/>
              </a:defRPr>
            </a:lvl9pPr>
          </a:lstStyle>
          <a:p>
            <a:pPr>
              <a:lnSpc>
                <a:spcPct val="110000"/>
              </a:lnSpc>
              <a:buNone/>
            </a:pPr>
            <a:r>
              <a:rPr lang="en-US" altLang="zh-CN" sz="2800" dirty="0">
                <a:latin typeface="+mn-ea"/>
                <a:cs typeface="+mn-ea"/>
              </a:rPr>
              <a:t>  </a:t>
            </a:r>
            <a:r>
              <a:rPr lang="zh-CN" altLang="en-US" sz="2800" dirty="0">
                <a:latin typeface="+mn-ea"/>
                <a:cs typeface="+mn-ea"/>
              </a:rPr>
              <a:t>某仓库业务的工作过程如下：企业职工填写领料单，经主管审查签名批准后，职工到仓库领取零件。</a:t>
            </a:r>
          </a:p>
          <a:p>
            <a:pPr>
              <a:lnSpc>
                <a:spcPct val="110000"/>
              </a:lnSpc>
              <a:buNone/>
            </a:pPr>
            <a:r>
              <a:rPr lang="zh-CN" altLang="en-US" sz="2800" dirty="0">
                <a:latin typeface="+mn-ea"/>
                <a:cs typeface="+mn-ea"/>
              </a:rPr>
              <a:t>  仓库保管员检查领料单是否符合审批手续，填写是否正确等，不正确的领料单退还职工，填写正确的领料单则办理领料手续，进行登记，修改库存量并给予零件。</a:t>
            </a:r>
          </a:p>
          <a:p>
            <a:pPr>
              <a:lnSpc>
                <a:spcPct val="110000"/>
              </a:lnSpc>
              <a:buNone/>
            </a:pPr>
            <a:r>
              <a:rPr lang="zh-CN" altLang="en-US" sz="2800" dirty="0">
                <a:latin typeface="+mn-ea"/>
                <a:cs typeface="+mn-ea"/>
              </a:rPr>
              <a:t>  当某种零件的库存量低于事先规定的临界值时，登记需要采购零件的订货信息，为采购部门提供一张订货单。要求用计算机辅助领料工作和编制订货单。</a:t>
            </a:r>
            <a:r>
              <a:rPr lang="zh-CN" altLang="en-US" sz="2800" b="1" dirty="0">
                <a:latin typeface="+mn-ea"/>
                <a:cs typeface="+mn-ea"/>
              </a:rPr>
              <a:t>  </a:t>
            </a:r>
          </a:p>
        </p:txBody>
      </p:sp>
      <p:sp>
        <p:nvSpPr>
          <p:cNvPr id="1048986" name="文本框 99"/>
          <p:cNvSpPr txBox="1"/>
          <p:nvPr/>
        </p:nvSpPr>
        <p:spPr>
          <a:xfrm>
            <a:off x="1022350" y="985203"/>
            <a:ext cx="5080000" cy="521970"/>
          </a:xfrm>
          <a:prstGeom prst="rect">
            <a:avLst/>
          </a:prstGeom>
          <a:noFill/>
          <a:ln w="9525">
            <a:noFill/>
          </a:ln>
        </p:spPr>
        <p:txBody>
          <a:bodyPr>
            <a:spAutoFit/>
          </a:bodyPr>
          <a:lstStyle/>
          <a:p>
            <a:pPr indent="0"/>
            <a:r>
              <a:rPr lang="zh-CN" sz="2800" b="0" dirty="0">
                <a:latin typeface="+mn-ea"/>
              </a:rPr>
              <a:t>仓库管理与订货系统</a:t>
            </a:r>
            <a:endParaRPr lang="zh-CN" altLang="en-US" sz="2800" b="0" dirty="0">
              <a:latin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986"/>
                                        </p:tgtEl>
                                        <p:attrNameLst>
                                          <p:attrName>style.visibility</p:attrName>
                                        </p:attrNameLst>
                                      </p:cBhvr>
                                      <p:to>
                                        <p:strVal val="visible"/>
                                      </p:to>
                                    </p:set>
                                    <p:animEffect transition="in" filter="blinds(horizontal)">
                                      <p:cBhvr>
                                        <p:cTn id="7" dur="500"/>
                                        <p:tgtEl>
                                          <p:spTgt spid="10489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48985">
                                            <p:txEl>
                                              <p:pRg st="0" end="0"/>
                                            </p:txEl>
                                          </p:spTgt>
                                        </p:tgtEl>
                                        <p:attrNameLst>
                                          <p:attrName>style.visibility</p:attrName>
                                        </p:attrNameLst>
                                      </p:cBhvr>
                                      <p:to>
                                        <p:strVal val="visible"/>
                                      </p:to>
                                    </p:set>
                                    <p:animEffect transition="in" filter="wipe(left)">
                                      <p:cBhvr>
                                        <p:cTn id="12" dur="2000"/>
                                        <p:tgtEl>
                                          <p:spTgt spid="104898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48985">
                                            <p:txEl>
                                              <p:pRg st="1" end="1"/>
                                            </p:txEl>
                                          </p:spTgt>
                                        </p:tgtEl>
                                        <p:attrNameLst>
                                          <p:attrName>style.visibility</p:attrName>
                                        </p:attrNameLst>
                                      </p:cBhvr>
                                      <p:to>
                                        <p:strVal val="visible"/>
                                      </p:to>
                                    </p:set>
                                    <p:animEffect transition="in" filter="wipe(left)">
                                      <p:cBhvr>
                                        <p:cTn id="17" dur="2000"/>
                                        <p:tgtEl>
                                          <p:spTgt spid="104898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48985">
                                            <p:txEl>
                                              <p:pRg st="2" end="2"/>
                                            </p:txEl>
                                          </p:spTgt>
                                        </p:tgtEl>
                                        <p:attrNameLst>
                                          <p:attrName>style.visibility</p:attrName>
                                        </p:attrNameLst>
                                      </p:cBhvr>
                                      <p:to>
                                        <p:strVal val="visible"/>
                                      </p:to>
                                    </p:set>
                                    <p:animEffect transition="in" filter="wipe(left)">
                                      <p:cBhvr>
                                        <p:cTn id="22" dur="2000"/>
                                        <p:tgtEl>
                                          <p:spTgt spid="104898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85" grpId="0" build="p"/>
      <p:bldP spid="104898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90" name="标题 1"/>
          <p:cNvSpPr>
            <a:spLocks noGrp="1"/>
          </p:cNvSpPr>
          <p:nvPr>
            <p:ph type="title"/>
          </p:nvPr>
        </p:nvSpPr>
        <p:spPr>
          <a:xfrm>
            <a:off x="571500" y="0"/>
            <a:ext cx="7537450" cy="668655"/>
          </a:xfrm>
        </p:spPr>
        <p:txBody>
          <a:bodyPr/>
          <a:lstStyle/>
          <a:p>
            <a:r>
              <a:rPr lang="en-US" dirty="0">
                <a:latin typeface="宋体" panose="02010600030101010101" pitchFamily="2" charset="-122"/>
                <a:sym typeface="+mn-ea"/>
              </a:rPr>
              <a:t>“</a:t>
            </a:r>
            <a:r>
              <a:rPr dirty="0" err="1">
                <a:latin typeface="宋体" panose="02010600030101010101" pitchFamily="2" charset="-122"/>
                <a:sym typeface="+mn-ea"/>
              </a:rPr>
              <a:t>仓库业务系统</a:t>
            </a:r>
            <a:r>
              <a:rPr lang="en-US" dirty="0" err="1">
                <a:latin typeface="宋体" panose="02010600030101010101" pitchFamily="2" charset="-122"/>
                <a:sym typeface="+mn-ea"/>
              </a:rPr>
              <a:t>”</a:t>
            </a:r>
            <a:r>
              <a:rPr dirty="0" err="1">
                <a:latin typeface="宋体" panose="02010600030101010101" pitchFamily="2" charset="-122"/>
                <a:sym typeface="+mn-ea"/>
              </a:rPr>
              <a:t>数据流图</a:t>
            </a:r>
            <a:br>
              <a:rPr dirty="0">
                <a:latin typeface="宋体" panose="02010600030101010101" pitchFamily="2" charset="-122"/>
                <a:sym typeface="+mn-ea"/>
              </a:rPr>
            </a:br>
            <a:r>
              <a:rPr dirty="0">
                <a:latin typeface="宋体" panose="02010600030101010101" pitchFamily="2" charset="-122"/>
                <a:sym typeface="+mn-ea"/>
              </a:rPr>
              <a:t>  </a:t>
            </a:r>
            <a:r>
              <a:rPr dirty="0" err="1">
                <a:latin typeface="宋体" panose="02010600030101010101" pitchFamily="2" charset="-122"/>
                <a:sym typeface="+mn-ea"/>
              </a:rPr>
              <a:t>绘制步骤</a:t>
            </a:r>
            <a:r>
              <a:rPr lang="zh-CN" dirty="0">
                <a:latin typeface="宋体" panose="02010600030101010101" pitchFamily="2" charset="-122"/>
                <a:sym typeface="+mn-ea"/>
              </a:rPr>
              <a:t>：第一步</a:t>
            </a:r>
            <a:r>
              <a:rPr lang="zh-CN" altLang="en-US" dirty="0">
                <a:latin typeface="宋体" panose="02010600030101010101" pitchFamily="2" charset="-122"/>
                <a:sym typeface="+mn-ea"/>
              </a:rPr>
              <a:t>绘制数据流图顶层</a:t>
            </a:r>
          </a:p>
        </p:txBody>
      </p:sp>
      <p:sp>
        <p:nvSpPr>
          <p:cNvPr id="1048991" name="Rectangle 3"/>
          <p:cNvSpPr>
            <a:spLocks noGrp="1"/>
          </p:cNvSpPr>
          <p:nvPr/>
        </p:nvSpPr>
        <p:spPr>
          <a:xfrm>
            <a:off x="528320" y="1426165"/>
            <a:ext cx="10685780" cy="452628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Char char="•"/>
              <a:defRPr sz="2000">
                <a:solidFill>
                  <a:schemeClr val="tx1"/>
                </a:solidFill>
                <a:latin typeface="+mn-lt"/>
                <a:ea typeface="+mn-ea"/>
              </a:defRPr>
            </a:lvl9pPr>
          </a:lstStyle>
          <a:p>
            <a:r>
              <a:rPr lang="zh-CN" altLang="en-US" sz="2800" dirty="0">
                <a:latin typeface="+mn-ea"/>
              </a:rPr>
              <a:t>首先确定系统的</a:t>
            </a:r>
            <a:r>
              <a:rPr lang="zh-CN" altLang="en-US" sz="2800" dirty="0">
                <a:solidFill>
                  <a:schemeClr val="accent1"/>
                </a:solidFill>
                <a:latin typeface="+mn-ea"/>
              </a:rPr>
              <a:t>输入和输出，</a:t>
            </a:r>
            <a:r>
              <a:rPr lang="zh-CN" altLang="en-US" sz="2800" dirty="0">
                <a:latin typeface="+mn-ea"/>
              </a:rPr>
              <a:t>画出</a:t>
            </a:r>
            <a:r>
              <a:rPr lang="zh-CN" altLang="en-US" sz="2800" dirty="0">
                <a:solidFill>
                  <a:schemeClr val="accent1"/>
                </a:solidFill>
                <a:latin typeface="+mn-ea"/>
              </a:rPr>
              <a:t>顶层数据流图。</a:t>
            </a:r>
          </a:p>
          <a:p>
            <a:r>
              <a:rPr lang="zh-CN" altLang="en-US" sz="2800" dirty="0">
                <a:latin typeface="+mn-ea"/>
              </a:rPr>
              <a:t>经过分析，主要数据流</a:t>
            </a:r>
            <a:r>
              <a:rPr lang="zh-CN" altLang="en-US" sz="2800" dirty="0">
                <a:solidFill>
                  <a:schemeClr val="accent1"/>
                </a:solidFill>
                <a:latin typeface="+mn-ea"/>
              </a:rPr>
              <a:t>输入的源点</a:t>
            </a:r>
            <a:r>
              <a:rPr lang="zh-CN" altLang="en-US" sz="2800" dirty="0">
                <a:latin typeface="+mn-ea"/>
              </a:rPr>
              <a:t>和</a:t>
            </a:r>
            <a:r>
              <a:rPr lang="zh-CN" altLang="en-US" sz="2800" dirty="0">
                <a:solidFill>
                  <a:schemeClr val="accent1"/>
                </a:solidFill>
                <a:latin typeface="+mn-ea"/>
              </a:rPr>
              <a:t>输出终点</a:t>
            </a:r>
            <a:r>
              <a:rPr lang="zh-CN" altLang="en-US" sz="2800" dirty="0">
                <a:latin typeface="+mn-ea"/>
              </a:rPr>
              <a:t>是职工和仓库管理员、采购员。</a:t>
            </a:r>
            <a:endParaRPr lang="zh-CN" altLang="en-US" sz="2800" dirty="0">
              <a:solidFill>
                <a:schemeClr val="accent1"/>
              </a:solidFill>
              <a:latin typeface="+mn-ea"/>
            </a:endParaRPr>
          </a:p>
        </p:txBody>
      </p:sp>
      <p:grpSp>
        <p:nvGrpSpPr>
          <p:cNvPr id="246" name="组合 2"/>
          <p:cNvGrpSpPr/>
          <p:nvPr/>
        </p:nvGrpSpPr>
        <p:grpSpPr>
          <a:xfrm>
            <a:off x="4235450" y="3053715"/>
            <a:ext cx="6540500" cy="3124200"/>
            <a:chOff x="4235450" y="3053715"/>
            <a:chExt cx="6540500" cy="3124200"/>
          </a:xfrm>
        </p:grpSpPr>
        <p:sp>
          <p:nvSpPr>
            <p:cNvPr id="1048992" name="Text Box 2"/>
            <p:cNvSpPr txBox="1"/>
            <p:nvPr/>
          </p:nvSpPr>
          <p:spPr>
            <a:xfrm>
              <a:off x="4235450" y="4653915"/>
              <a:ext cx="1090295" cy="685800"/>
            </a:xfrm>
            <a:prstGeom prst="rect">
              <a:avLst/>
            </a:prstGeom>
            <a:noFill/>
            <a:ln w="9525" cap="flat" cmpd="sng">
              <a:solidFill>
                <a:schemeClr val="tx1"/>
              </a:solidFill>
              <a:prstDash val="solid"/>
              <a:miter/>
              <a:headEnd type="none" w="med" len="med"/>
              <a:tailEnd type="none" w="med" len="med"/>
            </a:ln>
          </p:spPr>
          <p:txBody>
            <a:bodyPr anchor="ctr"/>
            <a:lstStyle/>
            <a:p>
              <a:pPr algn="ctr" eaLnBrk="0" hangingPunct="0"/>
              <a:r>
                <a:rPr lang="zh-CN" altLang="en-US" b="1" dirty="0">
                  <a:latin typeface="Times New Roman" panose="02020603050405020304" pitchFamily="18" charset="0"/>
                </a:rPr>
                <a:t>职工</a:t>
              </a:r>
            </a:p>
          </p:txBody>
        </p:sp>
        <p:sp>
          <p:nvSpPr>
            <p:cNvPr id="1048993" name="Text Box 4"/>
            <p:cNvSpPr txBox="1"/>
            <p:nvPr/>
          </p:nvSpPr>
          <p:spPr>
            <a:xfrm>
              <a:off x="9373870" y="4653915"/>
              <a:ext cx="1402080" cy="685800"/>
            </a:xfrm>
            <a:prstGeom prst="rect">
              <a:avLst/>
            </a:prstGeom>
            <a:noFill/>
            <a:ln w="9525" cap="flat" cmpd="sng">
              <a:solidFill>
                <a:schemeClr val="tx1"/>
              </a:solidFill>
              <a:prstDash val="solid"/>
              <a:miter/>
              <a:headEnd type="none" w="med" len="med"/>
              <a:tailEnd type="none" w="med" len="med"/>
            </a:ln>
          </p:spPr>
          <p:txBody>
            <a:bodyPr anchor="ctr"/>
            <a:lstStyle/>
            <a:p>
              <a:pPr algn="ctr" eaLnBrk="0" hangingPunct="0"/>
              <a:r>
                <a:rPr lang="zh-CN" altLang="en-US" b="1" dirty="0">
                  <a:latin typeface="Times New Roman" panose="02020603050405020304" pitchFamily="18" charset="0"/>
                </a:rPr>
                <a:t>采购员</a:t>
              </a:r>
            </a:p>
          </p:txBody>
        </p:sp>
        <p:sp>
          <p:nvSpPr>
            <p:cNvPr id="1048994" name="Line 5"/>
            <p:cNvSpPr/>
            <p:nvPr/>
          </p:nvSpPr>
          <p:spPr>
            <a:xfrm>
              <a:off x="5325745" y="5111115"/>
              <a:ext cx="1090930" cy="0"/>
            </a:xfrm>
            <a:prstGeom prst="line">
              <a:avLst/>
            </a:prstGeom>
            <a:ln w="9525" cap="flat" cmpd="sng">
              <a:solidFill>
                <a:schemeClr val="tx1"/>
              </a:solidFill>
              <a:prstDash val="solid"/>
              <a:headEnd type="none" w="med" len="med"/>
              <a:tailEnd type="triangle" w="med" len="med"/>
            </a:ln>
          </p:spPr>
        </p:sp>
        <p:sp>
          <p:nvSpPr>
            <p:cNvPr id="1048995" name="Text Box 7"/>
            <p:cNvSpPr txBox="1"/>
            <p:nvPr/>
          </p:nvSpPr>
          <p:spPr>
            <a:xfrm>
              <a:off x="6416675" y="3053715"/>
              <a:ext cx="2179320" cy="685800"/>
            </a:xfrm>
            <a:prstGeom prst="rect">
              <a:avLst/>
            </a:prstGeom>
            <a:noFill/>
            <a:ln w="9525" cap="flat" cmpd="sng">
              <a:solidFill>
                <a:schemeClr val="tx1"/>
              </a:solidFill>
              <a:prstDash val="solid"/>
              <a:miter/>
              <a:headEnd type="none" w="med" len="med"/>
              <a:tailEnd type="none" w="med" len="med"/>
            </a:ln>
          </p:spPr>
          <p:txBody>
            <a:bodyPr anchor="ctr"/>
            <a:lstStyle/>
            <a:p>
              <a:pPr algn="ctr" eaLnBrk="0" hangingPunct="0"/>
              <a:r>
                <a:rPr lang="zh-CN" altLang="en-US" b="1" dirty="0">
                  <a:latin typeface="Times New Roman" panose="02020603050405020304" pitchFamily="18" charset="0"/>
                </a:rPr>
                <a:t>仓库管理员</a:t>
              </a:r>
            </a:p>
          </p:txBody>
        </p:sp>
        <p:grpSp>
          <p:nvGrpSpPr>
            <p:cNvPr id="247" name="组合 4"/>
            <p:cNvGrpSpPr/>
            <p:nvPr/>
          </p:nvGrpSpPr>
          <p:grpSpPr>
            <a:xfrm>
              <a:off x="6546850" y="4196715"/>
              <a:ext cx="1600200" cy="1981200"/>
              <a:chOff x="10310" y="6609"/>
              <a:chExt cx="2520" cy="3120"/>
            </a:xfrm>
          </p:grpSpPr>
          <p:sp>
            <p:nvSpPr>
              <p:cNvPr id="1048996" name="Line 3"/>
              <p:cNvSpPr/>
              <p:nvPr/>
            </p:nvSpPr>
            <p:spPr>
              <a:xfrm>
                <a:off x="10350" y="7689"/>
                <a:ext cx="2452" cy="0"/>
              </a:xfrm>
              <a:prstGeom prst="line">
                <a:avLst/>
              </a:prstGeom>
              <a:ln w="9525" cap="flat" cmpd="sng">
                <a:solidFill>
                  <a:schemeClr val="tx1"/>
                </a:solidFill>
                <a:prstDash val="solid"/>
                <a:headEnd type="none" w="med" len="med"/>
                <a:tailEnd type="none" w="med" len="med"/>
              </a:ln>
            </p:spPr>
          </p:sp>
          <p:sp>
            <p:nvSpPr>
              <p:cNvPr id="1048997" name="Oval 10"/>
              <p:cNvSpPr/>
              <p:nvPr/>
            </p:nvSpPr>
            <p:spPr>
              <a:xfrm>
                <a:off x="10310" y="6609"/>
                <a:ext cx="2520" cy="3120"/>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1048998" name="Text Box 11"/>
              <p:cNvSpPr txBox="1"/>
              <p:nvPr/>
            </p:nvSpPr>
            <p:spPr>
              <a:xfrm>
                <a:off x="10490" y="6969"/>
                <a:ext cx="2160" cy="2160"/>
              </a:xfrm>
              <a:prstGeom prst="rect">
                <a:avLst/>
              </a:prstGeom>
              <a:noFill/>
              <a:ln w="9525">
                <a:noFill/>
              </a:ln>
            </p:spPr>
            <p:txBody>
              <a:bodyPr anchor="ctr"/>
              <a:lstStyle/>
              <a:p>
                <a:pPr algn="ctr" eaLnBrk="0" hangingPunct="0"/>
                <a:r>
                  <a:rPr lang="zh-CN" altLang="zh-CN" b="1" dirty="0">
                    <a:latin typeface="Times New Roman" panose="02020603050405020304" pitchFamily="18" charset="0"/>
                  </a:rPr>
                  <a:t>0</a:t>
                </a:r>
              </a:p>
              <a:p>
                <a:pPr algn="ctr" eaLnBrk="0" hangingPunct="0"/>
                <a:r>
                  <a:rPr lang="zh-CN" altLang="en-US" b="1" dirty="0">
                    <a:latin typeface="Times New Roman" panose="02020603050405020304" pitchFamily="18" charset="0"/>
                  </a:rPr>
                  <a:t>仓库管理系统</a:t>
                </a:r>
              </a:p>
            </p:txBody>
          </p:sp>
        </p:grpSp>
        <p:sp>
          <p:nvSpPr>
            <p:cNvPr id="1048999" name="Text Box 12"/>
            <p:cNvSpPr txBox="1"/>
            <p:nvPr/>
          </p:nvSpPr>
          <p:spPr>
            <a:xfrm>
              <a:off x="5289550" y="4653915"/>
              <a:ext cx="1371600" cy="381000"/>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领料单</a:t>
              </a:r>
            </a:p>
          </p:txBody>
        </p:sp>
        <p:grpSp>
          <p:nvGrpSpPr>
            <p:cNvPr id="248" name="组合 6"/>
            <p:cNvGrpSpPr/>
            <p:nvPr/>
          </p:nvGrpSpPr>
          <p:grpSpPr>
            <a:xfrm>
              <a:off x="8032750" y="4730115"/>
              <a:ext cx="1371600" cy="381000"/>
              <a:chOff x="12650" y="7449"/>
              <a:chExt cx="2160" cy="600"/>
            </a:xfrm>
          </p:grpSpPr>
          <p:sp>
            <p:nvSpPr>
              <p:cNvPr id="1049000" name="Line 6"/>
              <p:cNvSpPr/>
              <p:nvPr/>
            </p:nvSpPr>
            <p:spPr>
              <a:xfrm>
                <a:off x="13047" y="8049"/>
                <a:ext cx="1715" cy="0"/>
              </a:xfrm>
              <a:prstGeom prst="line">
                <a:avLst/>
              </a:prstGeom>
              <a:ln w="9525" cap="flat" cmpd="sng">
                <a:solidFill>
                  <a:schemeClr val="tx1"/>
                </a:solidFill>
                <a:prstDash val="solid"/>
                <a:headEnd type="none" w="med" len="med"/>
                <a:tailEnd type="triangle" w="med" len="med"/>
              </a:ln>
            </p:spPr>
          </p:sp>
          <p:sp>
            <p:nvSpPr>
              <p:cNvPr id="1049001" name="Text Box 14"/>
              <p:cNvSpPr txBox="1"/>
              <p:nvPr/>
            </p:nvSpPr>
            <p:spPr>
              <a:xfrm>
                <a:off x="12650" y="7449"/>
                <a:ext cx="2160" cy="600"/>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订货单 </a:t>
                </a:r>
              </a:p>
            </p:txBody>
          </p:sp>
        </p:grpSp>
        <p:grpSp>
          <p:nvGrpSpPr>
            <p:cNvPr id="249" name="组合 5"/>
            <p:cNvGrpSpPr/>
            <p:nvPr/>
          </p:nvGrpSpPr>
          <p:grpSpPr>
            <a:xfrm>
              <a:off x="7346950" y="3739515"/>
              <a:ext cx="1443990" cy="457200"/>
              <a:chOff x="11570" y="5889"/>
              <a:chExt cx="2274" cy="720"/>
            </a:xfrm>
          </p:grpSpPr>
          <p:sp>
            <p:nvSpPr>
              <p:cNvPr id="1049002" name="Line 8"/>
              <p:cNvSpPr/>
              <p:nvPr/>
            </p:nvSpPr>
            <p:spPr>
              <a:xfrm flipV="1">
                <a:off x="11570" y="5889"/>
                <a:ext cx="5" cy="720"/>
              </a:xfrm>
              <a:prstGeom prst="line">
                <a:avLst/>
              </a:prstGeom>
              <a:ln w="9525" cap="flat" cmpd="sng">
                <a:solidFill>
                  <a:schemeClr val="tx1"/>
                </a:solidFill>
                <a:prstDash val="solid"/>
                <a:headEnd type="none" w="med" len="med"/>
                <a:tailEnd type="triangle" w="med" len="med"/>
              </a:ln>
            </p:spPr>
          </p:sp>
          <p:sp>
            <p:nvSpPr>
              <p:cNvPr id="1049003" name="Text Box 15"/>
              <p:cNvSpPr txBox="1"/>
              <p:nvPr/>
            </p:nvSpPr>
            <p:spPr>
              <a:xfrm>
                <a:off x="11684" y="5919"/>
                <a:ext cx="2160" cy="600"/>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登记单 </a:t>
                </a:r>
              </a:p>
            </p:txBody>
          </p:sp>
        </p:grpSp>
      </p:grpSp>
      <p:sp>
        <p:nvSpPr>
          <p:cNvPr id="1049004" name="圆角矩形标注 20"/>
          <p:cNvSpPr/>
          <p:nvPr/>
        </p:nvSpPr>
        <p:spPr>
          <a:xfrm>
            <a:off x="198120" y="3758565"/>
            <a:ext cx="2969895" cy="2096770"/>
          </a:xfrm>
          <a:prstGeom prst="wedgeRoundRectCallout">
            <a:avLst>
              <a:gd name="adj1" fmla="val 95071"/>
              <a:gd name="adj2" fmla="val -24409"/>
              <a:gd name="adj3" fmla="val 16667"/>
            </a:avLst>
          </a:prstGeom>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kern="1200" cap="none" spc="0" normalizeH="0" baseline="0" noProof="0" dirty="0">
                <a:ln>
                  <a:noFill/>
                </a:ln>
                <a:solidFill>
                  <a:schemeClr val="bg1"/>
                </a:solidFill>
                <a:effectLst/>
                <a:uLnTx/>
                <a:uFillTx/>
                <a:latin typeface="+mn-lt"/>
                <a:ea typeface="+mn-ea"/>
                <a:cs typeface="+mn-cs"/>
              </a:rPr>
              <a:t>这个数据流图只是一个高层的系统逻辑模型，它反映了目标系统要实现的功能</a:t>
            </a:r>
          </a:p>
        </p:txBody>
      </p:sp>
      <p:sp>
        <p:nvSpPr>
          <p:cNvPr id="1049005" name="Text Box 13"/>
          <p:cNvSpPr txBox="1"/>
          <p:nvPr/>
        </p:nvSpPr>
        <p:spPr>
          <a:xfrm>
            <a:off x="3787140" y="6256020"/>
            <a:ext cx="7315200" cy="533400"/>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图</a:t>
            </a:r>
            <a:r>
              <a:rPr lang="en-US" altLang="zh-CN" b="1" dirty="0">
                <a:latin typeface="Times New Roman" panose="02020603050405020304" pitchFamily="18" charset="0"/>
              </a:rPr>
              <a:t>0       </a:t>
            </a:r>
            <a:r>
              <a:rPr lang="zh-CN" altLang="en-US" b="1" dirty="0">
                <a:latin typeface="Times New Roman" panose="02020603050405020304" pitchFamily="18" charset="0"/>
              </a:rPr>
              <a:t>顶层数据流程图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990"/>
                                        </p:tgtEl>
                                        <p:attrNameLst>
                                          <p:attrName>style.visibility</p:attrName>
                                        </p:attrNameLst>
                                      </p:cBhvr>
                                      <p:to>
                                        <p:strVal val="visible"/>
                                      </p:to>
                                    </p:set>
                                    <p:animEffect transition="in" filter="blinds(horizontal)">
                                      <p:cBhvr>
                                        <p:cTn id="7" dur="500"/>
                                        <p:tgtEl>
                                          <p:spTgt spid="10489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8991"/>
                                        </p:tgtEl>
                                        <p:attrNameLst>
                                          <p:attrName>style.visibility</p:attrName>
                                        </p:attrNameLst>
                                      </p:cBhvr>
                                      <p:to>
                                        <p:strVal val="visible"/>
                                      </p:to>
                                    </p:set>
                                    <p:animEffect transition="in" filter="blinds(horizontal)">
                                      <p:cBhvr>
                                        <p:cTn id="12" dur="500"/>
                                        <p:tgtEl>
                                          <p:spTgt spid="104899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49005"/>
                                        </p:tgtEl>
                                        <p:attrNameLst>
                                          <p:attrName>style.visibility</p:attrName>
                                        </p:attrNameLst>
                                      </p:cBhvr>
                                      <p:to>
                                        <p:strVal val="visible"/>
                                      </p:to>
                                    </p:set>
                                    <p:animEffect transition="in" filter="blinds(horizontal)">
                                      <p:cBhvr>
                                        <p:cTn id="17" dur="500"/>
                                        <p:tgtEl>
                                          <p:spTgt spid="104900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4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049004"/>
                                        </p:tgtEl>
                                        <p:attrNameLst>
                                          <p:attrName>style.visibility</p:attrName>
                                        </p:attrNameLst>
                                      </p:cBhvr>
                                      <p:to>
                                        <p:strVal val="visible"/>
                                      </p:to>
                                    </p:set>
                                    <p:animEffect transition="in" filter="blinds(horizontal)">
                                      <p:cBhvr>
                                        <p:cTn id="26" dur="500"/>
                                        <p:tgtEl>
                                          <p:spTgt spid="1049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90" grpId="0"/>
      <p:bldP spid="1048991" grpId="0"/>
      <p:bldP spid="1049004" grpId="0" bldLvl="0" animBg="1"/>
      <p:bldP spid="104900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06" name="标题 1"/>
          <p:cNvSpPr>
            <a:spLocks noGrp="1"/>
          </p:cNvSpPr>
          <p:nvPr>
            <p:ph type="title"/>
          </p:nvPr>
        </p:nvSpPr>
        <p:spPr>
          <a:xfrm>
            <a:off x="571500" y="0"/>
            <a:ext cx="7338060" cy="668655"/>
          </a:xfrm>
        </p:spPr>
        <p:txBody>
          <a:bodyPr/>
          <a:lstStyle/>
          <a:p>
            <a:r>
              <a:rPr lang="zh-CN" altLang="en-US" dirty="0"/>
              <a:t>绘制步骤：第二步  绘制数据流图</a:t>
            </a:r>
            <a:r>
              <a:rPr lang="en-US" altLang="zh-CN" dirty="0"/>
              <a:t>1</a:t>
            </a:r>
            <a:r>
              <a:rPr lang="zh-CN" altLang="en-US" dirty="0"/>
              <a:t>层</a:t>
            </a:r>
          </a:p>
        </p:txBody>
      </p:sp>
      <p:sp>
        <p:nvSpPr>
          <p:cNvPr id="1049007" name="Rectangle 3"/>
          <p:cNvSpPr>
            <a:spLocks noGrp="1"/>
          </p:cNvSpPr>
          <p:nvPr/>
        </p:nvSpPr>
        <p:spPr>
          <a:xfrm>
            <a:off x="571500" y="904240"/>
            <a:ext cx="11631930" cy="452628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Char char="•"/>
              <a:defRPr sz="2000">
                <a:solidFill>
                  <a:schemeClr val="tx1"/>
                </a:solidFill>
                <a:latin typeface="+mn-lt"/>
                <a:ea typeface="+mn-ea"/>
              </a:defRPr>
            </a:lvl9pPr>
          </a:lstStyle>
          <a:p>
            <a:r>
              <a:rPr lang="zh-CN" altLang="en-US" sz="2400" dirty="0">
                <a:latin typeface="+mn-ea"/>
              </a:rPr>
              <a:t>从输入端开始，根据仓库业务工作流程，画出</a:t>
            </a:r>
            <a:r>
              <a:rPr lang="zh-CN" altLang="en-US" sz="2400" dirty="0">
                <a:solidFill>
                  <a:schemeClr val="accent1"/>
                </a:solidFill>
                <a:latin typeface="+mn-ea"/>
              </a:rPr>
              <a:t>数据流</a:t>
            </a:r>
            <a:r>
              <a:rPr lang="zh-CN" altLang="en-US" sz="2400" dirty="0">
                <a:latin typeface="+mn-ea"/>
              </a:rPr>
              <a:t>流经的各加工框，逐步画到输出端，得到</a:t>
            </a:r>
            <a:r>
              <a:rPr lang="en-US" altLang="zh-CN" sz="2400" dirty="0">
                <a:latin typeface="+mn-ea"/>
              </a:rPr>
              <a:t>1</a:t>
            </a:r>
            <a:r>
              <a:rPr lang="zh-CN" altLang="en-US" sz="2400" dirty="0">
                <a:latin typeface="+mn-ea"/>
              </a:rPr>
              <a:t>层数据流图。</a:t>
            </a:r>
          </a:p>
          <a:p>
            <a:pPr marL="0" indent="0">
              <a:buNone/>
            </a:pPr>
            <a:endParaRPr lang="zh-CN" altLang="en-US" sz="2400" dirty="0">
              <a:latin typeface="+mn-ea"/>
            </a:endParaRPr>
          </a:p>
        </p:txBody>
      </p:sp>
      <p:sp>
        <p:nvSpPr>
          <p:cNvPr id="1049008" name="Text Box 2"/>
          <p:cNvSpPr txBox="1"/>
          <p:nvPr/>
        </p:nvSpPr>
        <p:spPr>
          <a:xfrm>
            <a:off x="4145280" y="6315075"/>
            <a:ext cx="7315200" cy="541338"/>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图</a:t>
            </a:r>
            <a:r>
              <a:rPr lang="en-US" altLang="zh-CN" b="1" dirty="0">
                <a:latin typeface="Times New Roman" panose="02020603050405020304" pitchFamily="18" charset="0"/>
              </a:rPr>
              <a:t>1</a:t>
            </a:r>
            <a:r>
              <a:rPr lang="zh-CN" altLang="zh-CN" b="1" dirty="0">
                <a:latin typeface="Times New Roman" panose="02020603050405020304" pitchFamily="18" charset="0"/>
              </a:rPr>
              <a:t>  </a:t>
            </a:r>
            <a:r>
              <a:rPr lang="zh-CN" altLang="en-US" b="1" dirty="0">
                <a:latin typeface="Times New Roman" panose="02020603050405020304" pitchFamily="18" charset="0"/>
              </a:rPr>
              <a:t>仓库管理系统</a:t>
            </a:r>
            <a:r>
              <a:rPr lang="en-US" altLang="zh-CN" b="1" dirty="0">
                <a:latin typeface="Times New Roman" panose="02020603050405020304" pitchFamily="18" charset="0"/>
              </a:rPr>
              <a:t>1</a:t>
            </a:r>
            <a:r>
              <a:rPr lang="zh-CN" altLang="en-US" b="1" dirty="0">
                <a:latin typeface="Times New Roman" panose="02020603050405020304" pitchFamily="18" charset="0"/>
              </a:rPr>
              <a:t>层数据流图 </a:t>
            </a:r>
          </a:p>
        </p:txBody>
      </p:sp>
      <p:grpSp>
        <p:nvGrpSpPr>
          <p:cNvPr id="251" name="组合 3"/>
          <p:cNvGrpSpPr/>
          <p:nvPr/>
        </p:nvGrpSpPr>
        <p:grpSpPr>
          <a:xfrm>
            <a:off x="2697480" y="1889760"/>
            <a:ext cx="9086850" cy="4323080"/>
            <a:chOff x="2697480" y="1889760"/>
            <a:chExt cx="9086850" cy="4323080"/>
          </a:xfrm>
        </p:grpSpPr>
        <p:grpSp>
          <p:nvGrpSpPr>
            <p:cNvPr id="252" name="组合 2"/>
            <p:cNvGrpSpPr/>
            <p:nvPr/>
          </p:nvGrpSpPr>
          <p:grpSpPr>
            <a:xfrm>
              <a:off x="2697480" y="1889760"/>
              <a:ext cx="8763000" cy="4323080"/>
              <a:chOff x="2697480" y="1889760"/>
              <a:chExt cx="8763000" cy="4323080"/>
            </a:xfrm>
          </p:grpSpPr>
          <p:sp>
            <p:nvSpPr>
              <p:cNvPr id="1049009" name="Text Box 4"/>
              <p:cNvSpPr txBox="1"/>
              <p:nvPr/>
            </p:nvSpPr>
            <p:spPr>
              <a:xfrm>
                <a:off x="2697480" y="3358833"/>
                <a:ext cx="947738" cy="673100"/>
              </a:xfrm>
              <a:prstGeom prst="rect">
                <a:avLst/>
              </a:prstGeom>
              <a:noFill/>
              <a:ln w="9525" cap="flat" cmpd="sng">
                <a:solidFill>
                  <a:schemeClr val="tx1"/>
                </a:solidFill>
                <a:prstDash val="solid"/>
                <a:miter/>
                <a:headEnd type="none" w="med" len="med"/>
                <a:tailEnd type="none" w="med" len="med"/>
              </a:ln>
            </p:spPr>
            <p:txBody>
              <a:bodyPr anchor="ctr"/>
              <a:lstStyle/>
              <a:p>
                <a:pPr algn="just" eaLnBrk="0" hangingPunct="0"/>
                <a:r>
                  <a:rPr lang="zh-CN" altLang="en-US" b="1" dirty="0">
                    <a:latin typeface="Times New Roman" panose="02020603050405020304" pitchFamily="18" charset="0"/>
                  </a:rPr>
                  <a:t>职工</a:t>
                </a:r>
              </a:p>
            </p:txBody>
          </p:sp>
          <p:sp>
            <p:nvSpPr>
              <p:cNvPr id="1049010" name="Text Box 5"/>
              <p:cNvSpPr txBox="1"/>
              <p:nvPr/>
            </p:nvSpPr>
            <p:spPr>
              <a:xfrm>
                <a:off x="9969818" y="2113598"/>
                <a:ext cx="1262062" cy="671512"/>
              </a:xfrm>
              <a:prstGeom prst="rect">
                <a:avLst/>
              </a:prstGeom>
              <a:noFill/>
              <a:ln w="9525" cap="flat" cmpd="sng">
                <a:solidFill>
                  <a:schemeClr val="tx1"/>
                </a:solidFill>
                <a:prstDash val="solid"/>
                <a:miter/>
                <a:headEnd type="none" w="med" len="med"/>
                <a:tailEnd type="none" w="med" len="med"/>
              </a:ln>
            </p:spPr>
            <p:txBody>
              <a:bodyPr anchor="ctr"/>
              <a:lstStyle/>
              <a:p>
                <a:pPr algn="just" eaLnBrk="0" hangingPunct="0"/>
                <a:r>
                  <a:rPr lang="zh-CN" altLang="en-US" b="1" dirty="0">
                    <a:latin typeface="Times New Roman" panose="02020603050405020304" pitchFamily="18" charset="0"/>
                  </a:rPr>
                  <a:t>采购员</a:t>
                </a:r>
              </a:p>
            </p:txBody>
          </p:sp>
          <p:sp>
            <p:nvSpPr>
              <p:cNvPr id="1049011" name="Line 6"/>
              <p:cNvSpPr/>
              <p:nvPr/>
            </p:nvSpPr>
            <p:spPr>
              <a:xfrm flipV="1">
                <a:off x="3688080" y="3808095"/>
                <a:ext cx="1135063" cy="3175"/>
              </a:xfrm>
              <a:prstGeom prst="line">
                <a:avLst/>
              </a:prstGeom>
              <a:ln w="9525" cap="flat" cmpd="sng">
                <a:solidFill>
                  <a:schemeClr val="tx1"/>
                </a:solidFill>
                <a:prstDash val="solid"/>
                <a:headEnd type="none" w="med" len="med"/>
                <a:tailEnd type="triangle" w="med" len="med"/>
              </a:ln>
            </p:spPr>
          </p:sp>
          <p:sp>
            <p:nvSpPr>
              <p:cNvPr id="1049012" name="Line 10"/>
              <p:cNvSpPr/>
              <p:nvPr/>
            </p:nvSpPr>
            <p:spPr>
              <a:xfrm flipV="1">
                <a:off x="10469880" y="2785110"/>
                <a:ext cx="177800" cy="650875"/>
              </a:xfrm>
              <a:prstGeom prst="line">
                <a:avLst/>
              </a:prstGeom>
              <a:ln w="9525" cap="flat" cmpd="sng">
                <a:solidFill>
                  <a:schemeClr val="tx1"/>
                </a:solidFill>
                <a:prstDash val="solid"/>
                <a:headEnd type="none" w="med" len="med"/>
                <a:tailEnd type="triangle" w="med" len="med"/>
              </a:ln>
            </p:spPr>
          </p:sp>
          <p:sp>
            <p:nvSpPr>
              <p:cNvPr id="1049013" name="Text Box 12"/>
              <p:cNvSpPr txBox="1"/>
              <p:nvPr/>
            </p:nvSpPr>
            <p:spPr>
              <a:xfrm>
                <a:off x="5364480" y="1889760"/>
                <a:ext cx="1981200" cy="671513"/>
              </a:xfrm>
              <a:prstGeom prst="rect">
                <a:avLst/>
              </a:prstGeom>
              <a:noFill/>
              <a:ln w="9525" cap="flat" cmpd="sng">
                <a:solidFill>
                  <a:schemeClr val="tx1"/>
                </a:solidFill>
                <a:prstDash val="solid"/>
                <a:miter/>
                <a:headEnd type="none" w="med" len="med"/>
                <a:tailEnd type="none" w="med" len="med"/>
              </a:ln>
            </p:spPr>
            <p:txBody>
              <a:bodyPr anchor="ctr"/>
              <a:lstStyle/>
              <a:p>
                <a:pPr algn="just" eaLnBrk="0" hangingPunct="0"/>
                <a:r>
                  <a:rPr lang="zh-CN" altLang="en-US" b="1" dirty="0">
                    <a:latin typeface="Times New Roman" panose="02020603050405020304" pitchFamily="18" charset="0"/>
                  </a:rPr>
                  <a:t>仓库管理员</a:t>
                </a:r>
              </a:p>
            </p:txBody>
          </p:sp>
          <p:sp>
            <p:nvSpPr>
              <p:cNvPr id="1049014" name="Line 13"/>
              <p:cNvSpPr/>
              <p:nvPr/>
            </p:nvSpPr>
            <p:spPr>
              <a:xfrm flipH="1" flipV="1">
                <a:off x="6431280" y="2583815"/>
                <a:ext cx="1034415" cy="561975"/>
              </a:xfrm>
              <a:prstGeom prst="line">
                <a:avLst/>
              </a:prstGeom>
              <a:ln w="9525" cap="flat" cmpd="sng">
                <a:solidFill>
                  <a:schemeClr val="tx1"/>
                </a:solidFill>
                <a:prstDash val="solid"/>
                <a:headEnd type="none" w="med" len="med"/>
                <a:tailEnd type="triangle" w="med" len="med"/>
              </a:ln>
            </p:spPr>
          </p:sp>
          <p:sp>
            <p:nvSpPr>
              <p:cNvPr id="1049015" name="Text Box 15"/>
              <p:cNvSpPr txBox="1"/>
              <p:nvPr/>
            </p:nvSpPr>
            <p:spPr>
              <a:xfrm>
                <a:off x="3592830" y="3347720"/>
                <a:ext cx="1371600" cy="385763"/>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领料单</a:t>
                </a:r>
              </a:p>
            </p:txBody>
          </p:sp>
          <p:sp>
            <p:nvSpPr>
              <p:cNvPr id="1049016" name="Text Box 16"/>
              <p:cNvSpPr txBox="1"/>
              <p:nvPr/>
            </p:nvSpPr>
            <p:spPr>
              <a:xfrm>
                <a:off x="7117080" y="2662873"/>
                <a:ext cx="1371600" cy="385762"/>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登记单 </a:t>
                </a:r>
              </a:p>
            </p:txBody>
          </p:sp>
          <p:sp>
            <p:nvSpPr>
              <p:cNvPr id="1049017" name="Oval 42"/>
              <p:cNvSpPr/>
              <p:nvPr/>
            </p:nvSpPr>
            <p:spPr>
              <a:xfrm>
                <a:off x="3977640" y="2663825"/>
                <a:ext cx="7482840" cy="3549015"/>
              </a:xfrm>
              <a:prstGeom prst="ellipse">
                <a:avLst/>
              </a:prstGeom>
              <a:noFill/>
              <a:ln w="9525" cap="flat" cmpd="sng">
                <a:solidFill>
                  <a:schemeClr val="tx1"/>
                </a:solidFill>
                <a:prstDash val="sysDot"/>
                <a:headEnd type="none" w="med" len="med"/>
                <a:tailEnd type="none" w="med" len="med"/>
              </a:ln>
            </p:spPr>
            <p:txBody>
              <a:bodyPr wrap="none" anchor="ctr"/>
              <a:lstStyle/>
              <a:p>
                <a:endParaRPr lang="zh-CN" altLang="en-US" b="1" dirty="0">
                  <a:latin typeface="Arial" panose="020B0604020202020204" pitchFamily="34" charset="0"/>
                </a:endParaRPr>
              </a:p>
            </p:txBody>
          </p:sp>
        </p:grpSp>
        <p:sp>
          <p:nvSpPr>
            <p:cNvPr id="1049018" name="Text Box 3"/>
            <p:cNvSpPr txBox="1"/>
            <p:nvPr/>
          </p:nvSpPr>
          <p:spPr>
            <a:xfrm>
              <a:off x="10412730" y="2972435"/>
              <a:ext cx="1371600" cy="385763"/>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订货单 </a:t>
              </a:r>
            </a:p>
          </p:txBody>
        </p:sp>
      </p:grpSp>
      <p:grpSp>
        <p:nvGrpSpPr>
          <p:cNvPr id="253" name="Group 20"/>
          <p:cNvGrpSpPr/>
          <p:nvPr/>
        </p:nvGrpSpPr>
        <p:grpSpPr>
          <a:xfrm>
            <a:off x="4823460" y="3215005"/>
            <a:ext cx="1386205" cy="1374775"/>
            <a:chOff x="0" y="0"/>
            <a:chExt cx="1056" cy="1039"/>
          </a:xfrm>
        </p:grpSpPr>
        <p:sp>
          <p:nvSpPr>
            <p:cNvPr id="1049019" name="Line 21"/>
            <p:cNvSpPr/>
            <p:nvPr/>
          </p:nvSpPr>
          <p:spPr>
            <a:xfrm>
              <a:off x="86" y="333"/>
              <a:ext cx="853" cy="0"/>
            </a:xfrm>
            <a:prstGeom prst="line">
              <a:avLst/>
            </a:prstGeom>
            <a:ln w="9525" cap="flat" cmpd="sng">
              <a:solidFill>
                <a:schemeClr val="tx1"/>
              </a:solidFill>
              <a:prstDash val="solid"/>
              <a:headEnd type="none" w="med" len="med"/>
              <a:tailEnd type="none" w="med" len="med"/>
            </a:ln>
          </p:spPr>
        </p:sp>
        <p:grpSp>
          <p:nvGrpSpPr>
            <p:cNvPr id="254" name="Group 22"/>
            <p:cNvGrpSpPr/>
            <p:nvPr/>
          </p:nvGrpSpPr>
          <p:grpSpPr>
            <a:xfrm>
              <a:off x="0" y="0"/>
              <a:ext cx="1056" cy="1039"/>
              <a:chOff x="0" y="0"/>
              <a:chExt cx="1056" cy="1039"/>
            </a:xfrm>
          </p:grpSpPr>
          <p:sp>
            <p:nvSpPr>
              <p:cNvPr id="1049020" name="Oval 23"/>
              <p:cNvSpPr/>
              <p:nvPr/>
            </p:nvSpPr>
            <p:spPr>
              <a:xfrm>
                <a:off x="1" y="52"/>
                <a:ext cx="1024" cy="987"/>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b="1" dirty="0">
                  <a:latin typeface="Arial" panose="020B0604020202020204" pitchFamily="34" charset="0"/>
                </a:endParaRPr>
              </a:p>
            </p:txBody>
          </p:sp>
          <p:sp>
            <p:nvSpPr>
              <p:cNvPr id="1049021" name="Text Box 24"/>
              <p:cNvSpPr txBox="1"/>
              <p:nvPr/>
            </p:nvSpPr>
            <p:spPr>
              <a:xfrm>
                <a:off x="0" y="0"/>
                <a:ext cx="1056" cy="999"/>
              </a:xfrm>
              <a:prstGeom prst="rect">
                <a:avLst/>
              </a:prstGeom>
              <a:noFill/>
              <a:ln w="9525">
                <a:noFill/>
              </a:ln>
            </p:spPr>
            <p:txBody>
              <a:bodyPr anchor="ctr"/>
              <a:lstStyle/>
              <a:p>
                <a:pPr algn="ctr" eaLnBrk="0" hangingPunct="0"/>
                <a:r>
                  <a:rPr lang="zh-CN" altLang="zh-CN" b="1" dirty="0">
                    <a:solidFill>
                      <a:schemeClr val="tx1"/>
                    </a:solidFill>
                    <a:latin typeface="Times New Roman" panose="02020603050405020304" pitchFamily="18" charset="0"/>
                  </a:rPr>
                  <a:t>1</a:t>
                </a:r>
              </a:p>
              <a:p>
                <a:pPr algn="ctr" eaLnBrk="0" hangingPunct="0"/>
                <a:r>
                  <a:rPr lang="zh-CN" altLang="en-US" b="1" dirty="0">
                    <a:solidFill>
                      <a:schemeClr val="tx1"/>
                    </a:solidFill>
                    <a:latin typeface="Times New Roman" panose="02020603050405020304" pitchFamily="18" charset="0"/>
                  </a:rPr>
                  <a:t>产生有效领料单</a:t>
                </a:r>
              </a:p>
            </p:txBody>
          </p:sp>
        </p:grpSp>
      </p:grpSp>
      <p:grpSp>
        <p:nvGrpSpPr>
          <p:cNvPr id="255" name="Group 25"/>
          <p:cNvGrpSpPr/>
          <p:nvPr/>
        </p:nvGrpSpPr>
        <p:grpSpPr>
          <a:xfrm>
            <a:off x="7048500" y="3048635"/>
            <a:ext cx="1569720" cy="1597660"/>
            <a:chOff x="0" y="0"/>
            <a:chExt cx="1109" cy="1195"/>
          </a:xfrm>
        </p:grpSpPr>
        <p:sp>
          <p:nvSpPr>
            <p:cNvPr id="1049022" name="Line 26"/>
            <p:cNvSpPr/>
            <p:nvPr/>
          </p:nvSpPr>
          <p:spPr>
            <a:xfrm>
              <a:off x="85" y="343"/>
              <a:ext cx="939" cy="0"/>
            </a:xfrm>
            <a:prstGeom prst="line">
              <a:avLst/>
            </a:prstGeom>
            <a:ln w="9525" cap="flat" cmpd="sng">
              <a:solidFill>
                <a:schemeClr val="tx1"/>
              </a:solidFill>
              <a:prstDash val="solid"/>
              <a:headEnd type="none" w="med" len="med"/>
              <a:tailEnd type="none" w="med" len="med"/>
            </a:ln>
          </p:spPr>
        </p:sp>
        <p:grpSp>
          <p:nvGrpSpPr>
            <p:cNvPr id="256" name="Group 27"/>
            <p:cNvGrpSpPr/>
            <p:nvPr/>
          </p:nvGrpSpPr>
          <p:grpSpPr>
            <a:xfrm>
              <a:off x="0" y="0"/>
              <a:ext cx="1109" cy="1195"/>
              <a:chOff x="0" y="0"/>
              <a:chExt cx="1109" cy="1195"/>
            </a:xfrm>
          </p:grpSpPr>
          <p:sp>
            <p:nvSpPr>
              <p:cNvPr id="1049023" name="Oval 28"/>
              <p:cNvSpPr/>
              <p:nvPr/>
            </p:nvSpPr>
            <p:spPr>
              <a:xfrm>
                <a:off x="0" y="62"/>
                <a:ext cx="1109" cy="1133"/>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b="1" dirty="0">
                  <a:latin typeface="Arial" panose="020B0604020202020204" pitchFamily="34" charset="0"/>
                </a:endParaRPr>
              </a:p>
            </p:txBody>
          </p:sp>
          <p:sp>
            <p:nvSpPr>
              <p:cNvPr id="1049024" name="Text Box 29"/>
              <p:cNvSpPr txBox="1"/>
              <p:nvPr/>
            </p:nvSpPr>
            <p:spPr>
              <a:xfrm>
                <a:off x="5" y="0"/>
                <a:ext cx="1056" cy="999"/>
              </a:xfrm>
              <a:prstGeom prst="rect">
                <a:avLst/>
              </a:prstGeom>
              <a:noFill/>
              <a:ln w="9525">
                <a:noFill/>
              </a:ln>
            </p:spPr>
            <p:txBody>
              <a:bodyPr anchor="ctr"/>
              <a:lstStyle/>
              <a:p>
                <a:pPr algn="ctr" eaLnBrk="0" hangingPunct="0"/>
                <a:r>
                  <a:rPr lang="zh-CN" altLang="zh-CN" b="1" dirty="0">
                    <a:solidFill>
                      <a:schemeClr val="tx1"/>
                    </a:solidFill>
                    <a:latin typeface="Times New Roman" panose="02020603050405020304" pitchFamily="18" charset="0"/>
                  </a:rPr>
                  <a:t>2</a:t>
                </a:r>
              </a:p>
              <a:p>
                <a:pPr algn="ctr" eaLnBrk="0" hangingPunct="0"/>
                <a:r>
                  <a:rPr lang="zh-CN" altLang="en-US" b="1" dirty="0">
                    <a:solidFill>
                      <a:schemeClr val="tx1"/>
                    </a:solidFill>
                    <a:latin typeface="Times New Roman" panose="02020603050405020304" pitchFamily="18" charset="0"/>
                  </a:rPr>
                  <a:t>处理有效领料单</a:t>
                </a:r>
              </a:p>
            </p:txBody>
          </p:sp>
        </p:grpSp>
      </p:grpSp>
      <p:grpSp>
        <p:nvGrpSpPr>
          <p:cNvPr id="257" name="Group 30"/>
          <p:cNvGrpSpPr/>
          <p:nvPr/>
        </p:nvGrpSpPr>
        <p:grpSpPr>
          <a:xfrm>
            <a:off x="9434195" y="3190875"/>
            <a:ext cx="1450975" cy="1551940"/>
            <a:chOff x="0" y="0"/>
            <a:chExt cx="914" cy="1049"/>
          </a:xfrm>
        </p:grpSpPr>
        <p:sp>
          <p:nvSpPr>
            <p:cNvPr id="1049025" name="Oval 31"/>
            <p:cNvSpPr/>
            <p:nvPr/>
          </p:nvSpPr>
          <p:spPr>
            <a:xfrm>
              <a:off x="0" y="62"/>
              <a:ext cx="854" cy="987"/>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b="1" dirty="0">
                <a:latin typeface="Arial" panose="020B0604020202020204" pitchFamily="34" charset="0"/>
              </a:endParaRPr>
            </a:p>
          </p:txBody>
        </p:sp>
        <p:sp>
          <p:nvSpPr>
            <p:cNvPr id="1049026" name="Line 32"/>
            <p:cNvSpPr/>
            <p:nvPr/>
          </p:nvSpPr>
          <p:spPr>
            <a:xfrm>
              <a:off x="86" y="343"/>
              <a:ext cx="682" cy="0"/>
            </a:xfrm>
            <a:prstGeom prst="line">
              <a:avLst/>
            </a:prstGeom>
            <a:ln w="9525" cap="flat" cmpd="sng">
              <a:solidFill>
                <a:schemeClr val="tx1"/>
              </a:solidFill>
              <a:prstDash val="solid"/>
              <a:headEnd type="none" w="med" len="med"/>
              <a:tailEnd type="none" w="med" len="med"/>
            </a:ln>
          </p:spPr>
        </p:sp>
        <p:sp>
          <p:nvSpPr>
            <p:cNvPr id="1049027" name="Text Box 33"/>
            <p:cNvSpPr txBox="1"/>
            <p:nvPr/>
          </p:nvSpPr>
          <p:spPr>
            <a:xfrm>
              <a:off x="2" y="0"/>
              <a:ext cx="912" cy="999"/>
            </a:xfrm>
            <a:prstGeom prst="rect">
              <a:avLst/>
            </a:prstGeom>
            <a:noFill/>
            <a:ln w="9525">
              <a:noFill/>
            </a:ln>
          </p:spPr>
          <p:txBody>
            <a:bodyPr anchor="ctr"/>
            <a:lstStyle/>
            <a:p>
              <a:pPr algn="ctr" eaLnBrk="0" hangingPunct="0"/>
              <a:r>
                <a:rPr lang="zh-CN" altLang="zh-CN" b="1" dirty="0">
                  <a:solidFill>
                    <a:schemeClr val="tx1"/>
                  </a:solidFill>
                  <a:latin typeface="Times New Roman" panose="02020603050405020304" pitchFamily="18" charset="0"/>
                </a:rPr>
                <a:t>3</a:t>
              </a:r>
            </a:p>
            <a:p>
              <a:pPr algn="ctr" eaLnBrk="0" hangingPunct="0"/>
              <a:r>
                <a:rPr lang="zh-CN" altLang="en-US" b="1" dirty="0">
                  <a:solidFill>
                    <a:schemeClr val="tx1"/>
                  </a:solidFill>
                  <a:latin typeface="Times New Roman" panose="02020603050405020304" pitchFamily="18" charset="0"/>
                </a:rPr>
                <a:t>产生订</a:t>
              </a:r>
            </a:p>
            <a:p>
              <a:pPr algn="ctr" eaLnBrk="0" hangingPunct="0"/>
              <a:r>
                <a:rPr lang="zh-CN" altLang="en-US" b="1" dirty="0">
                  <a:solidFill>
                    <a:schemeClr val="tx1"/>
                  </a:solidFill>
                  <a:latin typeface="Times New Roman" panose="02020603050405020304" pitchFamily="18" charset="0"/>
                </a:rPr>
                <a:t>货单</a:t>
              </a:r>
            </a:p>
          </p:txBody>
        </p:sp>
      </p:grpSp>
      <p:grpSp>
        <p:nvGrpSpPr>
          <p:cNvPr id="258" name="Group 17"/>
          <p:cNvGrpSpPr/>
          <p:nvPr/>
        </p:nvGrpSpPr>
        <p:grpSpPr>
          <a:xfrm>
            <a:off x="6057900" y="3274060"/>
            <a:ext cx="1081405" cy="598170"/>
            <a:chOff x="0" y="0"/>
            <a:chExt cx="864" cy="377"/>
          </a:xfrm>
        </p:grpSpPr>
        <p:sp>
          <p:nvSpPr>
            <p:cNvPr id="1049028" name="Line 18"/>
            <p:cNvSpPr/>
            <p:nvPr/>
          </p:nvSpPr>
          <p:spPr>
            <a:xfrm>
              <a:off x="83" y="375"/>
              <a:ext cx="709" cy="2"/>
            </a:xfrm>
            <a:prstGeom prst="line">
              <a:avLst/>
            </a:prstGeom>
            <a:ln w="9525" cap="flat" cmpd="sng">
              <a:solidFill>
                <a:schemeClr val="tx1"/>
              </a:solidFill>
              <a:prstDash val="solid"/>
              <a:headEnd type="none" w="med" len="med"/>
              <a:tailEnd type="triangle" w="med" len="med"/>
            </a:ln>
          </p:spPr>
        </p:sp>
        <p:sp>
          <p:nvSpPr>
            <p:cNvPr id="1049029" name="Text Box 19"/>
            <p:cNvSpPr txBox="1"/>
            <p:nvPr/>
          </p:nvSpPr>
          <p:spPr>
            <a:xfrm>
              <a:off x="0" y="0"/>
              <a:ext cx="864" cy="243"/>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有效</a:t>
              </a:r>
            </a:p>
            <a:p>
              <a:pPr algn="ctr" eaLnBrk="0" hangingPunct="0"/>
              <a:r>
                <a:rPr lang="zh-CN" altLang="en-US" b="1" dirty="0">
                  <a:latin typeface="Times New Roman" panose="02020603050405020304" pitchFamily="18" charset="0"/>
                </a:rPr>
                <a:t>领料单</a:t>
              </a:r>
            </a:p>
          </p:txBody>
        </p:sp>
      </p:grpSp>
      <p:sp>
        <p:nvSpPr>
          <p:cNvPr id="1049030" name="Line 7"/>
          <p:cNvSpPr/>
          <p:nvPr/>
        </p:nvSpPr>
        <p:spPr>
          <a:xfrm flipV="1">
            <a:off x="7151370" y="4873943"/>
            <a:ext cx="381000" cy="773112"/>
          </a:xfrm>
          <a:prstGeom prst="line">
            <a:avLst/>
          </a:prstGeom>
          <a:ln w="9525" cap="flat" cmpd="sng">
            <a:solidFill>
              <a:schemeClr val="tx1"/>
            </a:solidFill>
            <a:prstDash val="solid"/>
            <a:headEnd type="none" w="med" len="med"/>
            <a:tailEnd type="triangle" w="med" len="med"/>
          </a:ln>
        </p:spPr>
      </p:sp>
      <p:sp>
        <p:nvSpPr>
          <p:cNvPr id="1049031" name="Line 8"/>
          <p:cNvSpPr/>
          <p:nvPr/>
        </p:nvSpPr>
        <p:spPr>
          <a:xfrm>
            <a:off x="8131175" y="4646930"/>
            <a:ext cx="365125" cy="1073150"/>
          </a:xfrm>
          <a:prstGeom prst="line">
            <a:avLst/>
          </a:prstGeom>
          <a:ln w="9525" cap="flat" cmpd="sng">
            <a:solidFill>
              <a:schemeClr val="tx1"/>
            </a:solidFill>
            <a:prstDash val="solid"/>
            <a:headEnd type="none" w="med" len="med"/>
            <a:tailEnd type="triangle" w="med" len="med"/>
          </a:ln>
        </p:spPr>
      </p:sp>
      <p:sp>
        <p:nvSpPr>
          <p:cNvPr id="1049032" name="Line 9"/>
          <p:cNvSpPr/>
          <p:nvPr/>
        </p:nvSpPr>
        <p:spPr>
          <a:xfrm flipV="1">
            <a:off x="9215120" y="4743450"/>
            <a:ext cx="644525" cy="843280"/>
          </a:xfrm>
          <a:prstGeom prst="line">
            <a:avLst/>
          </a:prstGeom>
          <a:ln w="9525" cap="flat" cmpd="sng">
            <a:solidFill>
              <a:schemeClr val="tx1"/>
            </a:solidFill>
            <a:prstDash val="solid"/>
            <a:headEnd type="none" w="med" len="med"/>
            <a:tailEnd type="triangle" w="med" len="med"/>
          </a:ln>
        </p:spPr>
      </p:sp>
      <p:sp>
        <p:nvSpPr>
          <p:cNvPr id="1049033" name="Line 14"/>
          <p:cNvSpPr/>
          <p:nvPr/>
        </p:nvSpPr>
        <p:spPr>
          <a:xfrm flipH="1">
            <a:off x="6541770" y="4488180"/>
            <a:ext cx="820738" cy="1158875"/>
          </a:xfrm>
          <a:prstGeom prst="line">
            <a:avLst/>
          </a:prstGeom>
          <a:ln w="9525" cap="flat" cmpd="sng">
            <a:solidFill>
              <a:schemeClr val="tx1"/>
            </a:solidFill>
            <a:prstDash val="solid"/>
            <a:headEnd type="none" w="med" len="med"/>
            <a:tailEnd type="triangle" w="med" len="med"/>
          </a:ln>
        </p:spPr>
      </p:sp>
      <p:grpSp>
        <p:nvGrpSpPr>
          <p:cNvPr id="259" name="Group 34"/>
          <p:cNvGrpSpPr/>
          <p:nvPr/>
        </p:nvGrpSpPr>
        <p:grpSpPr>
          <a:xfrm>
            <a:off x="7970520" y="5512118"/>
            <a:ext cx="1619250" cy="673100"/>
            <a:chOff x="0" y="0"/>
            <a:chExt cx="1020" cy="424"/>
          </a:xfrm>
        </p:grpSpPr>
        <p:sp>
          <p:nvSpPr>
            <p:cNvPr id="1049034" name="Line 35"/>
            <p:cNvSpPr/>
            <p:nvPr/>
          </p:nvSpPr>
          <p:spPr>
            <a:xfrm>
              <a:off x="101" y="77"/>
              <a:ext cx="854" cy="0"/>
            </a:xfrm>
            <a:prstGeom prst="line">
              <a:avLst/>
            </a:prstGeom>
            <a:ln w="9525" cap="flat" cmpd="sng">
              <a:solidFill>
                <a:schemeClr val="tx1"/>
              </a:solidFill>
              <a:prstDash val="solid"/>
              <a:headEnd type="none" w="med" len="med"/>
              <a:tailEnd type="none" w="med" len="med"/>
            </a:ln>
          </p:spPr>
        </p:sp>
        <p:sp>
          <p:nvSpPr>
            <p:cNvPr id="1049035" name="Line 36"/>
            <p:cNvSpPr/>
            <p:nvPr/>
          </p:nvSpPr>
          <p:spPr>
            <a:xfrm>
              <a:off x="101" y="377"/>
              <a:ext cx="854" cy="0"/>
            </a:xfrm>
            <a:prstGeom prst="line">
              <a:avLst/>
            </a:prstGeom>
            <a:ln w="9525" cap="flat" cmpd="sng">
              <a:solidFill>
                <a:schemeClr val="tx1"/>
              </a:solidFill>
              <a:prstDash val="solid"/>
              <a:headEnd type="none" w="med" len="med"/>
              <a:tailEnd type="none" w="med" len="med"/>
            </a:ln>
          </p:spPr>
        </p:sp>
        <p:sp>
          <p:nvSpPr>
            <p:cNvPr id="1049036" name="Text Box 37"/>
            <p:cNvSpPr txBox="1"/>
            <p:nvPr/>
          </p:nvSpPr>
          <p:spPr>
            <a:xfrm>
              <a:off x="0" y="0"/>
              <a:ext cx="1020" cy="424"/>
            </a:xfrm>
            <a:prstGeom prst="rect">
              <a:avLst/>
            </a:prstGeom>
            <a:noFill/>
            <a:ln w="9525">
              <a:noFill/>
            </a:ln>
          </p:spPr>
          <p:txBody>
            <a:bodyPr anchor="ctr"/>
            <a:lstStyle/>
            <a:p>
              <a:pPr algn="just" eaLnBrk="0" hangingPunct="0"/>
              <a:r>
                <a:rPr lang="zh-CN" altLang="en-US" b="1" dirty="0">
                  <a:latin typeface="Times New Roman" panose="02020603050405020304" pitchFamily="18" charset="0"/>
                </a:rPr>
                <a:t>订货信息</a:t>
              </a:r>
            </a:p>
          </p:txBody>
        </p:sp>
      </p:grpSp>
      <p:grpSp>
        <p:nvGrpSpPr>
          <p:cNvPr id="260" name="Group 38"/>
          <p:cNvGrpSpPr/>
          <p:nvPr/>
        </p:nvGrpSpPr>
        <p:grpSpPr>
          <a:xfrm>
            <a:off x="6084570" y="5531168"/>
            <a:ext cx="1619250" cy="673100"/>
            <a:chOff x="0" y="0"/>
            <a:chExt cx="1020" cy="424"/>
          </a:xfrm>
        </p:grpSpPr>
        <p:sp>
          <p:nvSpPr>
            <p:cNvPr id="1049037" name="Line 39"/>
            <p:cNvSpPr/>
            <p:nvPr/>
          </p:nvSpPr>
          <p:spPr>
            <a:xfrm>
              <a:off x="125" y="68"/>
              <a:ext cx="768" cy="0"/>
            </a:xfrm>
            <a:prstGeom prst="line">
              <a:avLst/>
            </a:prstGeom>
            <a:ln w="9525" cap="flat" cmpd="sng">
              <a:solidFill>
                <a:schemeClr val="tx1"/>
              </a:solidFill>
              <a:prstDash val="solid"/>
              <a:headEnd type="none" w="med" len="med"/>
              <a:tailEnd type="none" w="med" len="med"/>
            </a:ln>
          </p:spPr>
        </p:sp>
        <p:sp>
          <p:nvSpPr>
            <p:cNvPr id="1049038" name="Line 40"/>
            <p:cNvSpPr/>
            <p:nvPr/>
          </p:nvSpPr>
          <p:spPr>
            <a:xfrm>
              <a:off x="125" y="350"/>
              <a:ext cx="768" cy="0"/>
            </a:xfrm>
            <a:prstGeom prst="line">
              <a:avLst/>
            </a:prstGeom>
            <a:ln w="9525" cap="flat" cmpd="sng">
              <a:solidFill>
                <a:schemeClr val="tx1"/>
              </a:solidFill>
              <a:prstDash val="solid"/>
              <a:headEnd type="none" w="med" len="med"/>
              <a:tailEnd type="none" w="med" len="med"/>
            </a:ln>
          </p:spPr>
        </p:sp>
        <p:sp>
          <p:nvSpPr>
            <p:cNvPr id="1049039" name="Text Box 41"/>
            <p:cNvSpPr txBox="1"/>
            <p:nvPr/>
          </p:nvSpPr>
          <p:spPr>
            <a:xfrm>
              <a:off x="0" y="0"/>
              <a:ext cx="1020" cy="424"/>
            </a:xfrm>
            <a:prstGeom prst="rect">
              <a:avLst/>
            </a:prstGeom>
            <a:noFill/>
            <a:ln w="9525">
              <a:noFill/>
            </a:ln>
          </p:spPr>
          <p:txBody>
            <a:bodyPr anchor="ctr"/>
            <a:lstStyle/>
            <a:p>
              <a:pPr algn="just" eaLnBrk="0" hangingPunct="0"/>
              <a:r>
                <a:rPr lang="zh-CN" altLang="en-US" b="1" dirty="0">
                  <a:latin typeface="Times New Roman" panose="02020603050405020304" pitchFamily="18" charset="0"/>
                </a:rPr>
                <a:t>库存信息</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006"/>
                                        </p:tgtEl>
                                        <p:attrNameLst>
                                          <p:attrName>style.visibility</p:attrName>
                                        </p:attrNameLst>
                                      </p:cBhvr>
                                      <p:to>
                                        <p:strVal val="visible"/>
                                      </p:to>
                                    </p:set>
                                    <p:animEffect transition="in" filter="blinds(horizontal)">
                                      <p:cBhvr>
                                        <p:cTn id="7" dur="500"/>
                                        <p:tgtEl>
                                          <p:spTgt spid="10490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9007"/>
                                        </p:tgtEl>
                                        <p:attrNameLst>
                                          <p:attrName>style.visibility</p:attrName>
                                        </p:attrNameLst>
                                      </p:cBhvr>
                                      <p:to>
                                        <p:strVal val="visible"/>
                                      </p:to>
                                    </p:set>
                                    <p:animEffect transition="in" filter="blinds(horizontal)">
                                      <p:cBhvr>
                                        <p:cTn id="12" dur="500"/>
                                        <p:tgtEl>
                                          <p:spTgt spid="104900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49008"/>
                                        </p:tgtEl>
                                        <p:attrNameLst>
                                          <p:attrName>style.visibility</p:attrName>
                                        </p:attrNameLst>
                                      </p:cBhvr>
                                      <p:to>
                                        <p:strVal val="visible"/>
                                      </p:to>
                                    </p:set>
                                    <p:animEffect transition="in" filter="blinds(horizontal)">
                                      <p:cBhvr>
                                        <p:cTn id="17" dur="500"/>
                                        <p:tgtEl>
                                          <p:spTgt spid="104900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51"/>
                                        </p:tgtEl>
                                        <p:attrNameLst>
                                          <p:attrName>style.visibility</p:attrName>
                                        </p:attrNameLst>
                                      </p:cBhvr>
                                      <p:to>
                                        <p:strVal val="visible"/>
                                      </p:to>
                                    </p:set>
                                    <p:animEffect transition="in" filter="checkerboard(across)">
                                      <p:cBhvr>
                                        <p:cTn id="22" dur="500"/>
                                        <p:tgtEl>
                                          <p:spTgt spid="25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53"/>
                                        </p:tgtEl>
                                        <p:attrNameLst>
                                          <p:attrName>style.visibility</p:attrName>
                                        </p:attrNameLst>
                                      </p:cBhvr>
                                      <p:to>
                                        <p:strVal val="visible"/>
                                      </p:to>
                                    </p:set>
                                    <p:animEffect transition="in" filter="blinds(horizontal)">
                                      <p:cBhvr>
                                        <p:cTn id="27" dur="500"/>
                                        <p:tgtEl>
                                          <p:spTgt spid="25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55"/>
                                        </p:tgtEl>
                                        <p:attrNameLst>
                                          <p:attrName>style.visibility</p:attrName>
                                        </p:attrNameLst>
                                      </p:cBhvr>
                                      <p:to>
                                        <p:strVal val="visible"/>
                                      </p:to>
                                    </p:set>
                                    <p:animEffect transition="in" filter="blinds(horizontal)">
                                      <p:cBhvr>
                                        <p:cTn id="32" dur="500"/>
                                        <p:tgtEl>
                                          <p:spTgt spid="25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57"/>
                                        </p:tgtEl>
                                        <p:attrNameLst>
                                          <p:attrName>style.visibility</p:attrName>
                                        </p:attrNameLst>
                                      </p:cBhvr>
                                      <p:to>
                                        <p:strVal val="visible"/>
                                      </p:to>
                                    </p:set>
                                    <p:animEffect transition="in" filter="blinds(horizontal)">
                                      <p:cBhvr>
                                        <p:cTn id="37" dur="500"/>
                                        <p:tgtEl>
                                          <p:spTgt spid="25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58"/>
                                        </p:tgtEl>
                                        <p:attrNameLst>
                                          <p:attrName>style.visibility</p:attrName>
                                        </p:attrNameLst>
                                      </p:cBhvr>
                                      <p:to>
                                        <p:strVal val="visible"/>
                                      </p:to>
                                    </p:set>
                                    <p:animEffect transition="in" filter="blinds(horizontal)">
                                      <p:cBhvr>
                                        <p:cTn id="42" dur="500"/>
                                        <p:tgtEl>
                                          <p:spTgt spid="258"/>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1049033"/>
                                        </p:tgtEl>
                                        <p:attrNameLst>
                                          <p:attrName>style.visibility</p:attrName>
                                        </p:attrNameLst>
                                      </p:cBhvr>
                                      <p:to>
                                        <p:strVal val="visible"/>
                                      </p:to>
                                    </p:set>
                                    <p:animEffect transition="in" filter="checkerboard(across)">
                                      <p:cBhvr>
                                        <p:cTn id="47" dur="500"/>
                                        <p:tgtEl>
                                          <p:spTgt spid="1049033"/>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260"/>
                                        </p:tgtEl>
                                        <p:attrNameLst>
                                          <p:attrName>style.visibility</p:attrName>
                                        </p:attrNameLst>
                                      </p:cBhvr>
                                      <p:to>
                                        <p:strVal val="visible"/>
                                      </p:to>
                                    </p:set>
                                    <p:animEffect transition="in" filter="checkerboard(across)">
                                      <p:cBhvr>
                                        <p:cTn id="52" dur="500"/>
                                        <p:tgtEl>
                                          <p:spTgt spid="260"/>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049030"/>
                                        </p:tgtEl>
                                        <p:attrNameLst>
                                          <p:attrName>style.visibility</p:attrName>
                                        </p:attrNameLst>
                                      </p:cBhvr>
                                      <p:to>
                                        <p:strVal val="visible"/>
                                      </p:to>
                                    </p:set>
                                    <p:animEffect transition="in" filter="blinds(horizontal)">
                                      <p:cBhvr>
                                        <p:cTn id="57" dur="500"/>
                                        <p:tgtEl>
                                          <p:spTgt spid="104903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049031"/>
                                        </p:tgtEl>
                                        <p:attrNameLst>
                                          <p:attrName>style.visibility</p:attrName>
                                        </p:attrNameLst>
                                      </p:cBhvr>
                                      <p:to>
                                        <p:strVal val="visible"/>
                                      </p:to>
                                    </p:set>
                                    <p:animEffect transition="in" filter="blinds(horizontal)">
                                      <p:cBhvr>
                                        <p:cTn id="62" dur="500"/>
                                        <p:tgtEl>
                                          <p:spTgt spid="1049031"/>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259"/>
                                        </p:tgtEl>
                                        <p:attrNameLst>
                                          <p:attrName>style.visibility</p:attrName>
                                        </p:attrNameLst>
                                      </p:cBhvr>
                                      <p:to>
                                        <p:strVal val="visible"/>
                                      </p:to>
                                    </p:set>
                                    <p:animEffect transition="in" filter="blinds(horizontal)">
                                      <p:cBhvr>
                                        <p:cTn id="67" dur="500"/>
                                        <p:tgtEl>
                                          <p:spTgt spid="259"/>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049032"/>
                                        </p:tgtEl>
                                        <p:attrNameLst>
                                          <p:attrName>style.visibility</p:attrName>
                                        </p:attrNameLst>
                                      </p:cBhvr>
                                      <p:to>
                                        <p:strVal val="visible"/>
                                      </p:to>
                                    </p:set>
                                    <p:animEffect transition="in" filter="blinds(horizontal)">
                                      <p:cBhvr>
                                        <p:cTn id="72" dur="500"/>
                                        <p:tgtEl>
                                          <p:spTgt spid="1049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06" grpId="0"/>
      <p:bldP spid="1049007" grpId="0"/>
      <p:bldP spid="104900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40" name="标题 1"/>
          <p:cNvSpPr>
            <a:spLocks noGrp="1"/>
          </p:cNvSpPr>
          <p:nvPr>
            <p:ph type="title"/>
          </p:nvPr>
        </p:nvSpPr>
        <p:spPr>
          <a:xfrm>
            <a:off x="571500" y="0"/>
            <a:ext cx="7858125" cy="622935"/>
          </a:xfrm>
        </p:spPr>
        <p:txBody>
          <a:bodyPr/>
          <a:lstStyle/>
          <a:p>
            <a:r>
              <a:rPr lang="zh-CN" altLang="en-US" dirty="0">
                <a:sym typeface="+mn-ea"/>
              </a:rPr>
              <a:t>绘制步骤：第三步  绘制数据流图</a:t>
            </a:r>
            <a:r>
              <a:rPr lang="en-US" altLang="zh-CN" dirty="0">
                <a:sym typeface="+mn-ea"/>
              </a:rPr>
              <a:t>2</a:t>
            </a:r>
            <a:r>
              <a:rPr lang="zh-CN" altLang="en-US" dirty="0">
                <a:sym typeface="+mn-ea"/>
              </a:rPr>
              <a:t>层</a:t>
            </a:r>
            <a:br>
              <a:rPr lang="zh-CN" altLang="en-US" dirty="0"/>
            </a:br>
            <a:endParaRPr lang="zh-CN" altLang="en-US" dirty="0"/>
          </a:p>
        </p:txBody>
      </p:sp>
      <p:sp>
        <p:nvSpPr>
          <p:cNvPr id="1049041" name="标题 1"/>
          <p:cNvSpPr>
            <a:spLocks noGrp="1"/>
          </p:cNvSpPr>
          <p:nvPr/>
        </p:nvSpPr>
        <p:spPr>
          <a:xfrm>
            <a:off x="2616201" y="638175"/>
            <a:ext cx="5202767" cy="668780"/>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a:latin typeface="宋体" panose="02010600030101010101" pitchFamily="2" charset="-122"/>
                <a:sym typeface="+mn-ea"/>
              </a:rPr>
              <a:t>加细每一个加工框</a:t>
            </a:r>
          </a:p>
        </p:txBody>
      </p:sp>
      <p:grpSp>
        <p:nvGrpSpPr>
          <p:cNvPr id="262" name="组合 4"/>
          <p:cNvGrpSpPr/>
          <p:nvPr/>
        </p:nvGrpSpPr>
        <p:grpSpPr>
          <a:xfrm>
            <a:off x="2697480" y="1889760"/>
            <a:ext cx="9086850" cy="4966970"/>
            <a:chOff x="4248" y="2976"/>
            <a:chExt cx="14310" cy="7822"/>
          </a:xfrm>
        </p:grpSpPr>
        <p:sp>
          <p:nvSpPr>
            <p:cNvPr id="1049042" name="Text Box 2"/>
            <p:cNvSpPr txBox="1"/>
            <p:nvPr/>
          </p:nvSpPr>
          <p:spPr>
            <a:xfrm>
              <a:off x="6528" y="9945"/>
              <a:ext cx="11520" cy="853"/>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图</a:t>
              </a:r>
              <a:r>
                <a:rPr lang="en-US" altLang="zh-CN" b="1" dirty="0">
                  <a:latin typeface="Times New Roman" panose="02020603050405020304" pitchFamily="18" charset="0"/>
                </a:rPr>
                <a:t>1</a:t>
              </a:r>
              <a:r>
                <a:rPr lang="zh-CN" altLang="zh-CN" b="1" dirty="0">
                  <a:latin typeface="Times New Roman" panose="02020603050405020304" pitchFamily="18" charset="0"/>
                </a:rPr>
                <a:t>  </a:t>
              </a:r>
              <a:r>
                <a:rPr lang="zh-CN" altLang="en-US" b="1" dirty="0">
                  <a:latin typeface="Times New Roman" panose="02020603050405020304" pitchFamily="18" charset="0"/>
                </a:rPr>
                <a:t>仓库管理系统</a:t>
              </a:r>
              <a:r>
                <a:rPr lang="en-US" altLang="zh-CN" b="1" dirty="0">
                  <a:latin typeface="Times New Roman" panose="02020603050405020304" pitchFamily="18" charset="0"/>
                </a:rPr>
                <a:t>1</a:t>
              </a:r>
              <a:r>
                <a:rPr lang="zh-CN" altLang="en-US" b="1" dirty="0">
                  <a:latin typeface="Times New Roman" panose="02020603050405020304" pitchFamily="18" charset="0"/>
                </a:rPr>
                <a:t>层数据流图 </a:t>
              </a:r>
            </a:p>
          </p:txBody>
        </p:sp>
        <p:sp>
          <p:nvSpPr>
            <p:cNvPr id="1049043" name="Text Box 3"/>
            <p:cNvSpPr txBox="1"/>
            <p:nvPr/>
          </p:nvSpPr>
          <p:spPr>
            <a:xfrm>
              <a:off x="16398" y="4681"/>
              <a:ext cx="2160" cy="608"/>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订货单 </a:t>
              </a:r>
            </a:p>
          </p:txBody>
        </p:sp>
        <p:sp>
          <p:nvSpPr>
            <p:cNvPr id="1049044" name="Text Box 4"/>
            <p:cNvSpPr txBox="1"/>
            <p:nvPr/>
          </p:nvSpPr>
          <p:spPr>
            <a:xfrm>
              <a:off x="4248" y="5290"/>
              <a:ext cx="1493" cy="1060"/>
            </a:xfrm>
            <a:prstGeom prst="rect">
              <a:avLst/>
            </a:prstGeom>
            <a:noFill/>
            <a:ln w="9525" cap="flat" cmpd="sng">
              <a:solidFill>
                <a:schemeClr val="tx1"/>
              </a:solidFill>
              <a:prstDash val="solid"/>
              <a:miter/>
              <a:headEnd type="none" w="med" len="med"/>
              <a:tailEnd type="none" w="med" len="med"/>
            </a:ln>
          </p:spPr>
          <p:txBody>
            <a:bodyPr anchor="ctr"/>
            <a:lstStyle/>
            <a:p>
              <a:pPr algn="just" eaLnBrk="0" hangingPunct="0"/>
              <a:r>
                <a:rPr lang="zh-CN" altLang="en-US" b="1" dirty="0">
                  <a:latin typeface="Times New Roman" panose="02020603050405020304" pitchFamily="18" charset="0"/>
                </a:rPr>
                <a:t>职工</a:t>
              </a:r>
            </a:p>
          </p:txBody>
        </p:sp>
        <p:sp>
          <p:nvSpPr>
            <p:cNvPr id="1049045" name="Text Box 5"/>
            <p:cNvSpPr txBox="1"/>
            <p:nvPr/>
          </p:nvSpPr>
          <p:spPr>
            <a:xfrm>
              <a:off x="15701" y="3329"/>
              <a:ext cx="1987" cy="1057"/>
            </a:xfrm>
            <a:prstGeom prst="rect">
              <a:avLst/>
            </a:prstGeom>
            <a:noFill/>
            <a:ln w="9525" cap="flat" cmpd="sng">
              <a:solidFill>
                <a:schemeClr val="tx1"/>
              </a:solidFill>
              <a:prstDash val="solid"/>
              <a:miter/>
              <a:headEnd type="none" w="med" len="med"/>
              <a:tailEnd type="none" w="med" len="med"/>
            </a:ln>
          </p:spPr>
          <p:txBody>
            <a:bodyPr anchor="ctr"/>
            <a:lstStyle/>
            <a:p>
              <a:pPr algn="just" eaLnBrk="0" hangingPunct="0"/>
              <a:r>
                <a:rPr lang="zh-CN" altLang="en-US" b="1" dirty="0">
                  <a:latin typeface="Times New Roman" panose="02020603050405020304" pitchFamily="18" charset="0"/>
                </a:rPr>
                <a:t>采购员</a:t>
              </a:r>
            </a:p>
          </p:txBody>
        </p:sp>
        <p:sp>
          <p:nvSpPr>
            <p:cNvPr id="1049046" name="Line 6"/>
            <p:cNvSpPr/>
            <p:nvPr/>
          </p:nvSpPr>
          <p:spPr>
            <a:xfrm flipV="1">
              <a:off x="5808" y="5997"/>
              <a:ext cx="1788" cy="5"/>
            </a:xfrm>
            <a:prstGeom prst="line">
              <a:avLst/>
            </a:prstGeom>
            <a:ln w="9525" cap="flat" cmpd="sng">
              <a:solidFill>
                <a:schemeClr val="tx1"/>
              </a:solidFill>
              <a:prstDash val="solid"/>
              <a:headEnd type="none" w="med" len="med"/>
              <a:tailEnd type="triangle" w="med" len="med"/>
            </a:ln>
          </p:spPr>
        </p:sp>
        <p:sp>
          <p:nvSpPr>
            <p:cNvPr id="1049047" name="Line 10"/>
            <p:cNvSpPr/>
            <p:nvPr/>
          </p:nvSpPr>
          <p:spPr>
            <a:xfrm flipV="1">
              <a:off x="16488" y="4386"/>
              <a:ext cx="280" cy="1025"/>
            </a:xfrm>
            <a:prstGeom prst="line">
              <a:avLst/>
            </a:prstGeom>
            <a:ln w="9525" cap="flat" cmpd="sng">
              <a:solidFill>
                <a:schemeClr val="tx1"/>
              </a:solidFill>
              <a:prstDash val="solid"/>
              <a:headEnd type="none" w="med" len="med"/>
              <a:tailEnd type="triangle" w="med" len="med"/>
            </a:ln>
          </p:spPr>
        </p:sp>
        <p:sp>
          <p:nvSpPr>
            <p:cNvPr id="1049048" name="Text Box 12"/>
            <p:cNvSpPr txBox="1"/>
            <p:nvPr/>
          </p:nvSpPr>
          <p:spPr>
            <a:xfrm>
              <a:off x="8448" y="2976"/>
              <a:ext cx="3120" cy="1058"/>
            </a:xfrm>
            <a:prstGeom prst="rect">
              <a:avLst/>
            </a:prstGeom>
            <a:noFill/>
            <a:ln w="9525" cap="flat" cmpd="sng">
              <a:solidFill>
                <a:schemeClr val="tx1"/>
              </a:solidFill>
              <a:prstDash val="solid"/>
              <a:miter/>
              <a:headEnd type="none" w="med" len="med"/>
              <a:tailEnd type="none" w="med" len="med"/>
            </a:ln>
          </p:spPr>
          <p:txBody>
            <a:bodyPr anchor="ctr"/>
            <a:lstStyle/>
            <a:p>
              <a:pPr algn="just" eaLnBrk="0" hangingPunct="0"/>
              <a:r>
                <a:rPr lang="zh-CN" altLang="en-US" b="1" dirty="0">
                  <a:latin typeface="Times New Roman" panose="02020603050405020304" pitchFamily="18" charset="0"/>
                </a:rPr>
                <a:t>仓库管理员</a:t>
              </a:r>
            </a:p>
          </p:txBody>
        </p:sp>
        <p:sp>
          <p:nvSpPr>
            <p:cNvPr id="1049049" name="Line 13"/>
            <p:cNvSpPr/>
            <p:nvPr/>
          </p:nvSpPr>
          <p:spPr>
            <a:xfrm flipH="1" flipV="1">
              <a:off x="10128" y="4069"/>
              <a:ext cx="1629" cy="885"/>
            </a:xfrm>
            <a:prstGeom prst="line">
              <a:avLst/>
            </a:prstGeom>
            <a:ln w="9525" cap="flat" cmpd="sng">
              <a:solidFill>
                <a:schemeClr val="tx1"/>
              </a:solidFill>
              <a:prstDash val="solid"/>
              <a:headEnd type="none" w="med" len="med"/>
              <a:tailEnd type="triangle" w="med" len="med"/>
            </a:ln>
          </p:spPr>
        </p:sp>
        <p:sp>
          <p:nvSpPr>
            <p:cNvPr id="1049050" name="Text Box 15"/>
            <p:cNvSpPr txBox="1"/>
            <p:nvPr/>
          </p:nvSpPr>
          <p:spPr>
            <a:xfrm>
              <a:off x="5658" y="5272"/>
              <a:ext cx="2160" cy="608"/>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领料单</a:t>
              </a:r>
            </a:p>
          </p:txBody>
        </p:sp>
        <p:sp>
          <p:nvSpPr>
            <p:cNvPr id="1049051" name="Text Box 16"/>
            <p:cNvSpPr txBox="1"/>
            <p:nvPr/>
          </p:nvSpPr>
          <p:spPr>
            <a:xfrm>
              <a:off x="11208" y="4194"/>
              <a:ext cx="2160" cy="607"/>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登记单 </a:t>
              </a:r>
            </a:p>
          </p:txBody>
        </p:sp>
        <p:sp>
          <p:nvSpPr>
            <p:cNvPr id="1049052" name="Oval 42"/>
            <p:cNvSpPr/>
            <p:nvPr/>
          </p:nvSpPr>
          <p:spPr>
            <a:xfrm>
              <a:off x="6264" y="4195"/>
              <a:ext cx="11784" cy="5589"/>
            </a:xfrm>
            <a:prstGeom prst="ellipse">
              <a:avLst/>
            </a:prstGeom>
            <a:noFill/>
            <a:ln w="9525" cap="flat" cmpd="sng">
              <a:solidFill>
                <a:schemeClr val="tx1"/>
              </a:solidFill>
              <a:prstDash val="sysDot"/>
              <a:headEnd type="none" w="med" len="med"/>
              <a:tailEnd type="none" w="med" len="med"/>
            </a:ln>
          </p:spPr>
          <p:txBody>
            <a:bodyPr wrap="none" anchor="ctr"/>
            <a:lstStyle/>
            <a:p>
              <a:endParaRPr lang="zh-CN" altLang="en-US" b="1" dirty="0">
                <a:latin typeface="Arial" panose="020B0604020202020204" pitchFamily="34" charset="0"/>
              </a:endParaRPr>
            </a:p>
          </p:txBody>
        </p:sp>
        <p:grpSp>
          <p:nvGrpSpPr>
            <p:cNvPr id="263" name="Group 20"/>
            <p:cNvGrpSpPr/>
            <p:nvPr/>
          </p:nvGrpSpPr>
          <p:grpSpPr>
            <a:xfrm>
              <a:off x="7596" y="5063"/>
              <a:ext cx="2183" cy="2165"/>
              <a:chOff x="0" y="0"/>
              <a:chExt cx="1056" cy="1039"/>
            </a:xfrm>
          </p:grpSpPr>
          <p:sp>
            <p:nvSpPr>
              <p:cNvPr id="1049053" name="Line 21"/>
              <p:cNvSpPr/>
              <p:nvPr/>
            </p:nvSpPr>
            <p:spPr>
              <a:xfrm>
                <a:off x="86" y="333"/>
                <a:ext cx="853" cy="0"/>
              </a:xfrm>
              <a:prstGeom prst="line">
                <a:avLst/>
              </a:prstGeom>
              <a:ln w="9525" cap="flat" cmpd="sng">
                <a:solidFill>
                  <a:schemeClr val="tx1"/>
                </a:solidFill>
                <a:prstDash val="solid"/>
                <a:headEnd type="none" w="med" len="med"/>
                <a:tailEnd type="none" w="med" len="med"/>
              </a:ln>
            </p:spPr>
          </p:sp>
          <p:grpSp>
            <p:nvGrpSpPr>
              <p:cNvPr id="264" name="Group 22"/>
              <p:cNvGrpSpPr/>
              <p:nvPr/>
            </p:nvGrpSpPr>
            <p:grpSpPr>
              <a:xfrm>
                <a:off x="0" y="0"/>
                <a:ext cx="1056" cy="1039"/>
                <a:chOff x="0" y="0"/>
                <a:chExt cx="1056" cy="1039"/>
              </a:xfrm>
            </p:grpSpPr>
            <p:sp>
              <p:nvSpPr>
                <p:cNvPr id="1049054" name="Oval 23"/>
                <p:cNvSpPr/>
                <p:nvPr/>
              </p:nvSpPr>
              <p:spPr>
                <a:xfrm>
                  <a:off x="1" y="52"/>
                  <a:ext cx="1024" cy="987"/>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b="1" dirty="0">
                    <a:latin typeface="Arial" panose="020B0604020202020204" pitchFamily="34" charset="0"/>
                  </a:endParaRPr>
                </a:p>
              </p:txBody>
            </p:sp>
            <p:sp>
              <p:nvSpPr>
                <p:cNvPr id="1049055" name="Text Box 24"/>
                <p:cNvSpPr txBox="1"/>
                <p:nvPr/>
              </p:nvSpPr>
              <p:spPr>
                <a:xfrm>
                  <a:off x="0" y="0"/>
                  <a:ext cx="1056" cy="999"/>
                </a:xfrm>
                <a:prstGeom prst="rect">
                  <a:avLst/>
                </a:prstGeom>
                <a:noFill/>
                <a:ln w="9525">
                  <a:noFill/>
                </a:ln>
              </p:spPr>
              <p:txBody>
                <a:bodyPr anchor="ctr"/>
                <a:lstStyle/>
                <a:p>
                  <a:pPr algn="ctr" eaLnBrk="0" hangingPunct="0"/>
                  <a:r>
                    <a:rPr lang="zh-CN" altLang="zh-CN" b="1" dirty="0">
                      <a:solidFill>
                        <a:schemeClr val="tx1"/>
                      </a:solidFill>
                      <a:latin typeface="Times New Roman" panose="02020603050405020304" pitchFamily="18" charset="0"/>
                    </a:rPr>
                    <a:t>1</a:t>
                  </a:r>
                </a:p>
                <a:p>
                  <a:pPr algn="ctr" eaLnBrk="0" hangingPunct="0"/>
                  <a:r>
                    <a:rPr lang="zh-CN" altLang="en-US" b="1" dirty="0">
                      <a:solidFill>
                        <a:schemeClr val="tx1"/>
                      </a:solidFill>
                      <a:latin typeface="Times New Roman" panose="02020603050405020304" pitchFamily="18" charset="0"/>
                    </a:rPr>
                    <a:t>产生有效领料单</a:t>
                  </a:r>
                </a:p>
              </p:txBody>
            </p:sp>
          </p:grpSp>
        </p:grpSp>
        <p:grpSp>
          <p:nvGrpSpPr>
            <p:cNvPr id="265" name="Group 25"/>
            <p:cNvGrpSpPr/>
            <p:nvPr/>
          </p:nvGrpSpPr>
          <p:grpSpPr>
            <a:xfrm>
              <a:off x="11100" y="4801"/>
              <a:ext cx="2472" cy="2516"/>
              <a:chOff x="0" y="0"/>
              <a:chExt cx="1109" cy="1195"/>
            </a:xfrm>
          </p:grpSpPr>
          <p:sp>
            <p:nvSpPr>
              <p:cNvPr id="1049056" name="Line 26"/>
              <p:cNvSpPr/>
              <p:nvPr/>
            </p:nvSpPr>
            <p:spPr>
              <a:xfrm>
                <a:off x="85" y="343"/>
                <a:ext cx="939" cy="0"/>
              </a:xfrm>
              <a:prstGeom prst="line">
                <a:avLst/>
              </a:prstGeom>
              <a:ln w="9525" cap="flat" cmpd="sng">
                <a:solidFill>
                  <a:schemeClr val="tx1"/>
                </a:solidFill>
                <a:prstDash val="solid"/>
                <a:headEnd type="none" w="med" len="med"/>
                <a:tailEnd type="none" w="med" len="med"/>
              </a:ln>
            </p:spPr>
          </p:sp>
          <p:grpSp>
            <p:nvGrpSpPr>
              <p:cNvPr id="266" name="Group 27"/>
              <p:cNvGrpSpPr/>
              <p:nvPr/>
            </p:nvGrpSpPr>
            <p:grpSpPr>
              <a:xfrm>
                <a:off x="0" y="0"/>
                <a:ext cx="1109" cy="1195"/>
                <a:chOff x="0" y="0"/>
                <a:chExt cx="1109" cy="1195"/>
              </a:xfrm>
            </p:grpSpPr>
            <p:sp>
              <p:nvSpPr>
                <p:cNvPr id="1049057" name="Oval 28"/>
                <p:cNvSpPr/>
                <p:nvPr/>
              </p:nvSpPr>
              <p:spPr>
                <a:xfrm>
                  <a:off x="0" y="62"/>
                  <a:ext cx="1109" cy="1133"/>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b="1" dirty="0">
                    <a:latin typeface="Arial" panose="020B0604020202020204" pitchFamily="34" charset="0"/>
                  </a:endParaRPr>
                </a:p>
              </p:txBody>
            </p:sp>
            <p:sp>
              <p:nvSpPr>
                <p:cNvPr id="1049058" name="Text Box 29"/>
                <p:cNvSpPr txBox="1"/>
                <p:nvPr/>
              </p:nvSpPr>
              <p:spPr>
                <a:xfrm>
                  <a:off x="5" y="0"/>
                  <a:ext cx="1056" cy="999"/>
                </a:xfrm>
                <a:prstGeom prst="rect">
                  <a:avLst/>
                </a:prstGeom>
                <a:noFill/>
                <a:ln w="9525">
                  <a:noFill/>
                </a:ln>
              </p:spPr>
              <p:txBody>
                <a:bodyPr anchor="ctr"/>
                <a:lstStyle/>
                <a:p>
                  <a:pPr algn="ctr" eaLnBrk="0" hangingPunct="0"/>
                  <a:r>
                    <a:rPr lang="zh-CN" altLang="zh-CN" b="1" dirty="0">
                      <a:solidFill>
                        <a:schemeClr val="tx1"/>
                      </a:solidFill>
                      <a:latin typeface="Times New Roman" panose="02020603050405020304" pitchFamily="18" charset="0"/>
                    </a:rPr>
                    <a:t>2</a:t>
                  </a:r>
                </a:p>
                <a:p>
                  <a:pPr algn="ctr" eaLnBrk="0" hangingPunct="0"/>
                  <a:r>
                    <a:rPr lang="zh-CN" altLang="en-US" b="1" dirty="0">
                      <a:solidFill>
                        <a:schemeClr val="tx1"/>
                      </a:solidFill>
                      <a:latin typeface="Times New Roman" panose="02020603050405020304" pitchFamily="18" charset="0"/>
                    </a:rPr>
                    <a:t>处理有效领料单</a:t>
                  </a:r>
                </a:p>
              </p:txBody>
            </p:sp>
          </p:grpSp>
        </p:grpSp>
        <p:grpSp>
          <p:nvGrpSpPr>
            <p:cNvPr id="267" name="Group 30"/>
            <p:cNvGrpSpPr/>
            <p:nvPr/>
          </p:nvGrpSpPr>
          <p:grpSpPr>
            <a:xfrm>
              <a:off x="14857" y="5025"/>
              <a:ext cx="2285" cy="2444"/>
              <a:chOff x="0" y="0"/>
              <a:chExt cx="914" cy="1049"/>
            </a:xfrm>
          </p:grpSpPr>
          <p:sp>
            <p:nvSpPr>
              <p:cNvPr id="1049059" name="Oval 31"/>
              <p:cNvSpPr/>
              <p:nvPr/>
            </p:nvSpPr>
            <p:spPr>
              <a:xfrm>
                <a:off x="0" y="62"/>
                <a:ext cx="854" cy="987"/>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b="1" dirty="0">
                  <a:latin typeface="Arial" panose="020B0604020202020204" pitchFamily="34" charset="0"/>
                </a:endParaRPr>
              </a:p>
            </p:txBody>
          </p:sp>
          <p:sp>
            <p:nvSpPr>
              <p:cNvPr id="1049060" name="Line 32"/>
              <p:cNvSpPr/>
              <p:nvPr/>
            </p:nvSpPr>
            <p:spPr>
              <a:xfrm>
                <a:off x="86" y="343"/>
                <a:ext cx="682" cy="0"/>
              </a:xfrm>
              <a:prstGeom prst="line">
                <a:avLst/>
              </a:prstGeom>
              <a:ln w="9525" cap="flat" cmpd="sng">
                <a:solidFill>
                  <a:schemeClr val="tx1"/>
                </a:solidFill>
                <a:prstDash val="solid"/>
                <a:headEnd type="none" w="med" len="med"/>
                <a:tailEnd type="none" w="med" len="med"/>
              </a:ln>
            </p:spPr>
          </p:sp>
          <p:sp>
            <p:nvSpPr>
              <p:cNvPr id="1049061" name="Text Box 33"/>
              <p:cNvSpPr txBox="1"/>
              <p:nvPr/>
            </p:nvSpPr>
            <p:spPr>
              <a:xfrm>
                <a:off x="2" y="0"/>
                <a:ext cx="912" cy="999"/>
              </a:xfrm>
              <a:prstGeom prst="rect">
                <a:avLst/>
              </a:prstGeom>
              <a:noFill/>
              <a:ln w="9525">
                <a:noFill/>
              </a:ln>
            </p:spPr>
            <p:txBody>
              <a:bodyPr anchor="ctr"/>
              <a:lstStyle/>
              <a:p>
                <a:pPr algn="ctr" eaLnBrk="0" hangingPunct="0"/>
                <a:r>
                  <a:rPr lang="zh-CN" altLang="zh-CN" b="1" dirty="0">
                    <a:solidFill>
                      <a:schemeClr val="tx1"/>
                    </a:solidFill>
                    <a:latin typeface="Times New Roman" panose="02020603050405020304" pitchFamily="18" charset="0"/>
                  </a:rPr>
                  <a:t>3</a:t>
                </a:r>
              </a:p>
              <a:p>
                <a:pPr algn="ctr" eaLnBrk="0" hangingPunct="0"/>
                <a:r>
                  <a:rPr lang="zh-CN" altLang="en-US" b="1" dirty="0">
                    <a:solidFill>
                      <a:schemeClr val="tx1"/>
                    </a:solidFill>
                    <a:latin typeface="Times New Roman" panose="02020603050405020304" pitchFamily="18" charset="0"/>
                  </a:rPr>
                  <a:t>产生订</a:t>
                </a:r>
              </a:p>
              <a:p>
                <a:pPr algn="ctr" eaLnBrk="0" hangingPunct="0"/>
                <a:r>
                  <a:rPr lang="zh-CN" altLang="en-US" b="1" dirty="0">
                    <a:solidFill>
                      <a:schemeClr val="tx1"/>
                    </a:solidFill>
                    <a:latin typeface="Times New Roman" panose="02020603050405020304" pitchFamily="18" charset="0"/>
                  </a:rPr>
                  <a:t>货单</a:t>
                </a:r>
              </a:p>
            </p:txBody>
          </p:sp>
        </p:grpSp>
        <p:grpSp>
          <p:nvGrpSpPr>
            <p:cNvPr id="268" name="Group 17"/>
            <p:cNvGrpSpPr/>
            <p:nvPr/>
          </p:nvGrpSpPr>
          <p:grpSpPr>
            <a:xfrm>
              <a:off x="9540" y="5156"/>
              <a:ext cx="1703" cy="942"/>
              <a:chOff x="0" y="0"/>
              <a:chExt cx="864" cy="377"/>
            </a:xfrm>
          </p:grpSpPr>
          <p:sp>
            <p:nvSpPr>
              <p:cNvPr id="1049062" name="Line 18"/>
              <p:cNvSpPr/>
              <p:nvPr/>
            </p:nvSpPr>
            <p:spPr>
              <a:xfrm>
                <a:off x="83" y="375"/>
                <a:ext cx="709" cy="2"/>
              </a:xfrm>
              <a:prstGeom prst="line">
                <a:avLst/>
              </a:prstGeom>
              <a:ln w="9525" cap="flat" cmpd="sng">
                <a:solidFill>
                  <a:schemeClr val="tx1"/>
                </a:solidFill>
                <a:prstDash val="solid"/>
                <a:headEnd type="none" w="med" len="med"/>
                <a:tailEnd type="triangle" w="med" len="med"/>
              </a:ln>
            </p:spPr>
          </p:sp>
          <p:sp>
            <p:nvSpPr>
              <p:cNvPr id="1049063" name="Text Box 19"/>
              <p:cNvSpPr txBox="1"/>
              <p:nvPr/>
            </p:nvSpPr>
            <p:spPr>
              <a:xfrm>
                <a:off x="0" y="0"/>
                <a:ext cx="864" cy="243"/>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有效</a:t>
                </a:r>
              </a:p>
              <a:p>
                <a:pPr algn="ctr" eaLnBrk="0" hangingPunct="0"/>
                <a:r>
                  <a:rPr lang="zh-CN" altLang="en-US" b="1" dirty="0">
                    <a:latin typeface="Times New Roman" panose="02020603050405020304" pitchFamily="18" charset="0"/>
                  </a:rPr>
                  <a:t>领料单</a:t>
                </a:r>
              </a:p>
            </p:txBody>
          </p:sp>
        </p:grpSp>
        <p:sp>
          <p:nvSpPr>
            <p:cNvPr id="1049064" name="Line 7"/>
            <p:cNvSpPr/>
            <p:nvPr/>
          </p:nvSpPr>
          <p:spPr>
            <a:xfrm flipV="1">
              <a:off x="11262" y="7676"/>
              <a:ext cx="600" cy="1217"/>
            </a:xfrm>
            <a:prstGeom prst="line">
              <a:avLst/>
            </a:prstGeom>
            <a:ln w="9525" cap="flat" cmpd="sng">
              <a:solidFill>
                <a:schemeClr val="tx1"/>
              </a:solidFill>
              <a:prstDash val="solid"/>
              <a:headEnd type="none" w="med" len="med"/>
              <a:tailEnd type="triangle" w="med" len="med"/>
            </a:ln>
          </p:spPr>
        </p:sp>
        <p:sp>
          <p:nvSpPr>
            <p:cNvPr id="1049065" name="Line 8"/>
            <p:cNvSpPr/>
            <p:nvPr/>
          </p:nvSpPr>
          <p:spPr>
            <a:xfrm>
              <a:off x="12805" y="7318"/>
              <a:ext cx="575" cy="1690"/>
            </a:xfrm>
            <a:prstGeom prst="line">
              <a:avLst/>
            </a:prstGeom>
            <a:ln w="9525" cap="flat" cmpd="sng">
              <a:solidFill>
                <a:schemeClr val="tx1"/>
              </a:solidFill>
              <a:prstDash val="solid"/>
              <a:headEnd type="none" w="med" len="med"/>
              <a:tailEnd type="triangle" w="med" len="med"/>
            </a:ln>
          </p:spPr>
        </p:sp>
        <p:sp>
          <p:nvSpPr>
            <p:cNvPr id="1049066" name="Line 9"/>
            <p:cNvSpPr/>
            <p:nvPr/>
          </p:nvSpPr>
          <p:spPr>
            <a:xfrm flipV="1">
              <a:off x="14512" y="7470"/>
              <a:ext cx="1015" cy="1328"/>
            </a:xfrm>
            <a:prstGeom prst="line">
              <a:avLst/>
            </a:prstGeom>
            <a:ln w="9525" cap="flat" cmpd="sng">
              <a:solidFill>
                <a:schemeClr val="tx1"/>
              </a:solidFill>
              <a:prstDash val="solid"/>
              <a:headEnd type="none" w="med" len="med"/>
              <a:tailEnd type="triangle" w="med" len="med"/>
            </a:ln>
          </p:spPr>
        </p:sp>
        <p:sp>
          <p:nvSpPr>
            <p:cNvPr id="1049067" name="Line 14"/>
            <p:cNvSpPr/>
            <p:nvPr/>
          </p:nvSpPr>
          <p:spPr>
            <a:xfrm flipH="1">
              <a:off x="10302" y="7068"/>
              <a:ext cx="1293" cy="1825"/>
            </a:xfrm>
            <a:prstGeom prst="line">
              <a:avLst/>
            </a:prstGeom>
            <a:ln w="9525" cap="flat" cmpd="sng">
              <a:solidFill>
                <a:schemeClr val="tx1"/>
              </a:solidFill>
              <a:prstDash val="solid"/>
              <a:headEnd type="none" w="med" len="med"/>
              <a:tailEnd type="triangle" w="med" len="med"/>
            </a:ln>
          </p:spPr>
        </p:sp>
        <p:grpSp>
          <p:nvGrpSpPr>
            <p:cNvPr id="269" name="Group 34"/>
            <p:cNvGrpSpPr/>
            <p:nvPr/>
          </p:nvGrpSpPr>
          <p:grpSpPr>
            <a:xfrm>
              <a:off x="12552" y="8681"/>
              <a:ext cx="2550" cy="1060"/>
              <a:chOff x="0" y="0"/>
              <a:chExt cx="1020" cy="424"/>
            </a:xfrm>
          </p:grpSpPr>
          <p:sp>
            <p:nvSpPr>
              <p:cNvPr id="1049068" name="Line 35"/>
              <p:cNvSpPr/>
              <p:nvPr/>
            </p:nvSpPr>
            <p:spPr>
              <a:xfrm>
                <a:off x="101" y="77"/>
                <a:ext cx="854" cy="0"/>
              </a:xfrm>
              <a:prstGeom prst="line">
                <a:avLst/>
              </a:prstGeom>
              <a:ln w="9525" cap="flat" cmpd="sng">
                <a:solidFill>
                  <a:schemeClr val="tx1"/>
                </a:solidFill>
                <a:prstDash val="solid"/>
                <a:headEnd type="none" w="med" len="med"/>
                <a:tailEnd type="none" w="med" len="med"/>
              </a:ln>
            </p:spPr>
          </p:sp>
          <p:sp>
            <p:nvSpPr>
              <p:cNvPr id="1049069" name="Line 36"/>
              <p:cNvSpPr/>
              <p:nvPr/>
            </p:nvSpPr>
            <p:spPr>
              <a:xfrm>
                <a:off x="101" y="377"/>
                <a:ext cx="854" cy="0"/>
              </a:xfrm>
              <a:prstGeom prst="line">
                <a:avLst/>
              </a:prstGeom>
              <a:ln w="9525" cap="flat" cmpd="sng">
                <a:solidFill>
                  <a:schemeClr val="tx1"/>
                </a:solidFill>
                <a:prstDash val="solid"/>
                <a:headEnd type="none" w="med" len="med"/>
                <a:tailEnd type="none" w="med" len="med"/>
              </a:ln>
            </p:spPr>
          </p:sp>
          <p:sp>
            <p:nvSpPr>
              <p:cNvPr id="1049070" name="Text Box 37"/>
              <p:cNvSpPr txBox="1"/>
              <p:nvPr/>
            </p:nvSpPr>
            <p:spPr>
              <a:xfrm>
                <a:off x="0" y="0"/>
                <a:ext cx="1020" cy="424"/>
              </a:xfrm>
              <a:prstGeom prst="rect">
                <a:avLst/>
              </a:prstGeom>
              <a:noFill/>
              <a:ln w="9525">
                <a:noFill/>
              </a:ln>
            </p:spPr>
            <p:txBody>
              <a:bodyPr anchor="ctr"/>
              <a:lstStyle/>
              <a:p>
                <a:pPr algn="just" eaLnBrk="0" hangingPunct="0"/>
                <a:r>
                  <a:rPr lang="zh-CN" altLang="en-US" b="1" dirty="0">
                    <a:latin typeface="Times New Roman" panose="02020603050405020304" pitchFamily="18" charset="0"/>
                  </a:rPr>
                  <a:t>订货信息</a:t>
                </a:r>
              </a:p>
            </p:txBody>
          </p:sp>
        </p:grpSp>
        <p:grpSp>
          <p:nvGrpSpPr>
            <p:cNvPr id="270" name="Group 38"/>
            <p:cNvGrpSpPr/>
            <p:nvPr/>
          </p:nvGrpSpPr>
          <p:grpSpPr>
            <a:xfrm>
              <a:off x="9582" y="8711"/>
              <a:ext cx="2550" cy="1060"/>
              <a:chOff x="0" y="0"/>
              <a:chExt cx="1020" cy="424"/>
            </a:xfrm>
          </p:grpSpPr>
          <p:sp>
            <p:nvSpPr>
              <p:cNvPr id="1049071" name="Line 39"/>
              <p:cNvSpPr/>
              <p:nvPr/>
            </p:nvSpPr>
            <p:spPr>
              <a:xfrm>
                <a:off x="125" y="68"/>
                <a:ext cx="768" cy="0"/>
              </a:xfrm>
              <a:prstGeom prst="line">
                <a:avLst/>
              </a:prstGeom>
              <a:ln w="9525" cap="flat" cmpd="sng">
                <a:solidFill>
                  <a:schemeClr val="tx1"/>
                </a:solidFill>
                <a:prstDash val="solid"/>
                <a:headEnd type="none" w="med" len="med"/>
                <a:tailEnd type="none" w="med" len="med"/>
              </a:ln>
            </p:spPr>
          </p:sp>
          <p:sp>
            <p:nvSpPr>
              <p:cNvPr id="1049072" name="Line 40"/>
              <p:cNvSpPr/>
              <p:nvPr/>
            </p:nvSpPr>
            <p:spPr>
              <a:xfrm>
                <a:off x="125" y="350"/>
                <a:ext cx="768" cy="0"/>
              </a:xfrm>
              <a:prstGeom prst="line">
                <a:avLst/>
              </a:prstGeom>
              <a:ln w="9525" cap="flat" cmpd="sng">
                <a:solidFill>
                  <a:schemeClr val="tx1"/>
                </a:solidFill>
                <a:prstDash val="solid"/>
                <a:headEnd type="none" w="med" len="med"/>
                <a:tailEnd type="none" w="med" len="med"/>
              </a:ln>
            </p:spPr>
          </p:sp>
          <p:sp>
            <p:nvSpPr>
              <p:cNvPr id="1049073" name="Text Box 41"/>
              <p:cNvSpPr txBox="1"/>
              <p:nvPr/>
            </p:nvSpPr>
            <p:spPr>
              <a:xfrm>
                <a:off x="0" y="0"/>
                <a:ext cx="1020" cy="424"/>
              </a:xfrm>
              <a:prstGeom prst="rect">
                <a:avLst/>
              </a:prstGeom>
              <a:noFill/>
              <a:ln w="9525">
                <a:noFill/>
              </a:ln>
            </p:spPr>
            <p:txBody>
              <a:bodyPr anchor="ctr"/>
              <a:lstStyle/>
              <a:p>
                <a:pPr algn="just" eaLnBrk="0" hangingPunct="0"/>
                <a:r>
                  <a:rPr lang="zh-CN" altLang="en-US" b="1" dirty="0">
                    <a:latin typeface="Times New Roman" panose="02020603050405020304" pitchFamily="18" charset="0"/>
                  </a:rPr>
                  <a:t>库存信息</a:t>
                </a:r>
              </a:p>
            </p:txBody>
          </p:sp>
        </p:grpSp>
      </p:grpSp>
      <p:sp>
        <p:nvSpPr>
          <p:cNvPr id="1049074" name="椭圆 5"/>
          <p:cNvSpPr/>
          <p:nvPr/>
        </p:nvSpPr>
        <p:spPr>
          <a:xfrm>
            <a:off x="4467225" y="3146425"/>
            <a:ext cx="1963420" cy="15970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1" name="Group 3"/>
          <p:cNvGrpSpPr/>
          <p:nvPr/>
        </p:nvGrpSpPr>
        <p:grpSpPr>
          <a:xfrm>
            <a:off x="1202373" y="2390775"/>
            <a:ext cx="1539875" cy="457200"/>
            <a:chOff x="0" y="0"/>
            <a:chExt cx="970" cy="288"/>
          </a:xfrm>
        </p:grpSpPr>
        <p:sp>
          <p:nvSpPr>
            <p:cNvPr id="1049075" name="Line 4"/>
            <p:cNvSpPr/>
            <p:nvPr/>
          </p:nvSpPr>
          <p:spPr>
            <a:xfrm>
              <a:off x="227" y="284"/>
              <a:ext cx="673" cy="0"/>
            </a:xfrm>
            <a:prstGeom prst="line">
              <a:avLst/>
            </a:prstGeom>
            <a:ln w="9525" cap="flat" cmpd="sng">
              <a:solidFill>
                <a:schemeClr val="tx1"/>
              </a:solidFill>
              <a:prstDash val="solid"/>
              <a:headEnd type="none" w="med" len="med"/>
              <a:tailEnd type="triangle" w="med" len="med"/>
            </a:ln>
          </p:spPr>
        </p:sp>
        <p:sp>
          <p:nvSpPr>
            <p:cNvPr id="1049076" name="Text Box 5"/>
            <p:cNvSpPr txBox="1"/>
            <p:nvPr/>
          </p:nvSpPr>
          <p:spPr>
            <a:xfrm>
              <a:off x="0" y="0"/>
              <a:ext cx="970" cy="288"/>
            </a:xfrm>
            <a:prstGeom prst="rect">
              <a:avLst/>
            </a:prstGeom>
            <a:noFill/>
            <a:ln w="9525">
              <a:noFill/>
            </a:ln>
          </p:spPr>
          <p:txBody>
            <a:bodyPr>
              <a:spAutoFit/>
            </a:bodyPr>
            <a:lstStyle/>
            <a:p>
              <a:pPr algn="ctr">
                <a:spcBef>
                  <a:spcPct val="50000"/>
                </a:spcBef>
              </a:pPr>
              <a:r>
                <a:rPr lang="zh-CN" altLang="en-US" sz="2400" b="1" dirty="0">
                  <a:latin typeface="Arial" panose="020B0604020202020204" pitchFamily="34" charset="0"/>
                </a:rPr>
                <a:t>领料单</a:t>
              </a:r>
            </a:p>
          </p:txBody>
        </p:sp>
      </p:grpSp>
      <p:grpSp>
        <p:nvGrpSpPr>
          <p:cNvPr id="272" name="Group 6"/>
          <p:cNvGrpSpPr/>
          <p:nvPr/>
        </p:nvGrpSpPr>
        <p:grpSpPr>
          <a:xfrm>
            <a:off x="4137660" y="1946275"/>
            <a:ext cx="1636713" cy="895350"/>
            <a:chOff x="0" y="0"/>
            <a:chExt cx="1031" cy="564"/>
          </a:xfrm>
        </p:grpSpPr>
        <p:sp>
          <p:nvSpPr>
            <p:cNvPr id="1049077" name="Line 7"/>
            <p:cNvSpPr/>
            <p:nvPr/>
          </p:nvSpPr>
          <p:spPr>
            <a:xfrm>
              <a:off x="205" y="564"/>
              <a:ext cx="577" cy="0"/>
            </a:xfrm>
            <a:prstGeom prst="line">
              <a:avLst/>
            </a:prstGeom>
            <a:ln w="9525" cap="flat" cmpd="sng">
              <a:solidFill>
                <a:schemeClr val="tx1"/>
              </a:solidFill>
              <a:prstDash val="solid"/>
              <a:headEnd type="none" w="med" len="med"/>
              <a:tailEnd type="triangle" w="med" len="med"/>
            </a:ln>
          </p:spPr>
        </p:sp>
        <p:sp>
          <p:nvSpPr>
            <p:cNvPr id="1049078" name="Text Box 8"/>
            <p:cNvSpPr txBox="1"/>
            <p:nvPr/>
          </p:nvSpPr>
          <p:spPr>
            <a:xfrm>
              <a:off x="0" y="0"/>
              <a:ext cx="1031" cy="456"/>
            </a:xfrm>
            <a:prstGeom prst="rect">
              <a:avLst/>
            </a:prstGeom>
            <a:noFill/>
            <a:ln w="9525">
              <a:noFill/>
            </a:ln>
          </p:spPr>
          <p:txBody>
            <a:bodyPr>
              <a:spAutoFit/>
            </a:bodyPr>
            <a:lstStyle/>
            <a:p>
              <a:pPr algn="ctr">
                <a:lnSpc>
                  <a:spcPct val="80000"/>
                </a:lnSpc>
                <a:spcBef>
                  <a:spcPct val="20000"/>
                </a:spcBef>
              </a:pPr>
              <a:r>
                <a:rPr lang="zh-CN" altLang="en-US" sz="2400" b="1" dirty="0">
                  <a:latin typeface="Arial" panose="020B0604020202020204" pitchFamily="34" charset="0"/>
                </a:rPr>
                <a:t>填写的</a:t>
              </a:r>
            </a:p>
            <a:p>
              <a:pPr algn="ctr">
                <a:lnSpc>
                  <a:spcPct val="80000"/>
                </a:lnSpc>
                <a:spcBef>
                  <a:spcPct val="20000"/>
                </a:spcBef>
              </a:pPr>
              <a:r>
                <a:rPr lang="zh-CN" altLang="en-US" sz="2400" b="1" dirty="0">
                  <a:latin typeface="Arial" panose="020B0604020202020204" pitchFamily="34" charset="0"/>
                </a:rPr>
                <a:t>领料单</a:t>
              </a:r>
            </a:p>
          </p:txBody>
        </p:sp>
      </p:grpSp>
      <p:grpSp>
        <p:nvGrpSpPr>
          <p:cNvPr id="273" name="Group 9"/>
          <p:cNvGrpSpPr/>
          <p:nvPr/>
        </p:nvGrpSpPr>
        <p:grpSpPr>
          <a:xfrm>
            <a:off x="7361873" y="1971675"/>
            <a:ext cx="1831975" cy="895350"/>
            <a:chOff x="0" y="0"/>
            <a:chExt cx="1154" cy="564"/>
          </a:xfrm>
        </p:grpSpPr>
        <p:sp>
          <p:nvSpPr>
            <p:cNvPr id="1049079" name="Line 10"/>
            <p:cNvSpPr/>
            <p:nvPr/>
          </p:nvSpPr>
          <p:spPr>
            <a:xfrm>
              <a:off x="0" y="548"/>
              <a:ext cx="1154" cy="0"/>
            </a:xfrm>
            <a:prstGeom prst="line">
              <a:avLst/>
            </a:prstGeom>
            <a:ln w="9525" cap="flat" cmpd="sng">
              <a:solidFill>
                <a:schemeClr val="tx1"/>
              </a:solidFill>
              <a:prstDash val="solid"/>
              <a:headEnd type="none" w="med" len="med"/>
              <a:tailEnd type="triangle" w="med" len="med"/>
            </a:ln>
          </p:spPr>
        </p:sp>
        <p:sp>
          <p:nvSpPr>
            <p:cNvPr id="1049080" name="Text Box 11"/>
            <p:cNvSpPr txBox="1"/>
            <p:nvPr/>
          </p:nvSpPr>
          <p:spPr>
            <a:xfrm>
              <a:off x="1" y="0"/>
              <a:ext cx="909" cy="564"/>
            </a:xfrm>
            <a:prstGeom prst="rect">
              <a:avLst/>
            </a:prstGeom>
            <a:noFill/>
            <a:ln w="9525">
              <a:noFill/>
            </a:ln>
          </p:spPr>
          <p:txBody>
            <a:bodyPr>
              <a:spAutoFit/>
            </a:bodyPr>
            <a:lstStyle/>
            <a:p>
              <a:pPr algn="ctr">
                <a:spcBef>
                  <a:spcPct val="20000"/>
                </a:spcBef>
              </a:pPr>
              <a:r>
                <a:rPr lang="zh-CN" altLang="en-US" sz="2400" b="1" dirty="0">
                  <a:latin typeface="Arial" panose="020B0604020202020204" pitchFamily="34" charset="0"/>
                </a:rPr>
                <a:t>有效</a:t>
              </a:r>
            </a:p>
            <a:p>
              <a:pPr algn="ctr">
                <a:spcBef>
                  <a:spcPct val="20000"/>
                </a:spcBef>
              </a:pPr>
              <a:r>
                <a:rPr lang="zh-CN" altLang="en-US" sz="2400" b="1" dirty="0">
                  <a:latin typeface="Arial" panose="020B0604020202020204" pitchFamily="34" charset="0"/>
                </a:rPr>
                <a:t>领料单</a:t>
              </a:r>
            </a:p>
          </p:txBody>
        </p:sp>
      </p:grpSp>
      <p:grpSp>
        <p:nvGrpSpPr>
          <p:cNvPr id="274" name="Group 12"/>
          <p:cNvGrpSpPr/>
          <p:nvPr/>
        </p:nvGrpSpPr>
        <p:grpSpPr>
          <a:xfrm>
            <a:off x="2631123" y="2092325"/>
            <a:ext cx="1831975" cy="1746250"/>
            <a:chOff x="0" y="0"/>
            <a:chExt cx="1154" cy="1100"/>
          </a:xfrm>
        </p:grpSpPr>
        <p:sp>
          <p:nvSpPr>
            <p:cNvPr id="1049081" name="Oval 13"/>
            <p:cNvSpPr/>
            <p:nvPr/>
          </p:nvSpPr>
          <p:spPr>
            <a:xfrm>
              <a:off x="0" y="0"/>
              <a:ext cx="1154" cy="1100"/>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dirty="0">
                <a:latin typeface="Arial" panose="020B0604020202020204" pitchFamily="34" charset="0"/>
              </a:endParaRPr>
            </a:p>
          </p:txBody>
        </p:sp>
        <p:sp>
          <p:nvSpPr>
            <p:cNvPr id="1049082" name="Line 14"/>
            <p:cNvSpPr/>
            <p:nvPr/>
          </p:nvSpPr>
          <p:spPr>
            <a:xfrm>
              <a:off x="96" y="315"/>
              <a:ext cx="962" cy="0"/>
            </a:xfrm>
            <a:prstGeom prst="line">
              <a:avLst/>
            </a:prstGeom>
            <a:ln w="9525" cap="flat" cmpd="sng">
              <a:solidFill>
                <a:schemeClr val="tx1"/>
              </a:solidFill>
              <a:prstDash val="solid"/>
              <a:headEnd type="none" w="med" len="med"/>
              <a:tailEnd type="none" w="med" len="med"/>
            </a:ln>
          </p:spPr>
        </p:sp>
        <p:sp>
          <p:nvSpPr>
            <p:cNvPr id="1049083" name="Text Box 15"/>
            <p:cNvSpPr txBox="1"/>
            <p:nvPr/>
          </p:nvSpPr>
          <p:spPr>
            <a:xfrm>
              <a:off x="70" y="56"/>
              <a:ext cx="1031" cy="750"/>
            </a:xfrm>
            <a:prstGeom prst="rect">
              <a:avLst/>
            </a:prstGeom>
            <a:noFill/>
            <a:ln w="9525">
              <a:noFill/>
            </a:ln>
          </p:spPr>
          <p:txBody>
            <a:bodyPr>
              <a:spAutoFit/>
            </a:bodyPr>
            <a:lstStyle/>
            <a:p>
              <a:pPr algn="ctr">
                <a:lnSpc>
                  <a:spcPct val="90000"/>
                </a:lnSpc>
                <a:spcBef>
                  <a:spcPct val="20000"/>
                </a:spcBef>
              </a:pPr>
              <a:r>
                <a:rPr lang="zh-CN" altLang="zh-CN" sz="2400" b="1" dirty="0">
                  <a:latin typeface="Arial" panose="020B0604020202020204" pitchFamily="34" charset="0"/>
                </a:rPr>
                <a:t>1.1</a:t>
              </a:r>
            </a:p>
            <a:p>
              <a:pPr algn="ctr">
                <a:lnSpc>
                  <a:spcPct val="90000"/>
                </a:lnSpc>
                <a:spcBef>
                  <a:spcPct val="20000"/>
                </a:spcBef>
              </a:pPr>
              <a:r>
                <a:rPr lang="zh-CN" altLang="en-US" sz="2400" b="1" dirty="0">
                  <a:latin typeface="Arial" panose="020B0604020202020204" pitchFamily="34" charset="0"/>
                </a:rPr>
                <a:t>填写</a:t>
              </a:r>
            </a:p>
            <a:p>
              <a:pPr algn="ctr">
                <a:lnSpc>
                  <a:spcPct val="90000"/>
                </a:lnSpc>
                <a:spcBef>
                  <a:spcPct val="20000"/>
                </a:spcBef>
              </a:pPr>
              <a:r>
                <a:rPr lang="zh-CN" altLang="en-US" sz="2400" b="1" dirty="0">
                  <a:latin typeface="Arial" panose="020B0604020202020204" pitchFamily="34" charset="0"/>
                </a:rPr>
                <a:t>领料单</a:t>
              </a:r>
            </a:p>
          </p:txBody>
        </p:sp>
      </p:grpSp>
      <p:grpSp>
        <p:nvGrpSpPr>
          <p:cNvPr id="275" name="Group 16"/>
          <p:cNvGrpSpPr/>
          <p:nvPr/>
        </p:nvGrpSpPr>
        <p:grpSpPr>
          <a:xfrm>
            <a:off x="5379085" y="2092325"/>
            <a:ext cx="1982788" cy="1746250"/>
            <a:chOff x="0" y="0"/>
            <a:chExt cx="1249" cy="1100"/>
          </a:xfrm>
        </p:grpSpPr>
        <p:sp>
          <p:nvSpPr>
            <p:cNvPr id="1049084" name="Oval 17"/>
            <p:cNvSpPr/>
            <p:nvPr/>
          </p:nvSpPr>
          <p:spPr>
            <a:xfrm>
              <a:off x="0" y="0"/>
              <a:ext cx="1249" cy="1100"/>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dirty="0">
                <a:latin typeface="Arial" panose="020B0604020202020204" pitchFamily="34" charset="0"/>
              </a:endParaRPr>
            </a:p>
          </p:txBody>
        </p:sp>
        <p:sp>
          <p:nvSpPr>
            <p:cNvPr id="1049085" name="Line 18"/>
            <p:cNvSpPr/>
            <p:nvPr/>
          </p:nvSpPr>
          <p:spPr>
            <a:xfrm>
              <a:off x="96" y="315"/>
              <a:ext cx="1057" cy="0"/>
            </a:xfrm>
            <a:prstGeom prst="line">
              <a:avLst/>
            </a:prstGeom>
            <a:ln w="9525" cap="flat" cmpd="sng">
              <a:solidFill>
                <a:schemeClr val="tx1"/>
              </a:solidFill>
              <a:prstDash val="solid"/>
              <a:headEnd type="none" w="med" len="med"/>
              <a:tailEnd type="none" w="med" len="med"/>
            </a:ln>
          </p:spPr>
        </p:sp>
        <p:sp>
          <p:nvSpPr>
            <p:cNvPr id="1049086" name="Text Box 19"/>
            <p:cNvSpPr txBox="1"/>
            <p:nvPr/>
          </p:nvSpPr>
          <p:spPr>
            <a:xfrm>
              <a:off x="158" y="80"/>
              <a:ext cx="1031" cy="750"/>
            </a:xfrm>
            <a:prstGeom prst="rect">
              <a:avLst/>
            </a:prstGeom>
            <a:noFill/>
            <a:ln w="9525">
              <a:noFill/>
            </a:ln>
          </p:spPr>
          <p:txBody>
            <a:bodyPr>
              <a:spAutoFit/>
            </a:bodyPr>
            <a:lstStyle/>
            <a:p>
              <a:pPr algn="ctr">
                <a:lnSpc>
                  <a:spcPct val="90000"/>
                </a:lnSpc>
                <a:spcBef>
                  <a:spcPct val="20000"/>
                </a:spcBef>
              </a:pPr>
              <a:r>
                <a:rPr lang="zh-CN" altLang="zh-CN" sz="2400" b="1" dirty="0">
                  <a:latin typeface="Arial" panose="020B0604020202020204" pitchFamily="34" charset="0"/>
                </a:rPr>
                <a:t>1.2</a:t>
              </a:r>
            </a:p>
            <a:p>
              <a:pPr algn="ctr">
                <a:lnSpc>
                  <a:spcPct val="90000"/>
                </a:lnSpc>
                <a:spcBef>
                  <a:spcPct val="20000"/>
                </a:spcBef>
              </a:pPr>
              <a:r>
                <a:rPr lang="zh-CN" altLang="en-US" sz="2400" b="1" dirty="0">
                  <a:latin typeface="Arial" panose="020B0604020202020204" pitchFamily="34" charset="0"/>
                </a:rPr>
                <a:t>审查</a:t>
              </a:r>
            </a:p>
            <a:p>
              <a:pPr algn="ctr">
                <a:lnSpc>
                  <a:spcPct val="90000"/>
                </a:lnSpc>
                <a:spcBef>
                  <a:spcPct val="20000"/>
                </a:spcBef>
              </a:pPr>
              <a:r>
                <a:rPr lang="zh-CN" altLang="en-US" sz="2400" b="1" dirty="0">
                  <a:latin typeface="Arial" panose="020B0604020202020204" pitchFamily="34" charset="0"/>
                </a:rPr>
                <a:t>领料单</a:t>
              </a:r>
            </a:p>
          </p:txBody>
        </p:sp>
      </p:grpSp>
      <p:sp>
        <p:nvSpPr>
          <p:cNvPr id="1049087" name="AutoShape 22">
            <a:hlinkClick r:id="" action="ppaction://noaction"/>
          </p:cNvPr>
          <p:cNvSpPr/>
          <p:nvPr/>
        </p:nvSpPr>
        <p:spPr>
          <a:xfrm>
            <a:off x="8690610" y="4119563"/>
            <a:ext cx="503238" cy="576262"/>
          </a:xfrm>
          <a:prstGeom prst="actionButtonReturn">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049088" name="Text Box 20"/>
          <p:cNvSpPr txBox="1"/>
          <p:nvPr/>
        </p:nvSpPr>
        <p:spPr>
          <a:xfrm>
            <a:off x="593408" y="4432935"/>
            <a:ext cx="8085137" cy="358140"/>
          </a:xfrm>
          <a:prstGeom prst="rect">
            <a:avLst/>
          </a:prstGeom>
          <a:noFill/>
          <a:ln w="9525">
            <a:noFill/>
          </a:ln>
        </p:spPr>
        <p:txBody>
          <a:bodyPr anchor="t">
            <a:spAutoFit/>
          </a:bodyPr>
          <a:lstStyle/>
          <a:p>
            <a:pPr algn="ctr">
              <a:spcBef>
                <a:spcPct val="50000"/>
              </a:spcBef>
            </a:pPr>
            <a:r>
              <a:rPr lang="zh-CN" altLang="zh-CN"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图</a:t>
            </a:r>
            <a:r>
              <a:rPr lang="en-US" altLang="zh-CN" b="1" dirty="0">
                <a:latin typeface="Times New Roman" panose="02020603050405020304" pitchFamily="18" charset="0"/>
                <a:ea typeface="宋体" panose="02010600030101010101" pitchFamily="2" charset="-122"/>
              </a:rPr>
              <a:t>2   </a:t>
            </a:r>
            <a:r>
              <a:rPr lang="zh-CN" altLang="zh-CN"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加工</a:t>
            </a:r>
            <a:r>
              <a:rPr lang="zh-CN" altLang="zh-CN" b="1" dirty="0">
                <a:latin typeface="Times New Roman" panose="02020603050405020304" pitchFamily="18" charset="0"/>
                <a:ea typeface="宋体" panose="02010600030101010101" pitchFamily="2" charset="-122"/>
              </a:rPr>
              <a:t>1</a:t>
            </a:r>
            <a:r>
              <a:rPr lang="zh-CN" altLang="en-US" b="1" dirty="0">
                <a:latin typeface="Times New Roman" panose="02020603050405020304" pitchFamily="18" charset="0"/>
                <a:ea typeface="宋体" panose="02010600030101010101" pitchFamily="2" charset="-122"/>
              </a:rPr>
              <a:t>产生有效领料单的分解数据流图</a:t>
            </a:r>
            <a:r>
              <a:rPr lang="zh-CN" altLang="en-US" b="1" dirty="0">
                <a:latin typeface="Arial" panose="020B0604020202020204" pitchFamily="34" charset="0"/>
                <a:ea typeface="宋体" panose="02010600030101010101" pitchFamily="2" charset="-122"/>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041"/>
                                        </p:tgtEl>
                                        <p:attrNameLst>
                                          <p:attrName>style.visibility</p:attrName>
                                        </p:attrNameLst>
                                      </p:cBhvr>
                                      <p:to>
                                        <p:strVal val="visible"/>
                                      </p:to>
                                    </p:set>
                                    <p:animEffect transition="in" filter="blinds(horizontal)">
                                      <p:cBhvr>
                                        <p:cTn id="7" dur="500"/>
                                        <p:tgtEl>
                                          <p:spTgt spid="104904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62"/>
                                        </p:tgtEl>
                                        <p:attrNameLst>
                                          <p:attrName>style.visibility</p:attrName>
                                        </p:attrNameLst>
                                      </p:cBhvr>
                                      <p:to>
                                        <p:strVal val="visible"/>
                                      </p:to>
                                    </p:set>
                                    <p:animEffect transition="in" filter="checkerboard(across)">
                                      <p:cBhvr>
                                        <p:cTn id="12" dur="500"/>
                                        <p:tgtEl>
                                          <p:spTgt spid="26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49074"/>
                                        </p:tgtEl>
                                        <p:attrNameLst>
                                          <p:attrName>style.visibility</p:attrName>
                                        </p:attrNameLst>
                                      </p:cBhvr>
                                      <p:to>
                                        <p:strVal val="visible"/>
                                      </p:to>
                                    </p:set>
                                    <p:animEffect transition="in" filter="checkerboard(across)">
                                      <p:cBhvr>
                                        <p:cTn id="17" dur="500"/>
                                        <p:tgtEl>
                                          <p:spTgt spid="104907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nodeType="clickEffect">
                                  <p:stCondLst>
                                    <p:cond delay="0"/>
                                  </p:stCondLst>
                                  <p:childTnLst>
                                    <p:animEffect transition="out" filter="blinds(horizontal)">
                                      <p:cBhvr>
                                        <p:cTn id="21" dur="500"/>
                                        <p:tgtEl>
                                          <p:spTgt spid="262"/>
                                        </p:tgtEl>
                                      </p:cBhvr>
                                    </p:animEffect>
                                    <p:set>
                                      <p:cBhvr>
                                        <p:cTn id="22" dur="1" fill="hold">
                                          <p:stCondLst>
                                            <p:cond delay="499"/>
                                          </p:stCondLst>
                                        </p:cTn>
                                        <p:tgtEl>
                                          <p:spTgt spid="26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1" nodeType="clickEffect">
                                  <p:stCondLst>
                                    <p:cond delay="0"/>
                                  </p:stCondLst>
                                  <p:childTnLst>
                                    <p:animEffect transition="out" filter="blinds(horizontal)">
                                      <p:cBhvr>
                                        <p:cTn id="26" dur="500"/>
                                        <p:tgtEl>
                                          <p:spTgt spid="1049074"/>
                                        </p:tgtEl>
                                      </p:cBhvr>
                                    </p:animEffect>
                                    <p:set>
                                      <p:cBhvr>
                                        <p:cTn id="27" dur="1" fill="hold">
                                          <p:stCondLst>
                                            <p:cond delay="499"/>
                                          </p:stCondLst>
                                        </p:cTn>
                                        <p:tgtEl>
                                          <p:spTgt spid="104907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71"/>
                                        </p:tgtEl>
                                        <p:attrNameLst>
                                          <p:attrName>style.visibility</p:attrName>
                                        </p:attrNameLst>
                                      </p:cBhvr>
                                      <p:to>
                                        <p:strVal val="visible"/>
                                      </p:to>
                                    </p:set>
                                    <p:animEffect transition="in" filter="blinds(horizontal)">
                                      <p:cBhvr>
                                        <p:cTn id="32" dur="500"/>
                                        <p:tgtEl>
                                          <p:spTgt spid="27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74"/>
                                        </p:tgtEl>
                                        <p:attrNameLst>
                                          <p:attrName>style.visibility</p:attrName>
                                        </p:attrNameLst>
                                      </p:cBhvr>
                                      <p:to>
                                        <p:strVal val="visible"/>
                                      </p:to>
                                    </p:set>
                                    <p:animEffect transition="in" filter="blinds(horizontal)">
                                      <p:cBhvr>
                                        <p:cTn id="37" dur="500"/>
                                        <p:tgtEl>
                                          <p:spTgt spid="27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72"/>
                                        </p:tgtEl>
                                        <p:attrNameLst>
                                          <p:attrName>style.visibility</p:attrName>
                                        </p:attrNameLst>
                                      </p:cBhvr>
                                      <p:to>
                                        <p:strVal val="visible"/>
                                      </p:to>
                                    </p:set>
                                    <p:animEffect transition="in" filter="blinds(horizontal)">
                                      <p:cBhvr>
                                        <p:cTn id="42" dur="500"/>
                                        <p:tgtEl>
                                          <p:spTgt spid="27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75"/>
                                        </p:tgtEl>
                                        <p:attrNameLst>
                                          <p:attrName>style.visibility</p:attrName>
                                        </p:attrNameLst>
                                      </p:cBhvr>
                                      <p:to>
                                        <p:strVal val="visible"/>
                                      </p:to>
                                    </p:set>
                                    <p:animEffect transition="in" filter="blinds(horizontal)">
                                      <p:cBhvr>
                                        <p:cTn id="47" dur="500"/>
                                        <p:tgtEl>
                                          <p:spTgt spid="27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73"/>
                                        </p:tgtEl>
                                        <p:attrNameLst>
                                          <p:attrName>style.visibility</p:attrName>
                                        </p:attrNameLst>
                                      </p:cBhvr>
                                      <p:to>
                                        <p:strVal val="visible"/>
                                      </p:to>
                                    </p:set>
                                    <p:animEffect transition="in" filter="blinds(horizontal)">
                                      <p:cBhvr>
                                        <p:cTn id="52" dur="500"/>
                                        <p:tgtEl>
                                          <p:spTgt spid="27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049088"/>
                                        </p:tgtEl>
                                        <p:attrNameLst>
                                          <p:attrName>style.visibility</p:attrName>
                                        </p:attrNameLst>
                                      </p:cBhvr>
                                      <p:to>
                                        <p:strVal val="visible"/>
                                      </p:to>
                                    </p:set>
                                    <p:animEffect transition="in" filter="blinds(horizontal)">
                                      <p:cBhvr>
                                        <p:cTn id="57" dur="500"/>
                                        <p:tgtEl>
                                          <p:spTgt spid="1049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41" grpId="0"/>
      <p:bldP spid="1049074" grpId="0" bldLvl="0" animBg="1"/>
      <p:bldP spid="1049074" grpId="1" bldLvl="0" animBg="1"/>
      <p:bldP spid="104908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89" name="标题 2"/>
          <p:cNvSpPr>
            <a:spLocks noGrp="1"/>
          </p:cNvSpPr>
          <p:nvPr>
            <p:ph type="title"/>
          </p:nvPr>
        </p:nvSpPr>
        <p:spPr>
          <a:xfrm>
            <a:off x="571500" y="0"/>
            <a:ext cx="7858125" cy="622935"/>
          </a:xfrm>
        </p:spPr>
        <p:txBody>
          <a:bodyPr/>
          <a:lstStyle/>
          <a:p>
            <a:r>
              <a:rPr lang="zh-CN" altLang="en-US">
                <a:sym typeface="+mn-ea"/>
              </a:rPr>
              <a:t>绘制步骤：第三步  绘制数据流图</a:t>
            </a:r>
            <a:r>
              <a:rPr lang="en-US" altLang="zh-CN">
                <a:sym typeface="+mn-ea"/>
              </a:rPr>
              <a:t>2</a:t>
            </a:r>
            <a:r>
              <a:rPr lang="zh-CN" altLang="en-US">
                <a:sym typeface="+mn-ea"/>
              </a:rPr>
              <a:t>层</a:t>
            </a:r>
            <a:br>
              <a:rPr lang="zh-CN" altLang="en-US"/>
            </a:br>
            <a:endParaRPr lang="zh-CN" altLang="en-US"/>
          </a:p>
        </p:txBody>
      </p:sp>
      <p:sp>
        <p:nvSpPr>
          <p:cNvPr id="1049090" name="标题 1"/>
          <p:cNvSpPr>
            <a:spLocks noGrp="1"/>
          </p:cNvSpPr>
          <p:nvPr/>
        </p:nvSpPr>
        <p:spPr>
          <a:xfrm>
            <a:off x="2616201" y="638175"/>
            <a:ext cx="5202767" cy="668780"/>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dirty="0" err="1">
                <a:latin typeface="宋体" panose="02010600030101010101" pitchFamily="2" charset="-122"/>
                <a:sym typeface="+mn-ea"/>
              </a:rPr>
              <a:t>加细每一个加工框</a:t>
            </a:r>
            <a:endParaRPr dirty="0">
              <a:latin typeface="宋体" panose="02010600030101010101" pitchFamily="2" charset="-122"/>
              <a:sym typeface="+mn-ea"/>
            </a:endParaRPr>
          </a:p>
        </p:txBody>
      </p:sp>
      <p:sp>
        <p:nvSpPr>
          <p:cNvPr id="1049091" name="Text Box 38"/>
          <p:cNvSpPr txBox="1"/>
          <p:nvPr/>
        </p:nvSpPr>
        <p:spPr>
          <a:xfrm>
            <a:off x="2695893" y="5673090"/>
            <a:ext cx="7561262" cy="358140"/>
          </a:xfrm>
          <a:prstGeom prst="rect">
            <a:avLst/>
          </a:prstGeom>
          <a:noFill/>
          <a:ln w="9525">
            <a:noFill/>
          </a:ln>
        </p:spPr>
        <p:txBody>
          <a:bodyPr>
            <a:spAutoFit/>
          </a:bodyPr>
          <a:lstStyle/>
          <a:p>
            <a:pPr algn="ctr">
              <a:spcBef>
                <a:spcPct val="50000"/>
              </a:spcBef>
            </a:pPr>
            <a:r>
              <a:rPr lang="zh-CN"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rPr>
              <a:t>图</a:t>
            </a:r>
            <a:r>
              <a:rPr lang="en-US" altLang="zh-CN" b="1" dirty="0">
                <a:latin typeface="Times New Roman" panose="02020603050405020304" pitchFamily="18" charset="0"/>
                <a:cs typeface="Times New Roman" panose="02020603050405020304" pitchFamily="18" charset="0"/>
              </a:rPr>
              <a:t>3</a:t>
            </a:r>
            <a:r>
              <a:rPr lang="zh-CN"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rPr>
              <a:t>加工</a:t>
            </a:r>
            <a:r>
              <a:rPr lang="zh-CN" altLang="zh-CN" b="1"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rPr>
              <a:t>处理有效领料单的分解数据流图</a:t>
            </a:r>
            <a:r>
              <a:rPr lang="zh-CN" altLang="en-US" b="1" dirty="0">
                <a:latin typeface="Arial" panose="020B0604020202020204" pitchFamily="34" charset="0"/>
              </a:rPr>
              <a:t> </a:t>
            </a:r>
          </a:p>
        </p:txBody>
      </p:sp>
      <p:grpSp>
        <p:nvGrpSpPr>
          <p:cNvPr id="277" name="组合 1"/>
          <p:cNvGrpSpPr/>
          <p:nvPr/>
        </p:nvGrpSpPr>
        <p:grpSpPr>
          <a:xfrm>
            <a:off x="1577340" y="1548765"/>
            <a:ext cx="7806690" cy="3048000"/>
            <a:chOff x="1577340" y="1548765"/>
            <a:chExt cx="7806690" cy="3048000"/>
          </a:xfrm>
        </p:grpSpPr>
        <p:sp>
          <p:nvSpPr>
            <p:cNvPr id="1049092" name="Line 2"/>
            <p:cNvSpPr/>
            <p:nvPr/>
          </p:nvSpPr>
          <p:spPr>
            <a:xfrm flipH="1">
              <a:off x="8187055" y="3595053"/>
              <a:ext cx="119063" cy="501650"/>
            </a:xfrm>
            <a:prstGeom prst="line">
              <a:avLst/>
            </a:prstGeom>
            <a:ln w="9525" cap="flat" cmpd="sng">
              <a:solidFill>
                <a:schemeClr val="tx1"/>
              </a:solidFill>
              <a:prstDash val="solid"/>
              <a:headEnd type="none" w="med" len="med"/>
              <a:tailEnd type="triangle" w="med" len="med"/>
            </a:ln>
          </p:spPr>
        </p:sp>
        <p:sp>
          <p:nvSpPr>
            <p:cNvPr id="1049093" name="Line 4"/>
            <p:cNvSpPr/>
            <p:nvPr/>
          </p:nvSpPr>
          <p:spPr>
            <a:xfrm flipV="1">
              <a:off x="6750368" y="3344228"/>
              <a:ext cx="1436687" cy="752475"/>
            </a:xfrm>
            <a:prstGeom prst="line">
              <a:avLst/>
            </a:prstGeom>
            <a:ln w="9525" cap="flat" cmpd="sng">
              <a:solidFill>
                <a:schemeClr val="tx1"/>
              </a:solidFill>
              <a:prstDash val="solid"/>
              <a:headEnd type="none" w="med" len="med"/>
              <a:tailEnd type="triangle" w="med" len="med"/>
            </a:ln>
          </p:spPr>
        </p:sp>
        <p:grpSp>
          <p:nvGrpSpPr>
            <p:cNvPr id="278" name="Group 5"/>
            <p:cNvGrpSpPr/>
            <p:nvPr/>
          </p:nvGrpSpPr>
          <p:grpSpPr>
            <a:xfrm>
              <a:off x="1577340" y="2367915"/>
              <a:ext cx="2180590" cy="476432"/>
              <a:chOff x="0" y="0"/>
              <a:chExt cx="905" cy="300"/>
            </a:xfrm>
          </p:grpSpPr>
          <p:sp>
            <p:nvSpPr>
              <p:cNvPr id="1049094" name="Line 6"/>
              <p:cNvSpPr/>
              <p:nvPr/>
            </p:nvSpPr>
            <p:spPr>
              <a:xfrm>
                <a:off x="0" y="300"/>
                <a:ext cx="905" cy="0"/>
              </a:xfrm>
              <a:prstGeom prst="line">
                <a:avLst/>
              </a:prstGeom>
              <a:ln w="9525" cap="flat" cmpd="sng">
                <a:solidFill>
                  <a:schemeClr val="tx1"/>
                </a:solidFill>
                <a:prstDash val="solid"/>
                <a:headEnd type="none" w="med" len="med"/>
                <a:tailEnd type="triangle" w="med" len="med"/>
              </a:ln>
            </p:spPr>
          </p:sp>
          <p:sp>
            <p:nvSpPr>
              <p:cNvPr id="1049095" name="Text Box 7"/>
              <p:cNvSpPr txBox="1"/>
              <p:nvPr/>
            </p:nvSpPr>
            <p:spPr>
              <a:xfrm>
                <a:off x="134" y="0"/>
                <a:ext cx="727" cy="290"/>
              </a:xfrm>
              <a:prstGeom prst="rect">
                <a:avLst/>
              </a:prstGeom>
              <a:noFill/>
              <a:ln w="9525">
                <a:noFill/>
              </a:ln>
            </p:spPr>
            <p:txBody>
              <a:bodyPr>
                <a:spAutoFit/>
              </a:bodyPr>
              <a:lstStyle/>
              <a:p>
                <a:pPr>
                  <a:spcBef>
                    <a:spcPct val="50000"/>
                  </a:spcBef>
                </a:pPr>
                <a:r>
                  <a:rPr lang="zh-CN" altLang="en-US" sz="2400" b="1" dirty="0">
                    <a:latin typeface="Arial" panose="020B0604020202020204" pitchFamily="34" charset="0"/>
                  </a:rPr>
                  <a:t>有效领料单</a:t>
                </a:r>
              </a:p>
            </p:txBody>
          </p:sp>
        </p:grpSp>
        <p:grpSp>
          <p:nvGrpSpPr>
            <p:cNvPr id="279" name="Group 8"/>
            <p:cNvGrpSpPr/>
            <p:nvPr/>
          </p:nvGrpSpPr>
          <p:grpSpPr>
            <a:xfrm>
              <a:off x="4997768" y="1853565"/>
              <a:ext cx="1154112" cy="990600"/>
              <a:chOff x="0" y="0"/>
              <a:chExt cx="727" cy="624"/>
            </a:xfrm>
          </p:grpSpPr>
          <p:sp>
            <p:nvSpPr>
              <p:cNvPr id="1049096" name="Line 9"/>
              <p:cNvSpPr/>
              <p:nvPr/>
            </p:nvSpPr>
            <p:spPr>
              <a:xfrm>
                <a:off x="124" y="624"/>
                <a:ext cx="452" cy="0"/>
              </a:xfrm>
              <a:prstGeom prst="line">
                <a:avLst/>
              </a:prstGeom>
              <a:ln w="9525" cap="flat" cmpd="sng">
                <a:solidFill>
                  <a:schemeClr val="tx1"/>
                </a:solidFill>
                <a:prstDash val="solid"/>
                <a:headEnd type="none" w="med" len="med"/>
                <a:tailEnd type="triangle" w="med" len="med"/>
              </a:ln>
            </p:spPr>
          </p:sp>
          <p:sp>
            <p:nvSpPr>
              <p:cNvPr id="1049097" name="Text Box 10"/>
              <p:cNvSpPr txBox="1"/>
              <p:nvPr/>
            </p:nvSpPr>
            <p:spPr>
              <a:xfrm>
                <a:off x="0" y="0"/>
                <a:ext cx="727" cy="564"/>
              </a:xfrm>
              <a:prstGeom prst="rect">
                <a:avLst/>
              </a:prstGeom>
              <a:noFill/>
              <a:ln w="9525">
                <a:noFill/>
              </a:ln>
            </p:spPr>
            <p:txBody>
              <a:bodyPr>
                <a:spAutoFit/>
              </a:bodyPr>
              <a:lstStyle/>
              <a:p>
                <a:pPr algn="ctr">
                  <a:spcBef>
                    <a:spcPct val="20000"/>
                  </a:spcBef>
                </a:pPr>
                <a:r>
                  <a:rPr lang="zh-CN" altLang="en-US" sz="2400" b="1" dirty="0">
                    <a:latin typeface="Arial" panose="020B0604020202020204" pitchFamily="34" charset="0"/>
                  </a:rPr>
                  <a:t>合法</a:t>
                </a:r>
              </a:p>
              <a:p>
                <a:pPr algn="ctr">
                  <a:spcBef>
                    <a:spcPct val="20000"/>
                  </a:spcBef>
                </a:pPr>
                <a:r>
                  <a:rPr lang="zh-CN" altLang="en-US" sz="2400" b="1" dirty="0">
                    <a:latin typeface="Arial" panose="020B0604020202020204" pitchFamily="34" charset="0"/>
                  </a:rPr>
                  <a:t>领料单</a:t>
                </a:r>
              </a:p>
            </p:txBody>
          </p:sp>
        </p:grpSp>
        <p:grpSp>
          <p:nvGrpSpPr>
            <p:cNvPr id="280" name="Group 11"/>
            <p:cNvGrpSpPr/>
            <p:nvPr/>
          </p:nvGrpSpPr>
          <p:grpSpPr>
            <a:xfrm>
              <a:off x="7075805" y="1548765"/>
              <a:ext cx="1154113" cy="795338"/>
              <a:chOff x="0" y="0"/>
              <a:chExt cx="727" cy="501"/>
            </a:xfrm>
          </p:grpSpPr>
          <p:sp>
            <p:nvSpPr>
              <p:cNvPr id="1049098" name="Line 12"/>
              <p:cNvSpPr/>
              <p:nvPr/>
            </p:nvSpPr>
            <p:spPr>
              <a:xfrm flipV="1">
                <a:off x="172" y="185"/>
                <a:ext cx="528" cy="316"/>
              </a:xfrm>
              <a:prstGeom prst="line">
                <a:avLst/>
              </a:prstGeom>
              <a:ln w="9525" cap="flat" cmpd="sng">
                <a:solidFill>
                  <a:schemeClr val="tx1"/>
                </a:solidFill>
                <a:prstDash val="solid"/>
                <a:headEnd type="none" w="med" len="med"/>
                <a:tailEnd type="triangle" w="med" len="med"/>
              </a:ln>
            </p:spPr>
          </p:sp>
          <p:sp>
            <p:nvSpPr>
              <p:cNvPr id="1049099" name="Text Box 13"/>
              <p:cNvSpPr txBox="1"/>
              <p:nvPr/>
            </p:nvSpPr>
            <p:spPr>
              <a:xfrm rot="-1442098">
                <a:off x="0" y="0"/>
                <a:ext cx="727" cy="288"/>
              </a:xfrm>
              <a:prstGeom prst="rect">
                <a:avLst/>
              </a:prstGeom>
              <a:noFill/>
              <a:ln w="9525">
                <a:noFill/>
              </a:ln>
            </p:spPr>
            <p:txBody>
              <a:bodyPr>
                <a:spAutoFit/>
              </a:bodyPr>
              <a:lstStyle/>
              <a:p>
                <a:pPr algn="ctr">
                  <a:spcBef>
                    <a:spcPct val="20000"/>
                  </a:spcBef>
                </a:pPr>
                <a:r>
                  <a:rPr lang="zh-CN" altLang="en-US" sz="2400" dirty="0">
                    <a:latin typeface="Arial" panose="020B0604020202020204" pitchFamily="34" charset="0"/>
                  </a:rPr>
                  <a:t>登记单</a:t>
                </a:r>
              </a:p>
            </p:txBody>
          </p:sp>
        </p:grpSp>
        <p:grpSp>
          <p:nvGrpSpPr>
            <p:cNvPr id="281" name="Group 14"/>
            <p:cNvGrpSpPr/>
            <p:nvPr/>
          </p:nvGrpSpPr>
          <p:grpSpPr>
            <a:xfrm>
              <a:off x="1687830" y="3094990"/>
              <a:ext cx="2154238" cy="1250950"/>
              <a:chOff x="0" y="0"/>
              <a:chExt cx="1357" cy="788"/>
            </a:xfrm>
          </p:grpSpPr>
          <p:sp>
            <p:nvSpPr>
              <p:cNvPr id="1049100" name="Line 15"/>
              <p:cNvSpPr/>
              <p:nvPr/>
            </p:nvSpPr>
            <p:spPr>
              <a:xfrm flipH="1">
                <a:off x="399" y="0"/>
                <a:ext cx="905" cy="788"/>
              </a:xfrm>
              <a:prstGeom prst="line">
                <a:avLst/>
              </a:prstGeom>
              <a:ln w="9525" cap="flat" cmpd="sng">
                <a:solidFill>
                  <a:schemeClr val="tx1"/>
                </a:solidFill>
                <a:prstDash val="solid"/>
                <a:headEnd type="none" w="med" len="med"/>
                <a:tailEnd type="triangle" w="med" len="med"/>
              </a:ln>
            </p:spPr>
          </p:sp>
          <p:sp>
            <p:nvSpPr>
              <p:cNvPr id="1049101" name="Text Box 16"/>
              <p:cNvSpPr txBox="1"/>
              <p:nvPr/>
            </p:nvSpPr>
            <p:spPr>
              <a:xfrm rot="-2490560">
                <a:off x="0" y="226"/>
                <a:ext cx="1357" cy="288"/>
              </a:xfrm>
              <a:prstGeom prst="rect">
                <a:avLst/>
              </a:prstGeom>
              <a:noFill/>
              <a:ln w="9525">
                <a:noFill/>
              </a:ln>
            </p:spPr>
            <p:txBody>
              <a:bodyPr>
                <a:spAutoFit/>
              </a:bodyPr>
              <a:lstStyle/>
              <a:p>
                <a:pPr algn="ctr">
                  <a:spcBef>
                    <a:spcPct val="20000"/>
                  </a:spcBef>
                </a:pPr>
                <a:r>
                  <a:rPr lang="zh-CN" altLang="en-US" sz="2400" b="1" dirty="0">
                    <a:latin typeface="Arial" panose="020B0604020202020204" pitchFamily="34" charset="0"/>
                  </a:rPr>
                  <a:t>不合格领料单</a:t>
                </a:r>
              </a:p>
            </p:txBody>
          </p:sp>
        </p:grpSp>
        <p:grpSp>
          <p:nvGrpSpPr>
            <p:cNvPr id="282" name="Group 17"/>
            <p:cNvGrpSpPr/>
            <p:nvPr/>
          </p:nvGrpSpPr>
          <p:grpSpPr>
            <a:xfrm>
              <a:off x="3757930" y="2093278"/>
              <a:ext cx="1470025" cy="1752600"/>
              <a:chOff x="0" y="0"/>
              <a:chExt cx="926" cy="1104"/>
            </a:xfrm>
          </p:grpSpPr>
          <p:sp>
            <p:nvSpPr>
              <p:cNvPr id="1049102" name="Oval 18"/>
              <p:cNvSpPr/>
              <p:nvPr/>
            </p:nvSpPr>
            <p:spPr>
              <a:xfrm>
                <a:off x="0" y="0"/>
                <a:ext cx="905" cy="1104"/>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dirty="0">
                  <a:latin typeface="Arial" panose="020B0604020202020204" pitchFamily="34" charset="0"/>
                </a:endParaRPr>
              </a:p>
            </p:txBody>
          </p:sp>
          <p:sp>
            <p:nvSpPr>
              <p:cNvPr id="1049103" name="Line 19"/>
              <p:cNvSpPr/>
              <p:nvPr/>
            </p:nvSpPr>
            <p:spPr>
              <a:xfrm>
                <a:off x="75" y="315"/>
                <a:ext cx="754" cy="0"/>
              </a:xfrm>
              <a:prstGeom prst="line">
                <a:avLst/>
              </a:prstGeom>
              <a:ln w="9525" cap="flat" cmpd="sng">
                <a:solidFill>
                  <a:schemeClr val="tx1"/>
                </a:solidFill>
                <a:prstDash val="solid"/>
                <a:headEnd type="none" w="med" len="med"/>
                <a:tailEnd type="none" w="med" len="med"/>
              </a:ln>
            </p:spPr>
          </p:sp>
          <p:sp>
            <p:nvSpPr>
              <p:cNvPr id="1049104" name="Text Box 20"/>
              <p:cNvSpPr txBox="1"/>
              <p:nvPr/>
            </p:nvSpPr>
            <p:spPr>
              <a:xfrm>
                <a:off x="5" y="41"/>
                <a:ext cx="921" cy="822"/>
              </a:xfrm>
              <a:prstGeom prst="rect">
                <a:avLst/>
              </a:prstGeom>
              <a:noFill/>
              <a:ln w="9525">
                <a:noFill/>
              </a:ln>
            </p:spPr>
            <p:txBody>
              <a:bodyPr>
                <a:spAutoFit/>
              </a:bodyPr>
              <a:lstStyle/>
              <a:p>
                <a:pPr algn="ctr">
                  <a:spcBef>
                    <a:spcPct val="20000"/>
                  </a:spcBef>
                </a:pPr>
                <a:r>
                  <a:rPr lang="zh-CN" altLang="zh-CN" sz="2400" b="1" dirty="0">
                    <a:solidFill>
                      <a:schemeClr val="folHlink"/>
                    </a:solidFill>
                    <a:latin typeface="Arial" panose="020B0604020202020204" pitchFamily="34" charset="0"/>
                  </a:rPr>
                  <a:t>2.1</a:t>
                </a:r>
              </a:p>
              <a:p>
                <a:pPr algn="ctr">
                  <a:spcBef>
                    <a:spcPct val="20000"/>
                  </a:spcBef>
                </a:pPr>
                <a:r>
                  <a:rPr lang="zh-CN" altLang="en-US" sz="2400" b="1" dirty="0">
                    <a:solidFill>
                      <a:schemeClr val="folHlink"/>
                    </a:solidFill>
                    <a:latin typeface="Arial" panose="020B0604020202020204" pitchFamily="34" charset="0"/>
                  </a:rPr>
                  <a:t>编辑有效</a:t>
                </a:r>
              </a:p>
              <a:p>
                <a:pPr algn="ctr">
                  <a:spcBef>
                    <a:spcPct val="20000"/>
                  </a:spcBef>
                </a:pPr>
                <a:r>
                  <a:rPr lang="zh-CN" altLang="en-US" sz="2400" b="1" dirty="0">
                    <a:solidFill>
                      <a:schemeClr val="folHlink"/>
                    </a:solidFill>
                    <a:latin typeface="Arial" panose="020B0604020202020204" pitchFamily="34" charset="0"/>
                  </a:rPr>
                  <a:t>领料单</a:t>
                </a:r>
              </a:p>
            </p:txBody>
          </p:sp>
        </p:grpSp>
        <p:grpSp>
          <p:nvGrpSpPr>
            <p:cNvPr id="283" name="Group 21"/>
            <p:cNvGrpSpPr/>
            <p:nvPr/>
          </p:nvGrpSpPr>
          <p:grpSpPr>
            <a:xfrm>
              <a:off x="5912168" y="2093278"/>
              <a:ext cx="1555750" cy="1752600"/>
              <a:chOff x="0" y="0"/>
              <a:chExt cx="980" cy="1104"/>
            </a:xfrm>
          </p:grpSpPr>
          <p:sp>
            <p:nvSpPr>
              <p:cNvPr id="1049105" name="Oval 22"/>
              <p:cNvSpPr/>
              <p:nvPr/>
            </p:nvSpPr>
            <p:spPr>
              <a:xfrm>
                <a:off x="0" y="0"/>
                <a:ext cx="980" cy="1104"/>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dirty="0">
                  <a:latin typeface="Arial" panose="020B0604020202020204" pitchFamily="34" charset="0"/>
                </a:endParaRPr>
              </a:p>
            </p:txBody>
          </p:sp>
          <p:sp>
            <p:nvSpPr>
              <p:cNvPr id="1049106" name="Line 23"/>
              <p:cNvSpPr/>
              <p:nvPr/>
            </p:nvSpPr>
            <p:spPr>
              <a:xfrm>
                <a:off x="75" y="315"/>
                <a:ext cx="830" cy="0"/>
              </a:xfrm>
              <a:prstGeom prst="line">
                <a:avLst/>
              </a:prstGeom>
              <a:ln w="9525" cap="flat" cmpd="sng">
                <a:solidFill>
                  <a:schemeClr val="tx1"/>
                </a:solidFill>
                <a:prstDash val="solid"/>
                <a:headEnd type="none" w="med" len="med"/>
                <a:tailEnd type="none" w="med" len="med"/>
              </a:ln>
            </p:spPr>
          </p:sp>
          <p:sp>
            <p:nvSpPr>
              <p:cNvPr id="1049107" name="Text Box 24"/>
              <p:cNvSpPr txBox="1"/>
              <p:nvPr/>
            </p:nvSpPr>
            <p:spPr>
              <a:xfrm>
                <a:off x="102" y="41"/>
                <a:ext cx="728" cy="822"/>
              </a:xfrm>
              <a:prstGeom prst="rect">
                <a:avLst/>
              </a:prstGeom>
              <a:noFill/>
              <a:ln w="9525">
                <a:noFill/>
              </a:ln>
            </p:spPr>
            <p:txBody>
              <a:bodyPr>
                <a:spAutoFit/>
              </a:bodyPr>
              <a:lstStyle/>
              <a:p>
                <a:pPr algn="ctr">
                  <a:spcBef>
                    <a:spcPct val="20000"/>
                  </a:spcBef>
                </a:pPr>
                <a:r>
                  <a:rPr lang="zh-CN" altLang="zh-CN" sz="2400" b="1" dirty="0">
                    <a:solidFill>
                      <a:schemeClr val="folHlink"/>
                    </a:solidFill>
                    <a:latin typeface="Arial" panose="020B0604020202020204" pitchFamily="34" charset="0"/>
                  </a:rPr>
                  <a:t>2.2</a:t>
                </a:r>
              </a:p>
              <a:p>
                <a:pPr algn="ctr">
                  <a:spcBef>
                    <a:spcPct val="20000"/>
                  </a:spcBef>
                </a:pPr>
                <a:r>
                  <a:rPr lang="zh-CN" altLang="en-US" sz="2400" b="1" dirty="0">
                    <a:solidFill>
                      <a:schemeClr val="folHlink"/>
                    </a:solidFill>
                    <a:latin typeface="Arial" panose="020B0604020202020204" pitchFamily="34" charset="0"/>
                  </a:rPr>
                  <a:t>更新库</a:t>
                </a:r>
              </a:p>
              <a:p>
                <a:pPr algn="ctr">
                  <a:spcBef>
                    <a:spcPct val="20000"/>
                  </a:spcBef>
                </a:pPr>
                <a:r>
                  <a:rPr lang="zh-CN" altLang="en-US" sz="2400" b="1" dirty="0">
                    <a:solidFill>
                      <a:schemeClr val="folHlink"/>
                    </a:solidFill>
                    <a:latin typeface="Arial" panose="020B0604020202020204" pitchFamily="34" charset="0"/>
                  </a:rPr>
                  <a:t>存量</a:t>
                </a:r>
              </a:p>
            </p:txBody>
          </p:sp>
        </p:grpSp>
        <p:grpSp>
          <p:nvGrpSpPr>
            <p:cNvPr id="284" name="Group 25"/>
            <p:cNvGrpSpPr/>
            <p:nvPr/>
          </p:nvGrpSpPr>
          <p:grpSpPr>
            <a:xfrm>
              <a:off x="8187055" y="2093278"/>
              <a:ext cx="1196975" cy="1752600"/>
              <a:chOff x="0" y="0"/>
              <a:chExt cx="754" cy="1104"/>
            </a:xfrm>
          </p:grpSpPr>
          <p:sp>
            <p:nvSpPr>
              <p:cNvPr id="1049108" name="Oval 26"/>
              <p:cNvSpPr/>
              <p:nvPr/>
            </p:nvSpPr>
            <p:spPr>
              <a:xfrm>
                <a:off x="0" y="0"/>
                <a:ext cx="754" cy="1104"/>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dirty="0">
                  <a:latin typeface="Arial" panose="020B0604020202020204" pitchFamily="34" charset="0"/>
                </a:endParaRPr>
              </a:p>
            </p:txBody>
          </p:sp>
          <p:sp>
            <p:nvSpPr>
              <p:cNvPr id="1049109" name="Line 27"/>
              <p:cNvSpPr/>
              <p:nvPr/>
            </p:nvSpPr>
            <p:spPr>
              <a:xfrm>
                <a:off x="75" y="315"/>
                <a:ext cx="603" cy="0"/>
              </a:xfrm>
              <a:prstGeom prst="line">
                <a:avLst/>
              </a:prstGeom>
              <a:ln w="9525" cap="flat" cmpd="sng">
                <a:solidFill>
                  <a:schemeClr val="tx1"/>
                </a:solidFill>
                <a:prstDash val="solid"/>
                <a:headEnd type="none" w="med" len="med"/>
                <a:tailEnd type="none" w="med" len="med"/>
              </a:ln>
            </p:spPr>
          </p:sp>
          <p:sp>
            <p:nvSpPr>
              <p:cNvPr id="1049110" name="Text Box 28"/>
              <p:cNvSpPr txBox="1"/>
              <p:nvPr/>
            </p:nvSpPr>
            <p:spPr>
              <a:xfrm>
                <a:off x="27" y="41"/>
                <a:ext cx="727" cy="822"/>
              </a:xfrm>
              <a:prstGeom prst="rect">
                <a:avLst/>
              </a:prstGeom>
              <a:noFill/>
              <a:ln w="9525">
                <a:noFill/>
              </a:ln>
            </p:spPr>
            <p:txBody>
              <a:bodyPr>
                <a:spAutoFit/>
              </a:bodyPr>
              <a:lstStyle/>
              <a:p>
                <a:pPr algn="ctr">
                  <a:spcBef>
                    <a:spcPct val="20000"/>
                  </a:spcBef>
                </a:pPr>
                <a:r>
                  <a:rPr lang="zh-CN" altLang="zh-CN" sz="2400" dirty="0">
                    <a:solidFill>
                      <a:schemeClr val="folHlink"/>
                    </a:solidFill>
                    <a:latin typeface="Arial" panose="020B0604020202020204" pitchFamily="34" charset="0"/>
                  </a:rPr>
                  <a:t>2.3</a:t>
                </a:r>
              </a:p>
              <a:p>
                <a:pPr algn="ctr">
                  <a:spcBef>
                    <a:spcPct val="20000"/>
                  </a:spcBef>
                </a:pPr>
                <a:r>
                  <a:rPr lang="zh-CN" altLang="en-US" sz="2400" dirty="0">
                    <a:solidFill>
                      <a:schemeClr val="folHlink"/>
                    </a:solidFill>
                    <a:latin typeface="Arial" panose="020B0604020202020204" pitchFamily="34" charset="0"/>
                  </a:rPr>
                  <a:t>处理</a:t>
                </a:r>
              </a:p>
              <a:p>
                <a:pPr algn="ctr">
                  <a:spcBef>
                    <a:spcPct val="20000"/>
                  </a:spcBef>
                </a:pPr>
                <a:r>
                  <a:rPr lang="zh-CN" altLang="en-US" sz="2400" dirty="0">
                    <a:solidFill>
                      <a:schemeClr val="folHlink"/>
                    </a:solidFill>
                    <a:latin typeface="Arial" panose="020B0604020202020204" pitchFamily="34" charset="0"/>
                  </a:rPr>
                  <a:t>订货</a:t>
                </a:r>
              </a:p>
            </p:txBody>
          </p:sp>
        </p:grpSp>
        <p:grpSp>
          <p:nvGrpSpPr>
            <p:cNvPr id="285" name="Group 29"/>
            <p:cNvGrpSpPr/>
            <p:nvPr/>
          </p:nvGrpSpPr>
          <p:grpSpPr>
            <a:xfrm>
              <a:off x="5786755" y="3595053"/>
              <a:ext cx="1462088" cy="1001712"/>
              <a:chOff x="0" y="0"/>
              <a:chExt cx="921" cy="631"/>
            </a:xfrm>
          </p:grpSpPr>
          <p:sp>
            <p:nvSpPr>
              <p:cNvPr id="1049111" name="Line 30"/>
              <p:cNvSpPr/>
              <p:nvPr/>
            </p:nvSpPr>
            <p:spPr>
              <a:xfrm>
                <a:off x="79" y="316"/>
                <a:ext cx="679" cy="0"/>
              </a:xfrm>
              <a:prstGeom prst="line">
                <a:avLst/>
              </a:prstGeom>
              <a:ln w="9525" cap="flat" cmpd="sng">
                <a:solidFill>
                  <a:schemeClr val="tx1"/>
                </a:solidFill>
                <a:prstDash val="solid"/>
                <a:headEnd type="none" w="med" len="med"/>
                <a:tailEnd type="none" w="med" len="med"/>
              </a:ln>
            </p:spPr>
          </p:sp>
          <p:sp>
            <p:nvSpPr>
              <p:cNvPr id="1049112" name="Line 31"/>
              <p:cNvSpPr/>
              <p:nvPr/>
            </p:nvSpPr>
            <p:spPr>
              <a:xfrm>
                <a:off x="79" y="631"/>
                <a:ext cx="679" cy="0"/>
              </a:xfrm>
              <a:prstGeom prst="line">
                <a:avLst/>
              </a:prstGeom>
              <a:ln w="9525" cap="flat" cmpd="sng">
                <a:solidFill>
                  <a:schemeClr val="tx1"/>
                </a:solidFill>
                <a:prstDash val="solid"/>
                <a:headEnd type="none" w="med" len="med"/>
                <a:tailEnd type="none" w="med" len="med"/>
              </a:ln>
            </p:spPr>
          </p:sp>
          <p:sp>
            <p:nvSpPr>
              <p:cNvPr id="1049113" name="Line 32"/>
              <p:cNvSpPr/>
              <p:nvPr/>
            </p:nvSpPr>
            <p:spPr>
              <a:xfrm>
                <a:off x="230" y="0"/>
                <a:ext cx="0" cy="316"/>
              </a:xfrm>
              <a:prstGeom prst="line">
                <a:avLst/>
              </a:prstGeom>
              <a:ln w="9525" cap="flat" cmpd="sng">
                <a:solidFill>
                  <a:schemeClr val="tx1"/>
                </a:solidFill>
                <a:prstDash val="solid"/>
                <a:headEnd type="none" w="med" len="med"/>
                <a:tailEnd type="triangle" w="med" len="med"/>
              </a:ln>
            </p:spPr>
          </p:sp>
          <p:sp>
            <p:nvSpPr>
              <p:cNvPr id="1049114" name="Text Box 33"/>
              <p:cNvSpPr txBox="1"/>
              <p:nvPr/>
            </p:nvSpPr>
            <p:spPr>
              <a:xfrm>
                <a:off x="0" y="343"/>
                <a:ext cx="921" cy="288"/>
              </a:xfrm>
              <a:prstGeom prst="rect">
                <a:avLst/>
              </a:prstGeom>
              <a:noFill/>
              <a:ln w="9525">
                <a:noFill/>
              </a:ln>
            </p:spPr>
            <p:txBody>
              <a:bodyPr>
                <a:spAutoFit/>
              </a:bodyPr>
              <a:lstStyle/>
              <a:p>
                <a:pPr>
                  <a:spcBef>
                    <a:spcPct val="50000"/>
                  </a:spcBef>
                </a:pPr>
                <a:r>
                  <a:rPr lang="zh-CN" altLang="en-US" sz="2400" dirty="0">
                    <a:latin typeface="Arial" panose="020B0604020202020204" pitchFamily="34" charset="0"/>
                  </a:rPr>
                  <a:t>订货信息</a:t>
                </a:r>
              </a:p>
            </p:txBody>
          </p:sp>
        </p:grpSp>
        <p:grpSp>
          <p:nvGrpSpPr>
            <p:cNvPr id="286" name="Group 34"/>
            <p:cNvGrpSpPr/>
            <p:nvPr/>
          </p:nvGrpSpPr>
          <p:grpSpPr>
            <a:xfrm>
              <a:off x="7575868" y="4096703"/>
              <a:ext cx="1462087" cy="500062"/>
              <a:chOff x="0" y="0"/>
              <a:chExt cx="921" cy="315"/>
            </a:xfrm>
          </p:grpSpPr>
          <p:sp>
            <p:nvSpPr>
              <p:cNvPr id="1049115" name="Line 35"/>
              <p:cNvSpPr/>
              <p:nvPr/>
            </p:nvSpPr>
            <p:spPr>
              <a:xfrm>
                <a:off x="84" y="0"/>
                <a:ext cx="678" cy="0"/>
              </a:xfrm>
              <a:prstGeom prst="line">
                <a:avLst/>
              </a:prstGeom>
              <a:ln w="9525" cap="flat" cmpd="sng">
                <a:solidFill>
                  <a:schemeClr val="tx1"/>
                </a:solidFill>
                <a:prstDash val="solid"/>
                <a:headEnd type="none" w="med" len="med"/>
                <a:tailEnd type="none" w="med" len="med"/>
              </a:ln>
            </p:spPr>
          </p:sp>
          <p:sp>
            <p:nvSpPr>
              <p:cNvPr id="1049116" name="Line 36"/>
              <p:cNvSpPr/>
              <p:nvPr/>
            </p:nvSpPr>
            <p:spPr>
              <a:xfrm>
                <a:off x="84" y="315"/>
                <a:ext cx="678" cy="0"/>
              </a:xfrm>
              <a:prstGeom prst="line">
                <a:avLst/>
              </a:prstGeom>
              <a:ln w="9525" cap="flat" cmpd="sng">
                <a:solidFill>
                  <a:schemeClr val="tx1"/>
                </a:solidFill>
                <a:prstDash val="solid"/>
                <a:headEnd type="none" w="med" len="med"/>
                <a:tailEnd type="none" w="med" len="med"/>
              </a:ln>
            </p:spPr>
          </p:sp>
          <p:sp>
            <p:nvSpPr>
              <p:cNvPr id="1049117" name="Text Box 37"/>
              <p:cNvSpPr txBox="1"/>
              <p:nvPr/>
            </p:nvSpPr>
            <p:spPr>
              <a:xfrm>
                <a:off x="0" y="27"/>
                <a:ext cx="921" cy="288"/>
              </a:xfrm>
              <a:prstGeom prst="rect">
                <a:avLst/>
              </a:prstGeom>
              <a:noFill/>
              <a:ln w="9525">
                <a:noFill/>
              </a:ln>
            </p:spPr>
            <p:txBody>
              <a:bodyPr>
                <a:spAutoFit/>
              </a:bodyPr>
              <a:lstStyle/>
              <a:p>
                <a:pPr>
                  <a:spcBef>
                    <a:spcPct val="50000"/>
                  </a:spcBef>
                </a:pPr>
                <a:r>
                  <a:rPr lang="zh-CN" altLang="en-US" sz="2400" dirty="0">
                    <a:latin typeface="Arial" panose="020B0604020202020204" pitchFamily="34" charset="0"/>
                  </a:rPr>
                  <a:t>库存信息</a:t>
                </a:r>
              </a:p>
            </p:txBody>
          </p:sp>
        </p:grpSp>
        <p:grpSp>
          <p:nvGrpSpPr>
            <p:cNvPr id="287" name="Group 39"/>
            <p:cNvGrpSpPr/>
            <p:nvPr/>
          </p:nvGrpSpPr>
          <p:grpSpPr>
            <a:xfrm>
              <a:off x="4111943" y="3377565"/>
              <a:ext cx="1539875" cy="1219200"/>
              <a:chOff x="0" y="0"/>
              <a:chExt cx="970" cy="768"/>
            </a:xfrm>
          </p:grpSpPr>
          <p:sp>
            <p:nvSpPr>
              <p:cNvPr id="1049118" name="Line 40"/>
              <p:cNvSpPr/>
              <p:nvPr/>
            </p:nvSpPr>
            <p:spPr>
              <a:xfrm>
                <a:off x="78" y="453"/>
                <a:ext cx="754" cy="0"/>
              </a:xfrm>
              <a:prstGeom prst="line">
                <a:avLst/>
              </a:prstGeom>
              <a:ln w="9525" cap="flat" cmpd="sng">
                <a:solidFill>
                  <a:schemeClr val="tx1"/>
                </a:solidFill>
                <a:prstDash val="solid"/>
                <a:headEnd type="none" w="med" len="med"/>
                <a:tailEnd type="none" w="med" len="med"/>
              </a:ln>
            </p:spPr>
          </p:sp>
          <p:sp>
            <p:nvSpPr>
              <p:cNvPr id="1049119" name="Line 41"/>
              <p:cNvSpPr/>
              <p:nvPr/>
            </p:nvSpPr>
            <p:spPr>
              <a:xfrm>
                <a:off x="78" y="768"/>
                <a:ext cx="754" cy="0"/>
              </a:xfrm>
              <a:prstGeom prst="line">
                <a:avLst/>
              </a:prstGeom>
              <a:ln w="9525" cap="flat" cmpd="sng">
                <a:solidFill>
                  <a:schemeClr val="tx1"/>
                </a:solidFill>
                <a:prstDash val="solid"/>
                <a:headEnd type="none" w="med" len="med"/>
                <a:tailEnd type="none" w="med" len="med"/>
              </a:ln>
            </p:spPr>
          </p:sp>
          <p:sp>
            <p:nvSpPr>
              <p:cNvPr id="1049120" name="Text Box 42"/>
              <p:cNvSpPr txBox="1"/>
              <p:nvPr/>
            </p:nvSpPr>
            <p:spPr>
              <a:xfrm>
                <a:off x="0" y="480"/>
                <a:ext cx="970" cy="288"/>
              </a:xfrm>
              <a:prstGeom prst="rect">
                <a:avLst/>
              </a:prstGeom>
              <a:noFill/>
              <a:ln w="9525">
                <a:noFill/>
              </a:ln>
            </p:spPr>
            <p:txBody>
              <a:bodyPr>
                <a:spAutoFit/>
              </a:bodyPr>
              <a:lstStyle/>
              <a:p>
                <a:pPr>
                  <a:spcBef>
                    <a:spcPct val="50000"/>
                  </a:spcBef>
                </a:pPr>
                <a:r>
                  <a:rPr lang="zh-CN" altLang="en-US" sz="2400" dirty="0">
                    <a:latin typeface="Arial" panose="020B0604020202020204" pitchFamily="34" charset="0"/>
                  </a:rPr>
                  <a:t>零件目录</a:t>
                </a:r>
              </a:p>
            </p:txBody>
          </p:sp>
          <p:sp>
            <p:nvSpPr>
              <p:cNvPr id="1049121" name="Line 43"/>
              <p:cNvSpPr/>
              <p:nvPr/>
            </p:nvSpPr>
            <p:spPr>
              <a:xfrm flipV="1">
                <a:off x="633" y="0"/>
                <a:ext cx="0" cy="432"/>
              </a:xfrm>
              <a:prstGeom prst="line">
                <a:avLst/>
              </a:prstGeom>
              <a:ln w="9525" cap="flat" cmpd="sng">
                <a:solidFill>
                  <a:schemeClr val="tx1"/>
                </a:solidFill>
                <a:prstDash val="solid"/>
                <a:headEnd type="none" w="med" len="med"/>
                <a:tailEnd type="triangle" w="med" len="med"/>
              </a:ln>
            </p:spPr>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checkerboard(across)">
                                      <p:cBhvr>
                                        <p:cTn id="7" dur="500"/>
                                        <p:tgtEl>
                                          <p:spTgt spid="2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9091"/>
                                        </p:tgtEl>
                                        <p:attrNameLst>
                                          <p:attrName>style.visibility</p:attrName>
                                        </p:attrNameLst>
                                      </p:cBhvr>
                                      <p:to>
                                        <p:strVal val="visible"/>
                                      </p:to>
                                    </p:set>
                                    <p:animEffect transition="in" filter="blinds(horizontal)">
                                      <p:cBhvr>
                                        <p:cTn id="12" dur="500"/>
                                        <p:tgtEl>
                                          <p:spTgt spid="1049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9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22" name="标题 3"/>
          <p:cNvSpPr>
            <a:spLocks noGrp="1"/>
          </p:cNvSpPr>
          <p:nvPr>
            <p:ph type="title"/>
          </p:nvPr>
        </p:nvSpPr>
        <p:spPr>
          <a:xfrm>
            <a:off x="571500" y="0"/>
            <a:ext cx="7644130" cy="668655"/>
          </a:xfrm>
        </p:spPr>
        <p:txBody>
          <a:bodyPr/>
          <a:lstStyle/>
          <a:p>
            <a:r>
              <a:rPr lang="zh-CN" altLang="en-US" dirty="0">
                <a:sym typeface="+mn-ea"/>
              </a:rPr>
              <a:t>绘制步骤：第四步  </a:t>
            </a:r>
            <a:r>
              <a:rPr lang="zh-CN" altLang="en-US" dirty="0"/>
              <a:t>合成总体数据流图</a:t>
            </a:r>
          </a:p>
        </p:txBody>
      </p:sp>
      <p:grpSp>
        <p:nvGrpSpPr>
          <p:cNvPr id="289" name="组合 66"/>
          <p:cNvGrpSpPr/>
          <p:nvPr/>
        </p:nvGrpSpPr>
        <p:grpSpPr>
          <a:xfrm>
            <a:off x="1664426" y="1561147"/>
            <a:ext cx="7315200" cy="3735705"/>
            <a:chOff x="3787140" y="3053715"/>
            <a:chExt cx="7315200" cy="3735705"/>
          </a:xfrm>
        </p:grpSpPr>
        <p:grpSp>
          <p:nvGrpSpPr>
            <p:cNvPr id="290" name="组合 67"/>
            <p:cNvGrpSpPr/>
            <p:nvPr/>
          </p:nvGrpSpPr>
          <p:grpSpPr>
            <a:xfrm>
              <a:off x="4235450" y="3053715"/>
              <a:ext cx="6540500" cy="3124200"/>
              <a:chOff x="4235450" y="3053715"/>
              <a:chExt cx="6540500" cy="3124200"/>
            </a:xfrm>
          </p:grpSpPr>
          <p:sp>
            <p:nvSpPr>
              <p:cNvPr id="1049123" name="Text Box 2"/>
              <p:cNvSpPr txBox="1"/>
              <p:nvPr/>
            </p:nvSpPr>
            <p:spPr>
              <a:xfrm>
                <a:off x="4235450" y="4653915"/>
                <a:ext cx="1090295" cy="685800"/>
              </a:xfrm>
              <a:prstGeom prst="rect">
                <a:avLst/>
              </a:prstGeom>
              <a:noFill/>
              <a:ln w="9525" cap="flat" cmpd="sng">
                <a:solidFill>
                  <a:schemeClr val="tx1"/>
                </a:solidFill>
                <a:prstDash val="solid"/>
                <a:miter/>
                <a:headEnd type="none" w="med" len="med"/>
                <a:tailEnd type="none" w="med" len="med"/>
              </a:ln>
            </p:spPr>
            <p:txBody>
              <a:bodyPr anchor="ctr"/>
              <a:lstStyle/>
              <a:p>
                <a:pPr algn="ctr" eaLnBrk="0" hangingPunct="0"/>
                <a:r>
                  <a:rPr lang="zh-CN" altLang="en-US" b="1" dirty="0">
                    <a:latin typeface="Times New Roman" panose="02020603050405020304" pitchFamily="18" charset="0"/>
                  </a:rPr>
                  <a:t>职工</a:t>
                </a:r>
              </a:p>
            </p:txBody>
          </p:sp>
          <p:sp>
            <p:nvSpPr>
              <p:cNvPr id="1049124" name="Text Box 4"/>
              <p:cNvSpPr txBox="1"/>
              <p:nvPr/>
            </p:nvSpPr>
            <p:spPr>
              <a:xfrm>
                <a:off x="9373870" y="4653915"/>
                <a:ext cx="1402080" cy="685800"/>
              </a:xfrm>
              <a:prstGeom prst="rect">
                <a:avLst/>
              </a:prstGeom>
              <a:noFill/>
              <a:ln w="9525" cap="flat" cmpd="sng">
                <a:solidFill>
                  <a:schemeClr val="tx1"/>
                </a:solidFill>
                <a:prstDash val="solid"/>
                <a:miter/>
                <a:headEnd type="none" w="med" len="med"/>
                <a:tailEnd type="none" w="med" len="med"/>
              </a:ln>
            </p:spPr>
            <p:txBody>
              <a:bodyPr anchor="ctr"/>
              <a:lstStyle/>
              <a:p>
                <a:pPr algn="ctr" eaLnBrk="0" hangingPunct="0"/>
                <a:r>
                  <a:rPr lang="zh-CN" altLang="en-US" b="1" dirty="0">
                    <a:latin typeface="Times New Roman" panose="02020603050405020304" pitchFamily="18" charset="0"/>
                  </a:rPr>
                  <a:t>采购员</a:t>
                </a:r>
              </a:p>
            </p:txBody>
          </p:sp>
          <p:sp>
            <p:nvSpPr>
              <p:cNvPr id="1049125" name="Line 5"/>
              <p:cNvSpPr/>
              <p:nvPr/>
            </p:nvSpPr>
            <p:spPr>
              <a:xfrm>
                <a:off x="5325745" y="5111115"/>
                <a:ext cx="1090930" cy="0"/>
              </a:xfrm>
              <a:prstGeom prst="line">
                <a:avLst/>
              </a:prstGeom>
              <a:ln w="9525" cap="flat" cmpd="sng">
                <a:solidFill>
                  <a:schemeClr val="tx1"/>
                </a:solidFill>
                <a:prstDash val="solid"/>
                <a:headEnd type="none" w="med" len="med"/>
                <a:tailEnd type="triangle" w="med" len="med"/>
              </a:ln>
            </p:spPr>
          </p:sp>
          <p:sp>
            <p:nvSpPr>
              <p:cNvPr id="1049126" name="Text Box 7"/>
              <p:cNvSpPr txBox="1"/>
              <p:nvPr/>
            </p:nvSpPr>
            <p:spPr>
              <a:xfrm>
                <a:off x="6416675" y="3053715"/>
                <a:ext cx="2179320" cy="685800"/>
              </a:xfrm>
              <a:prstGeom prst="rect">
                <a:avLst/>
              </a:prstGeom>
              <a:noFill/>
              <a:ln w="9525" cap="flat" cmpd="sng">
                <a:solidFill>
                  <a:schemeClr val="tx1"/>
                </a:solidFill>
                <a:prstDash val="solid"/>
                <a:miter/>
                <a:headEnd type="none" w="med" len="med"/>
                <a:tailEnd type="none" w="med" len="med"/>
              </a:ln>
            </p:spPr>
            <p:txBody>
              <a:bodyPr anchor="ctr"/>
              <a:lstStyle/>
              <a:p>
                <a:pPr algn="ctr" eaLnBrk="0" hangingPunct="0"/>
                <a:r>
                  <a:rPr lang="zh-CN" altLang="en-US" b="1" dirty="0">
                    <a:latin typeface="Times New Roman" panose="02020603050405020304" pitchFamily="18" charset="0"/>
                  </a:rPr>
                  <a:t>仓库管理员</a:t>
                </a:r>
              </a:p>
            </p:txBody>
          </p:sp>
          <p:grpSp>
            <p:nvGrpSpPr>
              <p:cNvPr id="291" name="组合 73"/>
              <p:cNvGrpSpPr/>
              <p:nvPr/>
            </p:nvGrpSpPr>
            <p:grpSpPr>
              <a:xfrm>
                <a:off x="6546850" y="4196715"/>
                <a:ext cx="1600200" cy="1981200"/>
                <a:chOff x="10310" y="6609"/>
                <a:chExt cx="2520" cy="3120"/>
              </a:xfrm>
            </p:grpSpPr>
            <p:sp>
              <p:nvSpPr>
                <p:cNvPr id="1049127" name="Line 3"/>
                <p:cNvSpPr/>
                <p:nvPr/>
              </p:nvSpPr>
              <p:spPr>
                <a:xfrm>
                  <a:off x="10350" y="7689"/>
                  <a:ext cx="2452" cy="0"/>
                </a:xfrm>
                <a:prstGeom prst="line">
                  <a:avLst/>
                </a:prstGeom>
                <a:ln w="9525" cap="flat" cmpd="sng">
                  <a:solidFill>
                    <a:schemeClr val="tx1"/>
                  </a:solidFill>
                  <a:prstDash val="solid"/>
                  <a:headEnd type="none" w="med" len="med"/>
                  <a:tailEnd type="none" w="med" len="med"/>
                </a:ln>
              </p:spPr>
            </p:sp>
            <p:sp>
              <p:nvSpPr>
                <p:cNvPr id="1049128" name="Oval 10"/>
                <p:cNvSpPr/>
                <p:nvPr/>
              </p:nvSpPr>
              <p:spPr>
                <a:xfrm>
                  <a:off x="10310" y="6609"/>
                  <a:ext cx="2520" cy="3120"/>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1049129" name="Text Box 11"/>
                <p:cNvSpPr txBox="1"/>
                <p:nvPr/>
              </p:nvSpPr>
              <p:spPr>
                <a:xfrm>
                  <a:off x="10490" y="6969"/>
                  <a:ext cx="2160" cy="2160"/>
                </a:xfrm>
                <a:prstGeom prst="rect">
                  <a:avLst/>
                </a:prstGeom>
                <a:noFill/>
                <a:ln w="9525">
                  <a:noFill/>
                </a:ln>
              </p:spPr>
              <p:txBody>
                <a:bodyPr anchor="ctr"/>
                <a:lstStyle/>
                <a:p>
                  <a:pPr algn="ctr" eaLnBrk="0" hangingPunct="0"/>
                  <a:r>
                    <a:rPr lang="zh-CN" altLang="zh-CN" b="1" dirty="0">
                      <a:latin typeface="Times New Roman" panose="02020603050405020304" pitchFamily="18" charset="0"/>
                    </a:rPr>
                    <a:t>0</a:t>
                  </a:r>
                </a:p>
                <a:p>
                  <a:pPr algn="ctr" eaLnBrk="0" hangingPunct="0"/>
                  <a:r>
                    <a:rPr lang="zh-CN" altLang="en-US" b="1" dirty="0">
                      <a:latin typeface="Times New Roman" panose="02020603050405020304" pitchFamily="18" charset="0"/>
                    </a:rPr>
                    <a:t>仓库管理系统</a:t>
                  </a:r>
                </a:p>
              </p:txBody>
            </p:sp>
          </p:grpSp>
          <p:sp>
            <p:nvSpPr>
              <p:cNvPr id="1049130" name="Text Box 12"/>
              <p:cNvSpPr txBox="1"/>
              <p:nvPr/>
            </p:nvSpPr>
            <p:spPr>
              <a:xfrm>
                <a:off x="5289550" y="4653915"/>
                <a:ext cx="1371600" cy="381000"/>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领料单</a:t>
                </a:r>
              </a:p>
            </p:txBody>
          </p:sp>
          <p:grpSp>
            <p:nvGrpSpPr>
              <p:cNvPr id="292" name="组合 75"/>
              <p:cNvGrpSpPr/>
              <p:nvPr/>
            </p:nvGrpSpPr>
            <p:grpSpPr>
              <a:xfrm>
                <a:off x="8032750" y="4730115"/>
                <a:ext cx="1371600" cy="381000"/>
                <a:chOff x="12650" y="7449"/>
                <a:chExt cx="2160" cy="600"/>
              </a:xfrm>
            </p:grpSpPr>
            <p:sp>
              <p:nvSpPr>
                <p:cNvPr id="1049131" name="Line 6"/>
                <p:cNvSpPr/>
                <p:nvPr/>
              </p:nvSpPr>
              <p:spPr>
                <a:xfrm>
                  <a:off x="13047" y="8049"/>
                  <a:ext cx="1715" cy="0"/>
                </a:xfrm>
                <a:prstGeom prst="line">
                  <a:avLst/>
                </a:prstGeom>
                <a:ln w="9525" cap="flat" cmpd="sng">
                  <a:solidFill>
                    <a:schemeClr val="tx1"/>
                  </a:solidFill>
                  <a:prstDash val="solid"/>
                  <a:headEnd type="none" w="med" len="med"/>
                  <a:tailEnd type="triangle" w="med" len="med"/>
                </a:ln>
              </p:spPr>
            </p:sp>
            <p:sp>
              <p:nvSpPr>
                <p:cNvPr id="1049132" name="Text Box 14"/>
                <p:cNvSpPr txBox="1"/>
                <p:nvPr/>
              </p:nvSpPr>
              <p:spPr>
                <a:xfrm>
                  <a:off x="12650" y="7449"/>
                  <a:ext cx="2160" cy="600"/>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订货单 </a:t>
                  </a:r>
                </a:p>
              </p:txBody>
            </p:sp>
          </p:grpSp>
          <p:grpSp>
            <p:nvGrpSpPr>
              <p:cNvPr id="293" name="组合 76"/>
              <p:cNvGrpSpPr/>
              <p:nvPr/>
            </p:nvGrpSpPr>
            <p:grpSpPr>
              <a:xfrm>
                <a:off x="7346950" y="3739515"/>
                <a:ext cx="1443990" cy="457200"/>
                <a:chOff x="11570" y="5889"/>
                <a:chExt cx="2274" cy="720"/>
              </a:xfrm>
            </p:grpSpPr>
            <p:sp>
              <p:nvSpPr>
                <p:cNvPr id="1049133" name="Line 8"/>
                <p:cNvSpPr/>
                <p:nvPr/>
              </p:nvSpPr>
              <p:spPr>
                <a:xfrm flipV="1">
                  <a:off x="11570" y="5889"/>
                  <a:ext cx="5" cy="720"/>
                </a:xfrm>
                <a:prstGeom prst="line">
                  <a:avLst/>
                </a:prstGeom>
                <a:ln w="9525" cap="flat" cmpd="sng">
                  <a:solidFill>
                    <a:schemeClr val="tx1"/>
                  </a:solidFill>
                  <a:prstDash val="solid"/>
                  <a:headEnd type="none" w="med" len="med"/>
                  <a:tailEnd type="triangle" w="med" len="med"/>
                </a:ln>
              </p:spPr>
            </p:sp>
            <p:sp>
              <p:nvSpPr>
                <p:cNvPr id="1049134" name="Text Box 15"/>
                <p:cNvSpPr txBox="1"/>
                <p:nvPr/>
              </p:nvSpPr>
              <p:spPr>
                <a:xfrm>
                  <a:off x="11684" y="5919"/>
                  <a:ext cx="2160" cy="600"/>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登记单 </a:t>
                  </a:r>
                </a:p>
              </p:txBody>
            </p:sp>
          </p:grpSp>
        </p:grpSp>
        <p:sp>
          <p:nvSpPr>
            <p:cNvPr id="1049135" name="Text Box 13"/>
            <p:cNvSpPr txBox="1"/>
            <p:nvPr/>
          </p:nvSpPr>
          <p:spPr>
            <a:xfrm>
              <a:off x="3787140" y="6256020"/>
              <a:ext cx="7315200" cy="533400"/>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图</a:t>
              </a:r>
              <a:r>
                <a:rPr lang="en-US" altLang="zh-CN" b="1" dirty="0">
                  <a:latin typeface="Times New Roman" panose="02020603050405020304" pitchFamily="18" charset="0"/>
                </a:rPr>
                <a:t>0       </a:t>
              </a:r>
              <a:r>
                <a:rPr lang="zh-CN" altLang="en-US" b="1" dirty="0">
                  <a:latin typeface="Times New Roman" panose="02020603050405020304" pitchFamily="18" charset="0"/>
                </a:rPr>
                <a:t>顶层数据流程图 </a:t>
              </a:r>
            </a:p>
          </p:txBody>
        </p:sp>
      </p:grpSp>
      <p:grpSp>
        <p:nvGrpSpPr>
          <p:cNvPr id="294" name="组合 84"/>
          <p:cNvGrpSpPr/>
          <p:nvPr/>
        </p:nvGrpSpPr>
        <p:grpSpPr>
          <a:xfrm>
            <a:off x="1416050" y="945879"/>
            <a:ext cx="9086850" cy="5050314"/>
            <a:chOff x="1416050" y="445135"/>
            <a:chExt cx="9086850" cy="5050314"/>
          </a:xfrm>
        </p:grpSpPr>
        <p:grpSp>
          <p:nvGrpSpPr>
            <p:cNvPr id="295" name="组合 85"/>
            <p:cNvGrpSpPr/>
            <p:nvPr/>
          </p:nvGrpSpPr>
          <p:grpSpPr>
            <a:xfrm>
              <a:off x="1416050" y="445135"/>
              <a:ext cx="9086850" cy="4323080"/>
              <a:chOff x="2697480" y="1889760"/>
              <a:chExt cx="9086850" cy="4323080"/>
            </a:xfrm>
          </p:grpSpPr>
          <p:grpSp>
            <p:nvGrpSpPr>
              <p:cNvPr id="296" name="组合 87"/>
              <p:cNvGrpSpPr/>
              <p:nvPr/>
            </p:nvGrpSpPr>
            <p:grpSpPr>
              <a:xfrm>
                <a:off x="2697480" y="1889760"/>
                <a:ext cx="9086850" cy="4323080"/>
                <a:chOff x="2697480" y="1889760"/>
                <a:chExt cx="9086850" cy="4323080"/>
              </a:xfrm>
            </p:grpSpPr>
            <p:grpSp>
              <p:nvGrpSpPr>
                <p:cNvPr id="297" name="组合 117"/>
                <p:cNvGrpSpPr/>
                <p:nvPr/>
              </p:nvGrpSpPr>
              <p:grpSpPr>
                <a:xfrm>
                  <a:off x="2697480" y="1889760"/>
                  <a:ext cx="8763000" cy="4323080"/>
                  <a:chOff x="2697480" y="1889760"/>
                  <a:chExt cx="8763000" cy="4323080"/>
                </a:xfrm>
              </p:grpSpPr>
              <p:sp>
                <p:nvSpPr>
                  <p:cNvPr id="1049136" name="Text Box 4"/>
                  <p:cNvSpPr txBox="1"/>
                  <p:nvPr/>
                </p:nvSpPr>
                <p:spPr>
                  <a:xfrm>
                    <a:off x="2697480" y="3358833"/>
                    <a:ext cx="947738" cy="673100"/>
                  </a:xfrm>
                  <a:prstGeom prst="rect">
                    <a:avLst/>
                  </a:prstGeom>
                  <a:noFill/>
                  <a:ln w="9525" cap="flat" cmpd="sng">
                    <a:solidFill>
                      <a:schemeClr val="tx1"/>
                    </a:solidFill>
                    <a:prstDash val="solid"/>
                    <a:miter/>
                    <a:headEnd type="none" w="med" len="med"/>
                    <a:tailEnd type="none" w="med" len="med"/>
                  </a:ln>
                </p:spPr>
                <p:txBody>
                  <a:bodyPr anchor="ctr"/>
                  <a:lstStyle/>
                  <a:p>
                    <a:pPr algn="just" eaLnBrk="0" hangingPunct="0"/>
                    <a:r>
                      <a:rPr lang="zh-CN" altLang="en-US" b="1" dirty="0">
                        <a:latin typeface="Times New Roman" panose="02020603050405020304" pitchFamily="18" charset="0"/>
                      </a:rPr>
                      <a:t>职工</a:t>
                    </a:r>
                  </a:p>
                </p:txBody>
              </p:sp>
              <p:sp>
                <p:nvSpPr>
                  <p:cNvPr id="1049137" name="Text Box 5"/>
                  <p:cNvSpPr txBox="1"/>
                  <p:nvPr/>
                </p:nvSpPr>
                <p:spPr>
                  <a:xfrm>
                    <a:off x="9969818" y="2113598"/>
                    <a:ext cx="1262062" cy="671512"/>
                  </a:xfrm>
                  <a:prstGeom prst="rect">
                    <a:avLst/>
                  </a:prstGeom>
                  <a:noFill/>
                  <a:ln w="9525" cap="flat" cmpd="sng">
                    <a:solidFill>
                      <a:schemeClr val="tx1"/>
                    </a:solidFill>
                    <a:prstDash val="solid"/>
                    <a:miter/>
                    <a:headEnd type="none" w="med" len="med"/>
                    <a:tailEnd type="none" w="med" len="med"/>
                  </a:ln>
                </p:spPr>
                <p:txBody>
                  <a:bodyPr anchor="ctr"/>
                  <a:lstStyle/>
                  <a:p>
                    <a:pPr algn="just" eaLnBrk="0" hangingPunct="0"/>
                    <a:r>
                      <a:rPr lang="zh-CN" altLang="en-US" b="1" dirty="0">
                        <a:latin typeface="Times New Roman" panose="02020603050405020304" pitchFamily="18" charset="0"/>
                      </a:rPr>
                      <a:t>采购员</a:t>
                    </a:r>
                  </a:p>
                </p:txBody>
              </p:sp>
              <p:sp>
                <p:nvSpPr>
                  <p:cNvPr id="1049138" name="Line 6"/>
                  <p:cNvSpPr/>
                  <p:nvPr/>
                </p:nvSpPr>
                <p:spPr>
                  <a:xfrm flipV="1">
                    <a:off x="3688080" y="3808095"/>
                    <a:ext cx="1135063" cy="3175"/>
                  </a:xfrm>
                  <a:prstGeom prst="line">
                    <a:avLst/>
                  </a:prstGeom>
                  <a:ln w="9525" cap="flat" cmpd="sng">
                    <a:solidFill>
                      <a:schemeClr val="tx1"/>
                    </a:solidFill>
                    <a:prstDash val="solid"/>
                    <a:headEnd type="none" w="med" len="med"/>
                    <a:tailEnd type="triangle" w="med" len="med"/>
                  </a:ln>
                </p:spPr>
              </p:sp>
              <p:sp>
                <p:nvSpPr>
                  <p:cNvPr id="1049139" name="Line 10"/>
                  <p:cNvSpPr/>
                  <p:nvPr/>
                </p:nvSpPr>
                <p:spPr>
                  <a:xfrm flipV="1">
                    <a:off x="10469880" y="2785110"/>
                    <a:ext cx="177800" cy="650875"/>
                  </a:xfrm>
                  <a:prstGeom prst="line">
                    <a:avLst/>
                  </a:prstGeom>
                  <a:ln w="9525" cap="flat" cmpd="sng">
                    <a:solidFill>
                      <a:schemeClr val="tx1"/>
                    </a:solidFill>
                    <a:prstDash val="solid"/>
                    <a:headEnd type="none" w="med" len="med"/>
                    <a:tailEnd type="triangle" w="med" len="med"/>
                  </a:ln>
                </p:spPr>
              </p:sp>
              <p:sp>
                <p:nvSpPr>
                  <p:cNvPr id="1049140" name="Text Box 12"/>
                  <p:cNvSpPr txBox="1"/>
                  <p:nvPr/>
                </p:nvSpPr>
                <p:spPr>
                  <a:xfrm>
                    <a:off x="5364480" y="1889760"/>
                    <a:ext cx="1981200" cy="671513"/>
                  </a:xfrm>
                  <a:prstGeom prst="rect">
                    <a:avLst/>
                  </a:prstGeom>
                  <a:noFill/>
                  <a:ln w="9525" cap="flat" cmpd="sng">
                    <a:solidFill>
                      <a:schemeClr val="tx1"/>
                    </a:solidFill>
                    <a:prstDash val="solid"/>
                    <a:miter/>
                    <a:headEnd type="none" w="med" len="med"/>
                    <a:tailEnd type="none" w="med" len="med"/>
                  </a:ln>
                </p:spPr>
                <p:txBody>
                  <a:bodyPr anchor="ctr"/>
                  <a:lstStyle/>
                  <a:p>
                    <a:pPr algn="just" eaLnBrk="0" hangingPunct="0"/>
                    <a:r>
                      <a:rPr lang="zh-CN" altLang="en-US" b="1" dirty="0">
                        <a:latin typeface="Times New Roman" panose="02020603050405020304" pitchFamily="18" charset="0"/>
                      </a:rPr>
                      <a:t>仓库管理员</a:t>
                    </a:r>
                  </a:p>
                </p:txBody>
              </p:sp>
              <p:sp>
                <p:nvSpPr>
                  <p:cNvPr id="1049141" name="Line 13"/>
                  <p:cNvSpPr/>
                  <p:nvPr/>
                </p:nvSpPr>
                <p:spPr>
                  <a:xfrm flipH="1" flipV="1">
                    <a:off x="6431280" y="2583815"/>
                    <a:ext cx="1034415" cy="561975"/>
                  </a:xfrm>
                  <a:prstGeom prst="line">
                    <a:avLst/>
                  </a:prstGeom>
                  <a:ln w="9525" cap="flat" cmpd="sng">
                    <a:solidFill>
                      <a:schemeClr val="tx1"/>
                    </a:solidFill>
                    <a:prstDash val="solid"/>
                    <a:headEnd type="none" w="med" len="med"/>
                    <a:tailEnd type="triangle" w="med" len="med"/>
                  </a:ln>
                </p:spPr>
              </p:sp>
              <p:sp>
                <p:nvSpPr>
                  <p:cNvPr id="1049142" name="Text Box 15"/>
                  <p:cNvSpPr txBox="1"/>
                  <p:nvPr/>
                </p:nvSpPr>
                <p:spPr>
                  <a:xfrm>
                    <a:off x="3592830" y="3347720"/>
                    <a:ext cx="1371600" cy="385763"/>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领料单</a:t>
                    </a:r>
                  </a:p>
                </p:txBody>
              </p:sp>
              <p:sp>
                <p:nvSpPr>
                  <p:cNvPr id="1049143" name="Text Box 16"/>
                  <p:cNvSpPr txBox="1"/>
                  <p:nvPr/>
                </p:nvSpPr>
                <p:spPr>
                  <a:xfrm>
                    <a:off x="7117080" y="2662873"/>
                    <a:ext cx="1371600" cy="385762"/>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登记单 </a:t>
                    </a:r>
                  </a:p>
                </p:txBody>
              </p:sp>
              <p:sp>
                <p:nvSpPr>
                  <p:cNvPr id="1049144" name="Oval 42"/>
                  <p:cNvSpPr/>
                  <p:nvPr/>
                </p:nvSpPr>
                <p:spPr>
                  <a:xfrm>
                    <a:off x="3977640" y="2663825"/>
                    <a:ext cx="7482840" cy="3549015"/>
                  </a:xfrm>
                  <a:prstGeom prst="ellipse">
                    <a:avLst/>
                  </a:prstGeom>
                  <a:noFill/>
                  <a:ln w="9525" cap="flat" cmpd="sng">
                    <a:solidFill>
                      <a:schemeClr val="tx1"/>
                    </a:solidFill>
                    <a:prstDash val="sysDot"/>
                    <a:headEnd type="none" w="med" len="med"/>
                    <a:tailEnd type="none" w="med" len="med"/>
                  </a:ln>
                </p:spPr>
                <p:txBody>
                  <a:bodyPr wrap="none" anchor="ctr"/>
                  <a:lstStyle/>
                  <a:p>
                    <a:endParaRPr lang="zh-CN" altLang="en-US" b="1" dirty="0">
                      <a:latin typeface="Arial" panose="020B0604020202020204" pitchFamily="34" charset="0"/>
                    </a:endParaRPr>
                  </a:p>
                </p:txBody>
              </p:sp>
            </p:grpSp>
            <p:sp>
              <p:nvSpPr>
                <p:cNvPr id="1049145" name="Text Box 3"/>
                <p:cNvSpPr txBox="1"/>
                <p:nvPr/>
              </p:nvSpPr>
              <p:spPr>
                <a:xfrm>
                  <a:off x="10412730" y="2972435"/>
                  <a:ext cx="1371600" cy="385763"/>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订货单 </a:t>
                  </a:r>
                </a:p>
              </p:txBody>
            </p:sp>
          </p:grpSp>
          <p:grpSp>
            <p:nvGrpSpPr>
              <p:cNvPr id="298" name="Group 20"/>
              <p:cNvGrpSpPr/>
              <p:nvPr/>
            </p:nvGrpSpPr>
            <p:grpSpPr>
              <a:xfrm>
                <a:off x="4823460" y="3215005"/>
                <a:ext cx="1386205" cy="1374775"/>
                <a:chOff x="0" y="0"/>
                <a:chExt cx="1056" cy="1039"/>
              </a:xfrm>
            </p:grpSpPr>
            <p:sp>
              <p:nvSpPr>
                <p:cNvPr id="1049146" name="Line 21"/>
                <p:cNvSpPr/>
                <p:nvPr/>
              </p:nvSpPr>
              <p:spPr>
                <a:xfrm>
                  <a:off x="86" y="333"/>
                  <a:ext cx="853" cy="0"/>
                </a:xfrm>
                <a:prstGeom prst="line">
                  <a:avLst/>
                </a:prstGeom>
                <a:ln w="9525" cap="flat" cmpd="sng">
                  <a:solidFill>
                    <a:schemeClr val="tx1"/>
                  </a:solidFill>
                  <a:prstDash val="solid"/>
                  <a:headEnd type="none" w="med" len="med"/>
                  <a:tailEnd type="none" w="med" len="med"/>
                </a:ln>
              </p:spPr>
            </p:sp>
            <p:grpSp>
              <p:nvGrpSpPr>
                <p:cNvPr id="299" name="Group 22"/>
                <p:cNvGrpSpPr/>
                <p:nvPr/>
              </p:nvGrpSpPr>
              <p:grpSpPr>
                <a:xfrm>
                  <a:off x="0" y="0"/>
                  <a:ext cx="1056" cy="1039"/>
                  <a:chOff x="0" y="0"/>
                  <a:chExt cx="1056" cy="1039"/>
                </a:xfrm>
              </p:grpSpPr>
              <p:sp>
                <p:nvSpPr>
                  <p:cNvPr id="1049147" name="Oval 23"/>
                  <p:cNvSpPr/>
                  <p:nvPr/>
                </p:nvSpPr>
                <p:spPr>
                  <a:xfrm>
                    <a:off x="1" y="52"/>
                    <a:ext cx="1024" cy="987"/>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b="1" dirty="0">
                      <a:latin typeface="Arial" panose="020B0604020202020204" pitchFamily="34" charset="0"/>
                    </a:endParaRPr>
                  </a:p>
                </p:txBody>
              </p:sp>
              <p:sp>
                <p:nvSpPr>
                  <p:cNvPr id="1049148" name="Text Box 24"/>
                  <p:cNvSpPr txBox="1"/>
                  <p:nvPr/>
                </p:nvSpPr>
                <p:spPr>
                  <a:xfrm>
                    <a:off x="0" y="0"/>
                    <a:ext cx="1056" cy="999"/>
                  </a:xfrm>
                  <a:prstGeom prst="rect">
                    <a:avLst/>
                  </a:prstGeom>
                  <a:noFill/>
                  <a:ln w="9525">
                    <a:noFill/>
                  </a:ln>
                </p:spPr>
                <p:txBody>
                  <a:bodyPr anchor="ctr"/>
                  <a:lstStyle/>
                  <a:p>
                    <a:pPr algn="ctr" eaLnBrk="0" hangingPunct="0"/>
                    <a:r>
                      <a:rPr lang="zh-CN" altLang="zh-CN" b="1" dirty="0">
                        <a:solidFill>
                          <a:schemeClr val="tx1"/>
                        </a:solidFill>
                        <a:latin typeface="Times New Roman" panose="02020603050405020304" pitchFamily="18" charset="0"/>
                      </a:rPr>
                      <a:t>1</a:t>
                    </a:r>
                  </a:p>
                  <a:p>
                    <a:pPr algn="ctr" eaLnBrk="0" hangingPunct="0"/>
                    <a:r>
                      <a:rPr lang="zh-CN" altLang="en-US" b="1" dirty="0">
                        <a:solidFill>
                          <a:schemeClr val="tx1"/>
                        </a:solidFill>
                        <a:latin typeface="Times New Roman" panose="02020603050405020304" pitchFamily="18" charset="0"/>
                      </a:rPr>
                      <a:t>产生有效领料单</a:t>
                    </a:r>
                  </a:p>
                </p:txBody>
              </p:sp>
            </p:grpSp>
          </p:grpSp>
          <p:grpSp>
            <p:nvGrpSpPr>
              <p:cNvPr id="300" name="Group 25"/>
              <p:cNvGrpSpPr/>
              <p:nvPr/>
            </p:nvGrpSpPr>
            <p:grpSpPr>
              <a:xfrm>
                <a:off x="7048500" y="3048635"/>
                <a:ext cx="1569720" cy="1597660"/>
                <a:chOff x="0" y="0"/>
                <a:chExt cx="1109" cy="1195"/>
              </a:xfrm>
            </p:grpSpPr>
            <p:sp>
              <p:nvSpPr>
                <p:cNvPr id="1049149" name="Line 26"/>
                <p:cNvSpPr/>
                <p:nvPr/>
              </p:nvSpPr>
              <p:spPr>
                <a:xfrm>
                  <a:off x="85" y="343"/>
                  <a:ext cx="939" cy="0"/>
                </a:xfrm>
                <a:prstGeom prst="line">
                  <a:avLst/>
                </a:prstGeom>
                <a:ln w="9525" cap="flat" cmpd="sng">
                  <a:solidFill>
                    <a:schemeClr val="tx1"/>
                  </a:solidFill>
                  <a:prstDash val="solid"/>
                  <a:headEnd type="none" w="med" len="med"/>
                  <a:tailEnd type="none" w="med" len="med"/>
                </a:ln>
              </p:spPr>
            </p:sp>
            <p:grpSp>
              <p:nvGrpSpPr>
                <p:cNvPr id="301" name="Group 27"/>
                <p:cNvGrpSpPr/>
                <p:nvPr/>
              </p:nvGrpSpPr>
              <p:grpSpPr>
                <a:xfrm>
                  <a:off x="0" y="0"/>
                  <a:ext cx="1109" cy="1195"/>
                  <a:chOff x="0" y="0"/>
                  <a:chExt cx="1109" cy="1195"/>
                </a:xfrm>
              </p:grpSpPr>
              <p:sp>
                <p:nvSpPr>
                  <p:cNvPr id="1049150" name="Oval 28"/>
                  <p:cNvSpPr/>
                  <p:nvPr/>
                </p:nvSpPr>
                <p:spPr>
                  <a:xfrm>
                    <a:off x="0" y="62"/>
                    <a:ext cx="1109" cy="1133"/>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b="1" dirty="0">
                      <a:latin typeface="Arial" panose="020B0604020202020204" pitchFamily="34" charset="0"/>
                    </a:endParaRPr>
                  </a:p>
                </p:txBody>
              </p:sp>
              <p:sp>
                <p:nvSpPr>
                  <p:cNvPr id="1049151" name="Text Box 29"/>
                  <p:cNvSpPr txBox="1"/>
                  <p:nvPr/>
                </p:nvSpPr>
                <p:spPr>
                  <a:xfrm>
                    <a:off x="5" y="0"/>
                    <a:ext cx="1056" cy="999"/>
                  </a:xfrm>
                  <a:prstGeom prst="rect">
                    <a:avLst/>
                  </a:prstGeom>
                  <a:noFill/>
                  <a:ln w="9525">
                    <a:noFill/>
                  </a:ln>
                </p:spPr>
                <p:txBody>
                  <a:bodyPr anchor="ctr"/>
                  <a:lstStyle/>
                  <a:p>
                    <a:pPr algn="ctr" eaLnBrk="0" hangingPunct="0"/>
                    <a:r>
                      <a:rPr lang="zh-CN" altLang="zh-CN" b="1" dirty="0">
                        <a:solidFill>
                          <a:schemeClr val="tx1"/>
                        </a:solidFill>
                        <a:latin typeface="Times New Roman" panose="02020603050405020304" pitchFamily="18" charset="0"/>
                      </a:rPr>
                      <a:t>2</a:t>
                    </a:r>
                  </a:p>
                  <a:p>
                    <a:pPr algn="ctr" eaLnBrk="0" hangingPunct="0"/>
                    <a:r>
                      <a:rPr lang="zh-CN" altLang="en-US" b="1" dirty="0">
                        <a:solidFill>
                          <a:schemeClr val="tx1"/>
                        </a:solidFill>
                        <a:latin typeface="Times New Roman" panose="02020603050405020304" pitchFamily="18" charset="0"/>
                      </a:rPr>
                      <a:t>处理有效领料单</a:t>
                    </a:r>
                  </a:p>
                </p:txBody>
              </p:sp>
            </p:grpSp>
          </p:grpSp>
          <p:grpSp>
            <p:nvGrpSpPr>
              <p:cNvPr id="302" name="Group 30"/>
              <p:cNvGrpSpPr/>
              <p:nvPr/>
            </p:nvGrpSpPr>
            <p:grpSpPr>
              <a:xfrm>
                <a:off x="9434195" y="3190875"/>
                <a:ext cx="1450975" cy="1551940"/>
                <a:chOff x="0" y="0"/>
                <a:chExt cx="914" cy="1049"/>
              </a:xfrm>
            </p:grpSpPr>
            <p:sp>
              <p:nvSpPr>
                <p:cNvPr id="1049152" name="Oval 31"/>
                <p:cNvSpPr/>
                <p:nvPr/>
              </p:nvSpPr>
              <p:spPr>
                <a:xfrm>
                  <a:off x="0" y="62"/>
                  <a:ext cx="854" cy="987"/>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b="1" dirty="0">
                    <a:latin typeface="Arial" panose="020B0604020202020204" pitchFamily="34" charset="0"/>
                  </a:endParaRPr>
                </a:p>
              </p:txBody>
            </p:sp>
            <p:sp>
              <p:nvSpPr>
                <p:cNvPr id="1049153" name="Line 32"/>
                <p:cNvSpPr/>
                <p:nvPr/>
              </p:nvSpPr>
              <p:spPr>
                <a:xfrm>
                  <a:off x="86" y="343"/>
                  <a:ext cx="682" cy="0"/>
                </a:xfrm>
                <a:prstGeom prst="line">
                  <a:avLst/>
                </a:prstGeom>
                <a:ln w="9525" cap="flat" cmpd="sng">
                  <a:solidFill>
                    <a:schemeClr val="tx1"/>
                  </a:solidFill>
                  <a:prstDash val="solid"/>
                  <a:headEnd type="none" w="med" len="med"/>
                  <a:tailEnd type="none" w="med" len="med"/>
                </a:ln>
              </p:spPr>
            </p:sp>
            <p:sp>
              <p:nvSpPr>
                <p:cNvPr id="1049154" name="Text Box 33"/>
                <p:cNvSpPr txBox="1"/>
                <p:nvPr/>
              </p:nvSpPr>
              <p:spPr>
                <a:xfrm>
                  <a:off x="2" y="0"/>
                  <a:ext cx="912" cy="999"/>
                </a:xfrm>
                <a:prstGeom prst="rect">
                  <a:avLst/>
                </a:prstGeom>
                <a:noFill/>
                <a:ln w="9525">
                  <a:noFill/>
                </a:ln>
              </p:spPr>
              <p:txBody>
                <a:bodyPr anchor="ctr"/>
                <a:lstStyle/>
                <a:p>
                  <a:pPr algn="ctr" eaLnBrk="0" hangingPunct="0"/>
                  <a:r>
                    <a:rPr lang="zh-CN" altLang="zh-CN" b="1" dirty="0">
                      <a:solidFill>
                        <a:schemeClr val="tx1"/>
                      </a:solidFill>
                      <a:latin typeface="Times New Roman" panose="02020603050405020304" pitchFamily="18" charset="0"/>
                    </a:rPr>
                    <a:t>3</a:t>
                  </a:r>
                </a:p>
                <a:p>
                  <a:pPr algn="ctr" eaLnBrk="0" hangingPunct="0"/>
                  <a:r>
                    <a:rPr lang="zh-CN" altLang="en-US" b="1" dirty="0">
                      <a:solidFill>
                        <a:schemeClr val="tx1"/>
                      </a:solidFill>
                      <a:latin typeface="Times New Roman" panose="02020603050405020304" pitchFamily="18" charset="0"/>
                    </a:rPr>
                    <a:t>产生订</a:t>
                  </a:r>
                </a:p>
                <a:p>
                  <a:pPr algn="ctr" eaLnBrk="0" hangingPunct="0"/>
                  <a:r>
                    <a:rPr lang="zh-CN" altLang="en-US" b="1" dirty="0">
                      <a:solidFill>
                        <a:schemeClr val="tx1"/>
                      </a:solidFill>
                      <a:latin typeface="Times New Roman" panose="02020603050405020304" pitchFamily="18" charset="0"/>
                    </a:rPr>
                    <a:t>货单</a:t>
                  </a:r>
                </a:p>
              </p:txBody>
            </p:sp>
          </p:grpSp>
          <p:grpSp>
            <p:nvGrpSpPr>
              <p:cNvPr id="303" name="Group 17"/>
              <p:cNvGrpSpPr/>
              <p:nvPr/>
            </p:nvGrpSpPr>
            <p:grpSpPr>
              <a:xfrm>
                <a:off x="6057900" y="3274060"/>
                <a:ext cx="1081405" cy="598170"/>
                <a:chOff x="0" y="0"/>
                <a:chExt cx="864" cy="377"/>
              </a:xfrm>
            </p:grpSpPr>
            <p:sp>
              <p:nvSpPr>
                <p:cNvPr id="1049155" name="Line 18"/>
                <p:cNvSpPr/>
                <p:nvPr/>
              </p:nvSpPr>
              <p:spPr>
                <a:xfrm>
                  <a:off x="83" y="375"/>
                  <a:ext cx="709" cy="2"/>
                </a:xfrm>
                <a:prstGeom prst="line">
                  <a:avLst/>
                </a:prstGeom>
                <a:ln w="9525" cap="flat" cmpd="sng">
                  <a:solidFill>
                    <a:schemeClr val="tx1"/>
                  </a:solidFill>
                  <a:prstDash val="solid"/>
                  <a:headEnd type="none" w="med" len="med"/>
                  <a:tailEnd type="triangle" w="med" len="med"/>
                </a:ln>
              </p:spPr>
            </p:sp>
            <p:sp>
              <p:nvSpPr>
                <p:cNvPr id="1049156" name="Text Box 19"/>
                <p:cNvSpPr txBox="1"/>
                <p:nvPr/>
              </p:nvSpPr>
              <p:spPr>
                <a:xfrm>
                  <a:off x="0" y="0"/>
                  <a:ext cx="864" cy="243"/>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有效</a:t>
                  </a:r>
                </a:p>
                <a:p>
                  <a:pPr algn="ctr" eaLnBrk="0" hangingPunct="0"/>
                  <a:r>
                    <a:rPr lang="zh-CN" altLang="en-US" b="1" dirty="0">
                      <a:latin typeface="Times New Roman" panose="02020603050405020304" pitchFamily="18" charset="0"/>
                    </a:rPr>
                    <a:t>领料单</a:t>
                  </a:r>
                </a:p>
              </p:txBody>
            </p:sp>
          </p:grpSp>
          <p:sp>
            <p:nvSpPr>
              <p:cNvPr id="1049157" name="Line 7"/>
              <p:cNvSpPr/>
              <p:nvPr/>
            </p:nvSpPr>
            <p:spPr>
              <a:xfrm flipV="1">
                <a:off x="7151370" y="4873943"/>
                <a:ext cx="381000" cy="773112"/>
              </a:xfrm>
              <a:prstGeom prst="line">
                <a:avLst/>
              </a:prstGeom>
              <a:ln w="9525" cap="flat" cmpd="sng">
                <a:solidFill>
                  <a:schemeClr val="tx1"/>
                </a:solidFill>
                <a:prstDash val="solid"/>
                <a:headEnd type="none" w="med" len="med"/>
                <a:tailEnd type="triangle" w="med" len="med"/>
              </a:ln>
            </p:spPr>
          </p:sp>
          <p:sp>
            <p:nvSpPr>
              <p:cNvPr id="1049158" name="Line 8"/>
              <p:cNvSpPr/>
              <p:nvPr/>
            </p:nvSpPr>
            <p:spPr>
              <a:xfrm>
                <a:off x="8131175" y="4646930"/>
                <a:ext cx="365125" cy="1073150"/>
              </a:xfrm>
              <a:prstGeom prst="line">
                <a:avLst/>
              </a:prstGeom>
              <a:ln w="9525" cap="flat" cmpd="sng">
                <a:solidFill>
                  <a:schemeClr val="tx1"/>
                </a:solidFill>
                <a:prstDash val="solid"/>
                <a:headEnd type="none" w="med" len="med"/>
                <a:tailEnd type="triangle" w="med" len="med"/>
              </a:ln>
            </p:spPr>
          </p:sp>
          <p:sp>
            <p:nvSpPr>
              <p:cNvPr id="1049159" name="Line 9"/>
              <p:cNvSpPr/>
              <p:nvPr/>
            </p:nvSpPr>
            <p:spPr>
              <a:xfrm flipV="1">
                <a:off x="9215120" y="4743450"/>
                <a:ext cx="644525" cy="843280"/>
              </a:xfrm>
              <a:prstGeom prst="line">
                <a:avLst/>
              </a:prstGeom>
              <a:ln w="9525" cap="flat" cmpd="sng">
                <a:solidFill>
                  <a:schemeClr val="tx1"/>
                </a:solidFill>
                <a:prstDash val="solid"/>
                <a:headEnd type="none" w="med" len="med"/>
                <a:tailEnd type="triangle" w="med" len="med"/>
              </a:ln>
            </p:spPr>
          </p:sp>
          <p:sp>
            <p:nvSpPr>
              <p:cNvPr id="1049160" name="Line 14"/>
              <p:cNvSpPr/>
              <p:nvPr/>
            </p:nvSpPr>
            <p:spPr>
              <a:xfrm flipH="1">
                <a:off x="6541770" y="4488180"/>
                <a:ext cx="820738" cy="1158875"/>
              </a:xfrm>
              <a:prstGeom prst="line">
                <a:avLst/>
              </a:prstGeom>
              <a:ln w="9525" cap="flat" cmpd="sng">
                <a:solidFill>
                  <a:schemeClr val="tx1"/>
                </a:solidFill>
                <a:prstDash val="solid"/>
                <a:headEnd type="none" w="med" len="med"/>
                <a:tailEnd type="triangle" w="med" len="med"/>
              </a:ln>
            </p:spPr>
          </p:sp>
          <p:grpSp>
            <p:nvGrpSpPr>
              <p:cNvPr id="304" name="Group 34"/>
              <p:cNvGrpSpPr/>
              <p:nvPr/>
            </p:nvGrpSpPr>
            <p:grpSpPr>
              <a:xfrm>
                <a:off x="7970520" y="5512118"/>
                <a:ext cx="1619250" cy="673100"/>
                <a:chOff x="0" y="0"/>
                <a:chExt cx="1020" cy="424"/>
              </a:xfrm>
            </p:grpSpPr>
            <p:sp>
              <p:nvSpPr>
                <p:cNvPr id="1049161" name="Line 35"/>
                <p:cNvSpPr/>
                <p:nvPr/>
              </p:nvSpPr>
              <p:spPr>
                <a:xfrm>
                  <a:off x="101" y="77"/>
                  <a:ext cx="854" cy="0"/>
                </a:xfrm>
                <a:prstGeom prst="line">
                  <a:avLst/>
                </a:prstGeom>
                <a:ln w="9525" cap="flat" cmpd="sng">
                  <a:solidFill>
                    <a:schemeClr val="tx1"/>
                  </a:solidFill>
                  <a:prstDash val="solid"/>
                  <a:headEnd type="none" w="med" len="med"/>
                  <a:tailEnd type="none" w="med" len="med"/>
                </a:ln>
              </p:spPr>
            </p:sp>
            <p:sp>
              <p:nvSpPr>
                <p:cNvPr id="1049162" name="Line 36"/>
                <p:cNvSpPr/>
                <p:nvPr/>
              </p:nvSpPr>
              <p:spPr>
                <a:xfrm>
                  <a:off x="101" y="377"/>
                  <a:ext cx="854" cy="0"/>
                </a:xfrm>
                <a:prstGeom prst="line">
                  <a:avLst/>
                </a:prstGeom>
                <a:ln w="9525" cap="flat" cmpd="sng">
                  <a:solidFill>
                    <a:schemeClr val="tx1"/>
                  </a:solidFill>
                  <a:prstDash val="solid"/>
                  <a:headEnd type="none" w="med" len="med"/>
                  <a:tailEnd type="none" w="med" len="med"/>
                </a:ln>
              </p:spPr>
            </p:sp>
            <p:sp>
              <p:nvSpPr>
                <p:cNvPr id="1049163" name="Text Box 37"/>
                <p:cNvSpPr txBox="1"/>
                <p:nvPr/>
              </p:nvSpPr>
              <p:spPr>
                <a:xfrm>
                  <a:off x="0" y="0"/>
                  <a:ext cx="1020" cy="424"/>
                </a:xfrm>
                <a:prstGeom prst="rect">
                  <a:avLst/>
                </a:prstGeom>
                <a:noFill/>
                <a:ln w="9525">
                  <a:noFill/>
                </a:ln>
              </p:spPr>
              <p:txBody>
                <a:bodyPr anchor="ctr"/>
                <a:lstStyle/>
                <a:p>
                  <a:pPr algn="just" eaLnBrk="0" hangingPunct="0"/>
                  <a:r>
                    <a:rPr lang="zh-CN" altLang="en-US" b="1" dirty="0">
                      <a:latin typeface="Times New Roman" panose="02020603050405020304" pitchFamily="18" charset="0"/>
                    </a:rPr>
                    <a:t>订货信息</a:t>
                  </a:r>
                </a:p>
              </p:txBody>
            </p:sp>
          </p:grpSp>
          <p:grpSp>
            <p:nvGrpSpPr>
              <p:cNvPr id="305" name="Group 38"/>
              <p:cNvGrpSpPr/>
              <p:nvPr/>
            </p:nvGrpSpPr>
            <p:grpSpPr>
              <a:xfrm>
                <a:off x="6084570" y="5531168"/>
                <a:ext cx="1619250" cy="673100"/>
                <a:chOff x="0" y="0"/>
                <a:chExt cx="1020" cy="424"/>
              </a:xfrm>
            </p:grpSpPr>
            <p:sp>
              <p:nvSpPr>
                <p:cNvPr id="1049164" name="Line 39"/>
                <p:cNvSpPr/>
                <p:nvPr/>
              </p:nvSpPr>
              <p:spPr>
                <a:xfrm>
                  <a:off x="125" y="68"/>
                  <a:ext cx="768" cy="0"/>
                </a:xfrm>
                <a:prstGeom prst="line">
                  <a:avLst/>
                </a:prstGeom>
                <a:ln w="9525" cap="flat" cmpd="sng">
                  <a:solidFill>
                    <a:schemeClr val="tx1"/>
                  </a:solidFill>
                  <a:prstDash val="solid"/>
                  <a:headEnd type="none" w="med" len="med"/>
                  <a:tailEnd type="none" w="med" len="med"/>
                </a:ln>
              </p:spPr>
            </p:sp>
            <p:sp>
              <p:nvSpPr>
                <p:cNvPr id="1049165" name="Line 40"/>
                <p:cNvSpPr/>
                <p:nvPr/>
              </p:nvSpPr>
              <p:spPr>
                <a:xfrm>
                  <a:off x="125" y="350"/>
                  <a:ext cx="768" cy="0"/>
                </a:xfrm>
                <a:prstGeom prst="line">
                  <a:avLst/>
                </a:prstGeom>
                <a:ln w="9525" cap="flat" cmpd="sng">
                  <a:solidFill>
                    <a:schemeClr val="tx1"/>
                  </a:solidFill>
                  <a:prstDash val="solid"/>
                  <a:headEnd type="none" w="med" len="med"/>
                  <a:tailEnd type="none" w="med" len="med"/>
                </a:ln>
              </p:spPr>
            </p:sp>
            <p:sp>
              <p:nvSpPr>
                <p:cNvPr id="1049166" name="Text Box 41"/>
                <p:cNvSpPr txBox="1"/>
                <p:nvPr/>
              </p:nvSpPr>
              <p:spPr>
                <a:xfrm>
                  <a:off x="0" y="0"/>
                  <a:ext cx="1020" cy="424"/>
                </a:xfrm>
                <a:prstGeom prst="rect">
                  <a:avLst/>
                </a:prstGeom>
                <a:noFill/>
                <a:ln w="9525">
                  <a:noFill/>
                </a:ln>
              </p:spPr>
              <p:txBody>
                <a:bodyPr anchor="ctr"/>
                <a:lstStyle/>
                <a:p>
                  <a:pPr algn="just" eaLnBrk="0" hangingPunct="0"/>
                  <a:r>
                    <a:rPr lang="zh-CN" altLang="en-US" b="1" dirty="0">
                      <a:latin typeface="Times New Roman" panose="02020603050405020304" pitchFamily="18" charset="0"/>
                    </a:rPr>
                    <a:t>库存信息</a:t>
                  </a:r>
                </a:p>
              </p:txBody>
            </p:sp>
          </p:grpSp>
        </p:grpSp>
        <p:sp>
          <p:nvSpPr>
            <p:cNvPr id="1049167" name="Text Box 2"/>
            <p:cNvSpPr txBox="1"/>
            <p:nvPr/>
          </p:nvSpPr>
          <p:spPr>
            <a:xfrm>
              <a:off x="3166836" y="4954111"/>
              <a:ext cx="7315200" cy="541338"/>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图</a:t>
              </a:r>
              <a:r>
                <a:rPr lang="en-US" altLang="zh-CN" b="1" dirty="0">
                  <a:latin typeface="Times New Roman" panose="02020603050405020304" pitchFamily="18" charset="0"/>
                </a:rPr>
                <a:t>1</a:t>
              </a:r>
              <a:r>
                <a:rPr lang="zh-CN" altLang="zh-CN" b="1" dirty="0">
                  <a:latin typeface="Times New Roman" panose="02020603050405020304" pitchFamily="18" charset="0"/>
                </a:rPr>
                <a:t>  </a:t>
              </a:r>
              <a:r>
                <a:rPr lang="zh-CN" altLang="en-US" b="1" dirty="0">
                  <a:latin typeface="Times New Roman" panose="02020603050405020304" pitchFamily="18" charset="0"/>
                </a:rPr>
                <a:t>仓库管理系统</a:t>
              </a:r>
              <a:r>
                <a:rPr lang="en-US" altLang="zh-CN" b="1" dirty="0">
                  <a:latin typeface="Times New Roman" panose="02020603050405020304" pitchFamily="18" charset="0"/>
                </a:rPr>
                <a:t>1</a:t>
              </a:r>
              <a:r>
                <a:rPr lang="zh-CN" altLang="en-US" b="1" dirty="0">
                  <a:latin typeface="Times New Roman" panose="02020603050405020304" pitchFamily="18" charset="0"/>
                </a:rPr>
                <a:t>层数据流图 </a:t>
              </a:r>
            </a:p>
          </p:txBody>
        </p:sp>
      </p:grpSp>
      <p:grpSp>
        <p:nvGrpSpPr>
          <p:cNvPr id="306" name="组合 128"/>
          <p:cNvGrpSpPr/>
          <p:nvPr/>
        </p:nvGrpSpPr>
        <p:grpSpPr>
          <a:xfrm>
            <a:off x="593408" y="1946275"/>
            <a:ext cx="8085137" cy="2844800"/>
            <a:chOff x="593408" y="1946275"/>
            <a:chExt cx="8085137" cy="2844800"/>
          </a:xfrm>
        </p:grpSpPr>
        <p:grpSp>
          <p:nvGrpSpPr>
            <p:cNvPr id="307" name="Group 3"/>
            <p:cNvGrpSpPr/>
            <p:nvPr/>
          </p:nvGrpSpPr>
          <p:grpSpPr>
            <a:xfrm>
              <a:off x="1202373" y="2390775"/>
              <a:ext cx="1539875" cy="457200"/>
              <a:chOff x="0" y="0"/>
              <a:chExt cx="970" cy="288"/>
            </a:xfrm>
          </p:grpSpPr>
          <p:sp>
            <p:nvSpPr>
              <p:cNvPr id="1049168" name="Line 4"/>
              <p:cNvSpPr/>
              <p:nvPr/>
            </p:nvSpPr>
            <p:spPr>
              <a:xfrm>
                <a:off x="227" y="284"/>
                <a:ext cx="673" cy="0"/>
              </a:xfrm>
              <a:prstGeom prst="line">
                <a:avLst/>
              </a:prstGeom>
              <a:ln w="9525" cap="flat" cmpd="sng">
                <a:solidFill>
                  <a:schemeClr val="tx1"/>
                </a:solidFill>
                <a:prstDash val="solid"/>
                <a:headEnd type="none" w="med" len="med"/>
                <a:tailEnd type="triangle" w="med" len="med"/>
              </a:ln>
            </p:spPr>
          </p:sp>
          <p:sp>
            <p:nvSpPr>
              <p:cNvPr id="1049169" name="Text Box 5"/>
              <p:cNvSpPr txBox="1"/>
              <p:nvPr/>
            </p:nvSpPr>
            <p:spPr>
              <a:xfrm>
                <a:off x="0" y="0"/>
                <a:ext cx="970" cy="288"/>
              </a:xfrm>
              <a:prstGeom prst="rect">
                <a:avLst/>
              </a:prstGeom>
              <a:noFill/>
              <a:ln w="9525">
                <a:noFill/>
              </a:ln>
            </p:spPr>
            <p:txBody>
              <a:bodyPr>
                <a:spAutoFit/>
              </a:bodyPr>
              <a:lstStyle/>
              <a:p>
                <a:pPr algn="ctr">
                  <a:spcBef>
                    <a:spcPct val="50000"/>
                  </a:spcBef>
                </a:pPr>
                <a:r>
                  <a:rPr lang="zh-CN" altLang="en-US" sz="2400" b="1" dirty="0">
                    <a:latin typeface="Arial" panose="020B0604020202020204" pitchFamily="34" charset="0"/>
                  </a:rPr>
                  <a:t>领料单</a:t>
                </a:r>
              </a:p>
            </p:txBody>
          </p:sp>
        </p:grpSp>
        <p:grpSp>
          <p:nvGrpSpPr>
            <p:cNvPr id="308" name="Group 6"/>
            <p:cNvGrpSpPr/>
            <p:nvPr/>
          </p:nvGrpSpPr>
          <p:grpSpPr>
            <a:xfrm>
              <a:off x="4137660" y="1946275"/>
              <a:ext cx="1636713" cy="895350"/>
              <a:chOff x="0" y="0"/>
              <a:chExt cx="1031" cy="564"/>
            </a:xfrm>
          </p:grpSpPr>
          <p:sp>
            <p:nvSpPr>
              <p:cNvPr id="1049170" name="Line 7"/>
              <p:cNvSpPr/>
              <p:nvPr/>
            </p:nvSpPr>
            <p:spPr>
              <a:xfrm>
                <a:off x="205" y="564"/>
                <a:ext cx="577" cy="0"/>
              </a:xfrm>
              <a:prstGeom prst="line">
                <a:avLst/>
              </a:prstGeom>
              <a:ln w="9525" cap="flat" cmpd="sng">
                <a:solidFill>
                  <a:schemeClr val="tx1"/>
                </a:solidFill>
                <a:prstDash val="solid"/>
                <a:headEnd type="none" w="med" len="med"/>
                <a:tailEnd type="triangle" w="med" len="med"/>
              </a:ln>
            </p:spPr>
          </p:sp>
          <p:sp>
            <p:nvSpPr>
              <p:cNvPr id="1049171" name="Text Box 8"/>
              <p:cNvSpPr txBox="1"/>
              <p:nvPr/>
            </p:nvSpPr>
            <p:spPr>
              <a:xfrm>
                <a:off x="0" y="0"/>
                <a:ext cx="1031" cy="456"/>
              </a:xfrm>
              <a:prstGeom prst="rect">
                <a:avLst/>
              </a:prstGeom>
              <a:noFill/>
              <a:ln w="9525">
                <a:noFill/>
              </a:ln>
            </p:spPr>
            <p:txBody>
              <a:bodyPr>
                <a:spAutoFit/>
              </a:bodyPr>
              <a:lstStyle/>
              <a:p>
                <a:pPr algn="ctr">
                  <a:lnSpc>
                    <a:spcPct val="80000"/>
                  </a:lnSpc>
                  <a:spcBef>
                    <a:spcPct val="20000"/>
                  </a:spcBef>
                </a:pPr>
                <a:r>
                  <a:rPr lang="zh-CN" altLang="en-US" sz="2400" b="1" dirty="0">
                    <a:latin typeface="Arial" panose="020B0604020202020204" pitchFamily="34" charset="0"/>
                  </a:rPr>
                  <a:t>填写的</a:t>
                </a:r>
              </a:p>
              <a:p>
                <a:pPr algn="ctr">
                  <a:lnSpc>
                    <a:spcPct val="80000"/>
                  </a:lnSpc>
                  <a:spcBef>
                    <a:spcPct val="20000"/>
                  </a:spcBef>
                </a:pPr>
                <a:r>
                  <a:rPr lang="zh-CN" altLang="en-US" sz="2400" b="1" dirty="0">
                    <a:latin typeface="Arial" panose="020B0604020202020204" pitchFamily="34" charset="0"/>
                  </a:rPr>
                  <a:t>领料单</a:t>
                </a:r>
              </a:p>
            </p:txBody>
          </p:sp>
        </p:grpSp>
        <p:grpSp>
          <p:nvGrpSpPr>
            <p:cNvPr id="309" name="Group 12"/>
            <p:cNvGrpSpPr/>
            <p:nvPr/>
          </p:nvGrpSpPr>
          <p:grpSpPr>
            <a:xfrm>
              <a:off x="2631123" y="2092325"/>
              <a:ext cx="1831975" cy="1746250"/>
              <a:chOff x="0" y="0"/>
              <a:chExt cx="1154" cy="1100"/>
            </a:xfrm>
          </p:grpSpPr>
          <p:sp>
            <p:nvSpPr>
              <p:cNvPr id="1049172" name="Oval 13"/>
              <p:cNvSpPr/>
              <p:nvPr/>
            </p:nvSpPr>
            <p:spPr>
              <a:xfrm>
                <a:off x="0" y="0"/>
                <a:ext cx="1154" cy="1100"/>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dirty="0">
                  <a:latin typeface="Arial" panose="020B0604020202020204" pitchFamily="34" charset="0"/>
                </a:endParaRPr>
              </a:p>
            </p:txBody>
          </p:sp>
          <p:sp>
            <p:nvSpPr>
              <p:cNvPr id="1049173" name="Line 14"/>
              <p:cNvSpPr/>
              <p:nvPr/>
            </p:nvSpPr>
            <p:spPr>
              <a:xfrm>
                <a:off x="96" y="315"/>
                <a:ext cx="962" cy="0"/>
              </a:xfrm>
              <a:prstGeom prst="line">
                <a:avLst/>
              </a:prstGeom>
              <a:ln w="9525" cap="flat" cmpd="sng">
                <a:solidFill>
                  <a:schemeClr val="tx1"/>
                </a:solidFill>
                <a:prstDash val="solid"/>
                <a:headEnd type="none" w="med" len="med"/>
                <a:tailEnd type="none" w="med" len="med"/>
              </a:ln>
            </p:spPr>
          </p:sp>
          <p:sp>
            <p:nvSpPr>
              <p:cNvPr id="1049174" name="Text Box 15"/>
              <p:cNvSpPr txBox="1"/>
              <p:nvPr/>
            </p:nvSpPr>
            <p:spPr>
              <a:xfrm>
                <a:off x="70" y="56"/>
                <a:ext cx="1031" cy="750"/>
              </a:xfrm>
              <a:prstGeom prst="rect">
                <a:avLst/>
              </a:prstGeom>
              <a:noFill/>
              <a:ln w="9525">
                <a:noFill/>
              </a:ln>
            </p:spPr>
            <p:txBody>
              <a:bodyPr>
                <a:spAutoFit/>
              </a:bodyPr>
              <a:lstStyle/>
              <a:p>
                <a:pPr algn="ctr">
                  <a:lnSpc>
                    <a:spcPct val="90000"/>
                  </a:lnSpc>
                  <a:spcBef>
                    <a:spcPct val="20000"/>
                  </a:spcBef>
                </a:pPr>
                <a:r>
                  <a:rPr lang="zh-CN" altLang="zh-CN" sz="2400" b="1" dirty="0">
                    <a:latin typeface="Arial" panose="020B0604020202020204" pitchFamily="34" charset="0"/>
                  </a:rPr>
                  <a:t>1.1</a:t>
                </a:r>
              </a:p>
              <a:p>
                <a:pPr algn="ctr">
                  <a:lnSpc>
                    <a:spcPct val="90000"/>
                  </a:lnSpc>
                  <a:spcBef>
                    <a:spcPct val="20000"/>
                  </a:spcBef>
                </a:pPr>
                <a:r>
                  <a:rPr lang="zh-CN" altLang="en-US" sz="2400" b="1" dirty="0">
                    <a:latin typeface="Arial" panose="020B0604020202020204" pitchFamily="34" charset="0"/>
                  </a:rPr>
                  <a:t>填写</a:t>
                </a:r>
              </a:p>
              <a:p>
                <a:pPr algn="ctr">
                  <a:lnSpc>
                    <a:spcPct val="90000"/>
                  </a:lnSpc>
                  <a:spcBef>
                    <a:spcPct val="20000"/>
                  </a:spcBef>
                </a:pPr>
                <a:r>
                  <a:rPr lang="zh-CN" altLang="en-US" sz="2400" b="1" dirty="0">
                    <a:latin typeface="Arial" panose="020B0604020202020204" pitchFamily="34" charset="0"/>
                  </a:rPr>
                  <a:t>领料单</a:t>
                </a:r>
              </a:p>
            </p:txBody>
          </p:sp>
        </p:grpSp>
        <p:grpSp>
          <p:nvGrpSpPr>
            <p:cNvPr id="310" name="Group 16"/>
            <p:cNvGrpSpPr/>
            <p:nvPr/>
          </p:nvGrpSpPr>
          <p:grpSpPr>
            <a:xfrm>
              <a:off x="5379085" y="2092325"/>
              <a:ext cx="1982788" cy="1746250"/>
              <a:chOff x="0" y="0"/>
              <a:chExt cx="1249" cy="1100"/>
            </a:xfrm>
          </p:grpSpPr>
          <p:sp>
            <p:nvSpPr>
              <p:cNvPr id="1049175" name="Oval 17"/>
              <p:cNvSpPr/>
              <p:nvPr/>
            </p:nvSpPr>
            <p:spPr>
              <a:xfrm>
                <a:off x="0" y="0"/>
                <a:ext cx="1249" cy="1100"/>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dirty="0">
                  <a:latin typeface="Arial" panose="020B0604020202020204" pitchFamily="34" charset="0"/>
                </a:endParaRPr>
              </a:p>
            </p:txBody>
          </p:sp>
          <p:sp>
            <p:nvSpPr>
              <p:cNvPr id="1049176" name="Line 18"/>
              <p:cNvSpPr/>
              <p:nvPr/>
            </p:nvSpPr>
            <p:spPr>
              <a:xfrm>
                <a:off x="96" y="315"/>
                <a:ext cx="1057" cy="0"/>
              </a:xfrm>
              <a:prstGeom prst="line">
                <a:avLst/>
              </a:prstGeom>
              <a:ln w="9525" cap="flat" cmpd="sng">
                <a:solidFill>
                  <a:schemeClr val="tx1"/>
                </a:solidFill>
                <a:prstDash val="solid"/>
                <a:headEnd type="none" w="med" len="med"/>
                <a:tailEnd type="none" w="med" len="med"/>
              </a:ln>
            </p:spPr>
          </p:sp>
          <p:sp>
            <p:nvSpPr>
              <p:cNvPr id="1049177" name="Text Box 19"/>
              <p:cNvSpPr txBox="1"/>
              <p:nvPr/>
            </p:nvSpPr>
            <p:spPr>
              <a:xfrm>
                <a:off x="158" y="80"/>
                <a:ext cx="1031" cy="750"/>
              </a:xfrm>
              <a:prstGeom prst="rect">
                <a:avLst/>
              </a:prstGeom>
              <a:noFill/>
              <a:ln w="9525">
                <a:noFill/>
              </a:ln>
            </p:spPr>
            <p:txBody>
              <a:bodyPr>
                <a:spAutoFit/>
              </a:bodyPr>
              <a:lstStyle/>
              <a:p>
                <a:pPr algn="ctr">
                  <a:lnSpc>
                    <a:spcPct val="90000"/>
                  </a:lnSpc>
                  <a:spcBef>
                    <a:spcPct val="20000"/>
                  </a:spcBef>
                </a:pPr>
                <a:r>
                  <a:rPr lang="zh-CN" altLang="zh-CN" sz="2400" b="1" dirty="0">
                    <a:latin typeface="Arial" panose="020B0604020202020204" pitchFamily="34" charset="0"/>
                  </a:rPr>
                  <a:t>1.2</a:t>
                </a:r>
              </a:p>
              <a:p>
                <a:pPr algn="ctr">
                  <a:lnSpc>
                    <a:spcPct val="90000"/>
                  </a:lnSpc>
                  <a:spcBef>
                    <a:spcPct val="20000"/>
                  </a:spcBef>
                </a:pPr>
                <a:r>
                  <a:rPr lang="zh-CN" altLang="en-US" sz="2400" b="1" dirty="0">
                    <a:latin typeface="Arial" panose="020B0604020202020204" pitchFamily="34" charset="0"/>
                  </a:rPr>
                  <a:t>审查</a:t>
                </a:r>
              </a:p>
              <a:p>
                <a:pPr algn="ctr">
                  <a:lnSpc>
                    <a:spcPct val="90000"/>
                  </a:lnSpc>
                  <a:spcBef>
                    <a:spcPct val="20000"/>
                  </a:spcBef>
                </a:pPr>
                <a:r>
                  <a:rPr lang="zh-CN" altLang="en-US" sz="2400" b="1" dirty="0">
                    <a:latin typeface="Arial" panose="020B0604020202020204" pitchFamily="34" charset="0"/>
                  </a:rPr>
                  <a:t>领料单</a:t>
                </a:r>
              </a:p>
            </p:txBody>
          </p:sp>
        </p:grpSp>
        <p:sp>
          <p:nvSpPr>
            <p:cNvPr id="1049178" name="Text Box 20"/>
            <p:cNvSpPr txBox="1"/>
            <p:nvPr/>
          </p:nvSpPr>
          <p:spPr>
            <a:xfrm>
              <a:off x="593408" y="4432935"/>
              <a:ext cx="8085137" cy="358140"/>
            </a:xfrm>
            <a:prstGeom prst="rect">
              <a:avLst/>
            </a:prstGeom>
            <a:noFill/>
            <a:ln w="9525">
              <a:noFill/>
            </a:ln>
          </p:spPr>
          <p:txBody>
            <a:bodyPr anchor="t">
              <a:spAutoFit/>
            </a:bodyPr>
            <a:lstStyle/>
            <a:p>
              <a:pPr algn="ctr">
                <a:spcBef>
                  <a:spcPct val="50000"/>
                </a:spcBef>
              </a:pPr>
              <a:r>
                <a:rPr lang="zh-CN" altLang="zh-CN"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图</a:t>
              </a:r>
              <a:r>
                <a:rPr lang="en-US" altLang="zh-CN" b="1" dirty="0">
                  <a:latin typeface="Times New Roman" panose="02020603050405020304" pitchFamily="18" charset="0"/>
                  <a:ea typeface="宋体" panose="02010600030101010101" pitchFamily="2" charset="-122"/>
                </a:rPr>
                <a:t>2   </a:t>
              </a:r>
              <a:r>
                <a:rPr lang="zh-CN" altLang="zh-CN"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加工</a:t>
              </a:r>
              <a:r>
                <a:rPr lang="zh-CN" altLang="zh-CN" b="1" dirty="0">
                  <a:latin typeface="Times New Roman" panose="02020603050405020304" pitchFamily="18" charset="0"/>
                  <a:ea typeface="宋体" panose="02010600030101010101" pitchFamily="2" charset="-122"/>
                </a:rPr>
                <a:t>1</a:t>
              </a:r>
              <a:r>
                <a:rPr lang="zh-CN" altLang="en-US" b="1" dirty="0">
                  <a:latin typeface="Times New Roman" panose="02020603050405020304" pitchFamily="18" charset="0"/>
                  <a:ea typeface="宋体" panose="02010600030101010101" pitchFamily="2" charset="-122"/>
                </a:rPr>
                <a:t>产生有效领料单的分解数据流图</a:t>
              </a:r>
              <a:r>
                <a:rPr lang="zh-CN" altLang="en-US" b="1" dirty="0">
                  <a:latin typeface="Arial" panose="020B0604020202020204" pitchFamily="34" charset="0"/>
                  <a:ea typeface="宋体" panose="02010600030101010101" pitchFamily="2" charset="-122"/>
                </a:rPr>
                <a:t> </a:t>
              </a:r>
            </a:p>
          </p:txBody>
        </p:sp>
      </p:grpSp>
      <p:grpSp>
        <p:nvGrpSpPr>
          <p:cNvPr id="311" name="组合 144"/>
          <p:cNvGrpSpPr/>
          <p:nvPr/>
        </p:nvGrpSpPr>
        <p:grpSpPr>
          <a:xfrm>
            <a:off x="1577340" y="1548765"/>
            <a:ext cx="8679815" cy="4482465"/>
            <a:chOff x="1577340" y="1548765"/>
            <a:chExt cx="8679815" cy="4482465"/>
          </a:xfrm>
        </p:grpSpPr>
        <p:sp>
          <p:nvSpPr>
            <p:cNvPr id="1049179" name="Text Box 38"/>
            <p:cNvSpPr txBox="1"/>
            <p:nvPr/>
          </p:nvSpPr>
          <p:spPr>
            <a:xfrm>
              <a:off x="2695893" y="5673090"/>
              <a:ext cx="7561262" cy="358140"/>
            </a:xfrm>
            <a:prstGeom prst="rect">
              <a:avLst/>
            </a:prstGeom>
            <a:noFill/>
            <a:ln w="9525">
              <a:noFill/>
            </a:ln>
          </p:spPr>
          <p:txBody>
            <a:bodyPr>
              <a:spAutoFit/>
            </a:bodyPr>
            <a:lstStyle/>
            <a:p>
              <a:pPr algn="ctr">
                <a:spcBef>
                  <a:spcPct val="50000"/>
                </a:spcBef>
              </a:pPr>
              <a:r>
                <a:rPr lang="zh-CN"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rPr>
                <a:t>图</a:t>
              </a:r>
              <a:r>
                <a:rPr lang="en-US" altLang="zh-CN" b="1" dirty="0">
                  <a:latin typeface="Times New Roman" panose="02020603050405020304" pitchFamily="18" charset="0"/>
                  <a:cs typeface="Times New Roman" panose="02020603050405020304" pitchFamily="18" charset="0"/>
                </a:rPr>
                <a:t>3</a:t>
              </a:r>
              <a:r>
                <a:rPr lang="zh-CN"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rPr>
                <a:t>加工</a:t>
              </a:r>
              <a:r>
                <a:rPr lang="zh-CN" altLang="zh-CN" b="1"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rPr>
                <a:t>处理有效领料单的分解数据流图</a:t>
              </a:r>
              <a:r>
                <a:rPr lang="zh-CN" altLang="en-US" b="1" dirty="0">
                  <a:latin typeface="Arial" panose="020B0604020202020204" pitchFamily="34" charset="0"/>
                </a:rPr>
                <a:t> </a:t>
              </a:r>
            </a:p>
          </p:txBody>
        </p:sp>
        <p:grpSp>
          <p:nvGrpSpPr>
            <p:cNvPr id="312" name="组合 146"/>
            <p:cNvGrpSpPr/>
            <p:nvPr/>
          </p:nvGrpSpPr>
          <p:grpSpPr>
            <a:xfrm>
              <a:off x="1577340" y="1548765"/>
              <a:ext cx="7806690" cy="3048000"/>
              <a:chOff x="1577340" y="1548765"/>
              <a:chExt cx="7806690" cy="3048000"/>
            </a:xfrm>
          </p:grpSpPr>
          <p:sp>
            <p:nvSpPr>
              <p:cNvPr id="1049180" name="Line 2"/>
              <p:cNvSpPr/>
              <p:nvPr/>
            </p:nvSpPr>
            <p:spPr>
              <a:xfrm flipH="1">
                <a:off x="8187055" y="3595053"/>
                <a:ext cx="119063" cy="501650"/>
              </a:xfrm>
              <a:prstGeom prst="line">
                <a:avLst/>
              </a:prstGeom>
              <a:ln w="9525" cap="flat" cmpd="sng">
                <a:solidFill>
                  <a:schemeClr val="tx1"/>
                </a:solidFill>
                <a:prstDash val="solid"/>
                <a:headEnd type="none" w="med" len="med"/>
                <a:tailEnd type="triangle" w="med" len="med"/>
              </a:ln>
            </p:spPr>
          </p:sp>
          <p:sp>
            <p:nvSpPr>
              <p:cNvPr id="1049181" name="Line 4"/>
              <p:cNvSpPr/>
              <p:nvPr/>
            </p:nvSpPr>
            <p:spPr>
              <a:xfrm flipV="1">
                <a:off x="6750368" y="3344228"/>
                <a:ext cx="1436687" cy="752475"/>
              </a:xfrm>
              <a:prstGeom prst="line">
                <a:avLst/>
              </a:prstGeom>
              <a:ln w="9525" cap="flat" cmpd="sng">
                <a:solidFill>
                  <a:schemeClr val="tx1"/>
                </a:solidFill>
                <a:prstDash val="solid"/>
                <a:headEnd type="none" w="med" len="med"/>
                <a:tailEnd type="triangle" w="med" len="med"/>
              </a:ln>
            </p:spPr>
          </p:sp>
          <p:grpSp>
            <p:nvGrpSpPr>
              <p:cNvPr id="313" name="Group 5"/>
              <p:cNvGrpSpPr/>
              <p:nvPr/>
            </p:nvGrpSpPr>
            <p:grpSpPr>
              <a:xfrm>
                <a:off x="1577340" y="2367915"/>
                <a:ext cx="2180590" cy="476432"/>
                <a:chOff x="0" y="0"/>
                <a:chExt cx="905" cy="300"/>
              </a:xfrm>
            </p:grpSpPr>
            <p:sp>
              <p:nvSpPr>
                <p:cNvPr id="1049182" name="Line 6"/>
                <p:cNvSpPr/>
                <p:nvPr/>
              </p:nvSpPr>
              <p:spPr>
                <a:xfrm>
                  <a:off x="0" y="300"/>
                  <a:ext cx="905" cy="0"/>
                </a:xfrm>
                <a:prstGeom prst="line">
                  <a:avLst/>
                </a:prstGeom>
                <a:ln w="9525" cap="flat" cmpd="sng">
                  <a:solidFill>
                    <a:schemeClr val="tx1"/>
                  </a:solidFill>
                  <a:prstDash val="solid"/>
                  <a:headEnd type="none" w="med" len="med"/>
                  <a:tailEnd type="triangle" w="med" len="med"/>
                </a:ln>
              </p:spPr>
            </p:sp>
            <p:sp>
              <p:nvSpPr>
                <p:cNvPr id="1049183" name="Text Box 7"/>
                <p:cNvSpPr txBox="1"/>
                <p:nvPr/>
              </p:nvSpPr>
              <p:spPr>
                <a:xfrm>
                  <a:off x="134" y="0"/>
                  <a:ext cx="727" cy="290"/>
                </a:xfrm>
                <a:prstGeom prst="rect">
                  <a:avLst/>
                </a:prstGeom>
                <a:noFill/>
                <a:ln w="9525">
                  <a:noFill/>
                </a:ln>
              </p:spPr>
              <p:txBody>
                <a:bodyPr>
                  <a:spAutoFit/>
                </a:bodyPr>
                <a:lstStyle/>
                <a:p>
                  <a:pPr>
                    <a:spcBef>
                      <a:spcPct val="50000"/>
                    </a:spcBef>
                  </a:pPr>
                  <a:r>
                    <a:rPr lang="zh-CN" altLang="en-US" sz="2400" b="1" dirty="0">
                      <a:latin typeface="Arial" panose="020B0604020202020204" pitchFamily="34" charset="0"/>
                    </a:rPr>
                    <a:t>有效领料单</a:t>
                  </a:r>
                </a:p>
              </p:txBody>
            </p:sp>
          </p:grpSp>
          <p:grpSp>
            <p:nvGrpSpPr>
              <p:cNvPr id="314" name="Group 8"/>
              <p:cNvGrpSpPr/>
              <p:nvPr/>
            </p:nvGrpSpPr>
            <p:grpSpPr>
              <a:xfrm>
                <a:off x="4997768" y="1853565"/>
                <a:ext cx="1154112" cy="990600"/>
                <a:chOff x="0" y="0"/>
                <a:chExt cx="727" cy="624"/>
              </a:xfrm>
            </p:grpSpPr>
            <p:sp>
              <p:nvSpPr>
                <p:cNvPr id="1049184" name="Line 9"/>
                <p:cNvSpPr/>
                <p:nvPr/>
              </p:nvSpPr>
              <p:spPr>
                <a:xfrm>
                  <a:off x="124" y="624"/>
                  <a:ext cx="452" cy="0"/>
                </a:xfrm>
                <a:prstGeom prst="line">
                  <a:avLst/>
                </a:prstGeom>
                <a:ln w="9525" cap="flat" cmpd="sng">
                  <a:solidFill>
                    <a:schemeClr val="tx1"/>
                  </a:solidFill>
                  <a:prstDash val="solid"/>
                  <a:headEnd type="none" w="med" len="med"/>
                  <a:tailEnd type="triangle" w="med" len="med"/>
                </a:ln>
              </p:spPr>
            </p:sp>
            <p:sp>
              <p:nvSpPr>
                <p:cNvPr id="1049185" name="Text Box 10"/>
                <p:cNvSpPr txBox="1"/>
                <p:nvPr/>
              </p:nvSpPr>
              <p:spPr>
                <a:xfrm>
                  <a:off x="0" y="0"/>
                  <a:ext cx="727" cy="564"/>
                </a:xfrm>
                <a:prstGeom prst="rect">
                  <a:avLst/>
                </a:prstGeom>
                <a:noFill/>
                <a:ln w="9525">
                  <a:noFill/>
                </a:ln>
              </p:spPr>
              <p:txBody>
                <a:bodyPr>
                  <a:spAutoFit/>
                </a:bodyPr>
                <a:lstStyle/>
                <a:p>
                  <a:pPr algn="ctr">
                    <a:spcBef>
                      <a:spcPct val="20000"/>
                    </a:spcBef>
                  </a:pPr>
                  <a:r>
                    <a:rPr lang="zh-CN" altLang="en-US" sz="2400" b="1" dirty="0">
                      <a:latin typeface="Arial" panose="020B0604020202020204" pitchFamily="34" charset="0"/>
                    </a:rPr>
                    <a:t>合法</a:t>
                  </a:r>
                </a:p>
                <a:p>
                  <a:pPr algn="ctr">
                    <a:spcBef>
                      <a:spcPct val="20000"/>
                    </a:spcBef>
                  </a:pPr>
                  <a:r>
                    <a:rPr lang="zh-CN" altLang="en-US" sz="2400" b="1" dirty="0">
                      <a:latin typeface="Arial" panose="020B0604020202020204" pitchFamily="34" charset="0"/>
                    </a:rPr>
                    <a:t>领料单</a:t>
                  </a:r>
                </a:p>
              </p:txBody>
            </p:sp>
          </p:grpSp>
          <p:grpSp>
            <p:nvGrpSpPr>
              <p:cNvPr id="315" name="Group 11"/>
              <p:cNvGrpSpPr/>
              <p:nvPr/>
            </p:nvGrpSpPr>
            <p:grpSpPr>
              <a:xfrm>
                <a:off x="7075805" y="1548765"/>
                <a:ext cx="1154113" cy="795338"/>
                <a:chOff x="0" y="0"/>
                <a:chExt cx="727" cy="501"/>
              </a:xfrm>
            </p:grpSpPr>
            <p:sp>
              <p:nvSpPr>
                <p:cNvPr id="1049186" name="Line 12"/>
                <p:cNvSpPr/>
                <p:nvPr/>
              </p:nvSpPr>
              <p:spPr>
                <a:xfrm flipV="1">
                  <a:off x="172" y="185"/>
                  <a:ext cx="528" cy="316"/>
                </a:xfrm>
                <a:prstGeom prst="line">
                  <a:avLst/>
                </a:prstGeom>
                <a:ln w="9525" cap="flat" cmpd="sng">
                  <a:solidFill>
                    <a:schemeClr val="tx1"/>
                  </a:solidFill>
                  <a:prstDash val="solid"/>
                  <a:headEnd type="none" w="med" len="med"/>
                  <a:tailEnd type="triangle" w="med" len="med"/>
                </a:ln>
              </p:spPr>
            </p:sp>
            <p:sp>
              <p:nvSpPr>
                <p:cNvPr id="1049187" name="Text Box 13"/>
                <p:cNvSpPr txBox="1"/>
                <p:nvPr/>
              </p:nvSpPr>
              <p:spPr>
                <a:xfrm rot="-1442098">
                  <a:off x="0" y="0"/>
                  <a:ext cx="727" cy="288"/>
                </a:xfrm>
                <a:prstGeom prst="rect">
                  <a:avLst/>
                </a:prstGeom>
                <a:noFill/>
                <a:ln w="9525">
                  <a:noFill/>
                </a:ln>
              </p:spPr>
              <p:txBody>
                <a:bodyPr>
                  <a:spAutoFit/>
                </a:bodyPr>
                <a:lstStyle/>
                <a:p>
                  <a:pPr algn="ctr">
                    <a:spcBef>
                      <a:spcPct val="20000"/>
                    </a:spcBef>
                  </a:pPr>
                  <a:r>
                    <a:rPr lang="zh-CN" altLang="en-US" sz="2400" dirty="0">
                      <a:latin typeface="Arial" panose="020B0604020202020204" pitchFamily="34" charset="0"/>
                    </a:rPr>
                    <a:t>登记单</a:t>
                  </a:r>
                </a:p>
              </p:txBody>
            </p:sp>
          </p:grpSp>
          <p:grpSp>
            <p:nvGrpSpPr>
              <p:cNvPr id="316" name="Group 14"/>
              <p:cNvGrpSpPr/>
              <p:nvPr/>
            </p:nvGrpSpPr>
            <p:grpSpPr>
              <a:xfrm>
                <a:off x="1687830" y="3094990"/>
                <a:ext cx="2154238" cy="1250950"/>
                <a:chOff x="0" y="0"/>
                <a:chExt cx="1357" cy="788"/>
              </a:xfrm>
            </p:grpSpPr>
            <p:sp>
              <p:nvSpPr>
                <p:cNvPr id="1049188" name="Line 15"/>
                <p:cNvSpPr/>
                <p:nvPr/>
              </p:nvSpPr>
              <p:spPr>
                <a:xfrm flipH="1">
                  <a:off x="399" y="0"/>
                  <a:ext cx="905" cy="788"/>
                </a:xfrm>
                <a:prstGeom prst="line">
                  <a:avLst/>
                </a:prstGeom>
                <a:ln w="9525" cap="flat" cmpd="sng">
                  <a:solidFill>
                    <a:schemeClr val="tx1"/>
                  </a:solidFill>
                  <a:prstDash val="solid"/>
                  <a:headEnd type="none" w="med" len="med"/>
                  <a:tailEnd type="triangle" w="med" len="med"/>
                </a:ln>
              </p:spPr>
            </p:sp>
            <p:sp>
              <p:nvSpPr>
                <p:cNvPr id="1049189" name="Text Box 16"/>
                <p:cNvSpPr txBox="1"/>
                <p:nvPr/>
              </p:nvSpPr>
              <p:spPr>
                <a:xfrm rot="-2490560">
                  <a:off x="0" y="226"/>
                  <a:ext cx="1357" cy="288"/>
                </a:xfrm>
                <a:prstGeom prst="rect">
                  <a:avLst/>
                </a:prstGeom>
                <a:noFill/>
                <a:ln w="9525">
                  <a:noFill/>
                </a:ln>
              </p:spPr>
              <p:txBody>
                <a:bodyPr>
                  <a:spAutoFit/>
                </a:bodyPr>
                <a:lstStyle/>
                <a:p>
                  <a:pPr algn="ctr">
                    <a:spcBef>
                      <a:spcPct val="20000"/>
                    </a:spcBef>
                  </a:pPr>
                  <a:r>
                    <a:rPr lang="zh-CN" altLang="en-US" sz="2400" b="1" dirty="0">
                      <a:latin typeface="Arial" panose="020B0604020202020204" pitchFamily="34" charset="0"/>
                    </a:rPr>
                    <a:t>不合格领料单</a:t>
                  </a:r>
                </a:p>
              </p:txBody>
            </p:sp>
          </p:grpSp>
          <p:grpSp>
            <p:nvGrpSpPr>
              <p:cNvPr id="317" name="Group 17"/>
              <p:cNvGrpSpPr/>
              <p:nvPr/>
            </p:nvGrpSpPr>
            <p:grpSpPr>
              <a:xfrm>
                <a:off x="3757930" y="2093278"/>
                <a:ext cx="1470025" cy="1752600"/>
                <a:chOff x="0" y="0"/>
                <a:chExt cx="926" cy="1104"/>
              </a:xfrm>
            </p:grpSpPr>
            <p:sp>
              <p:nvSpPr>
                <p:cNvPr id="1049190" name="Oval 18"/>
                <p:cNvSpPr/>
                <p:nvPr/>
              </p:nvSpPr>
              <p:spPr>
                <a:xfrm>
                  <a:off x="0" y="0"/>
                  <a:ext cx="905" cy="1104"/>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dirty="0">
                    <a:latin typeface="Arial" panose="020B0604020202020204" pitchFamily="34" charset="0"/>
                  </a:endParaRPr>
                </a:p>
              </p:txBody>
            </p:sp>
            <p:sp>
              <p:nvSpPr>
                <p:cNvPr id="1049191" name="Line 19"/>
                <p:cNvSpPr/>
                <p:nvPr/>
              </p:nvSpPr>
              <p:spPr>
                <a:xfrm>
                  <a:off x="75" y="315"/>
                  <a:ext cx="754" cy="0"/>
                </a:xfrm>
                <a:prstGeom prst="line">
                  <a:avLst/>
                </a:prstGeom>
                <a:ln w="9525" cap="flat" cmpd="sng">
                  <a:solidFill>
                    <a:schemeClr val="tx1"/>
                  </a:solidFill>
                  <a:prstDash val="solid"/>
                  <a:headEnd type="none" w="med" len="med"/>
                  <a:tailEnd type="none" w="med" len="med"/>
                </a:ln>
              </p:spPr>
            </p:sp>
            <p:sp>
              <p:nvSpPr>
                <p:cNvPr id="1049192" name="Text Box 20"/>
                <p:cNvSpPr txBox="1"/>
                <p:nvPr/>
              </p:nvSpPr>
              <p:spPr>
                <a:xfrm>
                  <a:off x="5" y="41"/>
                  <a:ext cx="921" cy="822"/>
                </a:xfrm>
                <a:prstGeom prst="rect">
                  <a:avLst/>
                </a:prstGeom>
                <a:noFill/>
                <a:ln w="9525">
                  <a:noFill/>
                </a:ln>
              </p:spPr>
              <p:txBody>
                <a:bodyPr>
                  <a:spAutoFit/>
                </a:bodyPr>
                <a:lstStyle/>
                <a:p>
                  <a:pPr algn="ctr">
                    <a:spcBef>
                      <a:spcPct val="20000"/>
                    </a:spcBef>
                  </a:pPr>
                  <a:r>
                    <a:rPr lang="zh-CN" altLang="zh-CN" sz="2400" b="1" dirty="0">
                      <a:solidFill>
                        <a:schemeClr val="folHlink"/>
                      </a:solidFill>
                      <a:latin typeface="Arial" panose="020B0604020202020204" pitchFamily="34" charset="0"/>
                    </a:rPr>
                    <a:t>2.1</a:t>
                  </a:r>
                </a:p>
                <a:p>
                  <a:pPr algn="ctr">
                    <a:spcBef>
                      <a:spcPct val="20000"/>
                    </a:spcBef>
                  </a:pPr>
                  <a:r>
                    <a:rPr lang="zh-CN" altLang="en-US" sz="2400" b="1" dirty="0">
                      <a:solidFill>
                        <a:schemeClr val="folHlink"/>
                      </a:solidFill>
                      <a:latin typeface="Arial" panose="020B0604020202020204" pitchFamily="34" charset="0"/>
                    </a:rPr>
                    <a:t>编辑有效</a:t>
                  </a:r>
                </a:p>
                <a:p>
                  <a:pPr algn="ctr">
                    <a:spcBef>
                      <a:spcPct val="20000"/>
                    </a:spcBef>
                  </a:pPr>
                  <a:r>
                    <a:rPr lang="zh-CN" altLang="en-US" sz="2400" b="1" dirty="0">
                      <a:solidFill>
                        <a:schemeClr val="folHlink"/>
                      </a:solidFill>
                      <a:latin typeface="Arial" panose="020B0604020202020204" pitchFamily="34" charset="0"/>
                    </a:rPr>
                    <a:t>领料单</a:t>
                  </a:r>
                </a:p>
              </p:txBody>
            </p:sp>
          </p:grpSp>
          <p:grpSp>
            <p:nvGrpSpPr>
              <p:cNvPr id="318" name="Group 21"/>
              <p:cNvGrpSpPr/>
              <p:nvPr/>
            </p:nvGrpSpPr>
            <p:grpSpPr>
              <a:xfrm>
                <a:off x="5912168" y="2093278"/>
                <a:ext cx="1555750" cy="1752600"/>
                <a:chOff x="0" y="0"/>
                <a:chExt cx="980" cy="1104"/>
              </a:xfrm>
            </p:grpSpPr>
            <p:sp>
              <p:nvSpPr>
                <p:cNvPr id="1049193" name="Oval 22"/>
                <p:cNvSpPr/>
                <p:nvPr/>
              </p:nvSpPr>
              <p:spPr>
                <a:xfrm>
                  <a:off x="0" y="0"/>
                  <a:ext cx="980" cy="1104"/>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dirty="0">
                    <a:latin typeface="Arial" panose="020B0604020202020204" pitchFamily="34" charset="0"/>
                  </a:endParaRPr>
                </a:p>
              </p:txBody>
            </p:sp>
            <p:sp>
              <p:nvSpPr>
                <p:cNvPr id="1049194" name="Line 23"/>
                <p:cNvSpPr/>
                <p:nvPr/>
              </p:nvSpPr>
              <p:spPr>
                <a:xfrm>
                  <a:off x="75" y="315"/>
                  <a:ext cx="830" cy="0"/>
                </a:xfrm>
                <a:prstGeom prst="line">
                  <a:avLst/>
                </a:prstGeom>
                <a:ln w="9525" cap="flat" cmpd="sng">
                  <a:solidFill>
                    <a:schemeClr val="tx1"/>
                  </a:solidFill>
                  <a:prstDash val="solid"/>
                  <a:headEnd type="none" w="med" len="med"/>
                  <a:tailEnd type="none" w="med" len="med"/>
                </a:ln>
              </p:spPr>
            </p:sp>
            <p:sp>
              <p:nvSpPr>
                <p:cNvPr id="1049195" name="Text Box 24"/>
                <p:cNvSpPr txBox="1"/>
                <p:nvPr/>
              </p:nvSpPr>
              <p:spPr>
                <a:xfrm>
                  <a:off x="102" y="41"/>
                  <a:ext cx="728" cy="822"/>
                </a:xfrm>
                <a:prstGeom prst="rect">
                  <a:avLst/>
                </a:prstGeom>
                <a:noFill/>
                <a:ln w="9525">
                  <a:noFill/>
                </a:ln>
              </p:spPr>
              <p:txBody>
                <a:bodyPr>
                  <a:spAutoFit/>
                </a:bodyPr>
                <a:lstStyle/>
                <a:p>
                  <a:pPr algn="ctr">
                    <a:spcBef>
                      <a:spcPct val="20000"/>
                    </a:spcBef>
                  </a:pPr>
                  <a:r>
                    <a:rPr lang="zh-CN" altLang="zh-CN" sz="2400" b="1" dirty="0">
                      <a:solidFill>
                        <a:schemeClr val="folHlink"/>
                      </a:solidFill>
                      <a:latin typeface="Arial" panose="020B0604020202020204" pitchFamily="34" charset="0"/>
                    </a:rPr>
                    <a:t>2.2</a:t>
                  </a:r>
                </a:p>
                <a:p>
                  <a:pPr algn="ctr">
                    <a:spcBef>
                      <a:spcPct val="20000"/>
                    </a:spcBef>
                  </a:pPr>
                  <a:r>
                    <a:rPr lang="zh-CN" altLang="en-US" sz="2400" b="1" dirty="0">
                      <a:solidFill>
                        <a:schemeClr val="folHlink"/>
                      </a:solidFill>
                      <a:latin typeface="Arial" panose="020B0604020202020204" pitchFamily="34" charset="0"/>
                    </a:rPr>
                    <a:t>更新库</a:t>
                  </a:r>
                </a:p>
                <a:p>
                  <a:pPr algn="ctr">
                    <a:spcBef>
                      <a:spcPct val="20000"/>
                    </a:spcBef>
                  </a:pPr>
                  <a:r>
                    <a:rPr lang="zh-CN" altLang="en-US" sz="2400" b="1" dirty="0">
                      <a:solidFill>
                        <a:schemeClr val="folHlink"/>
                      </a:solidFill>
                      <a:latin typeface="Arial" panose="020B0604020202020204" pitchFamily="34" charset="0"/>
                    </a:rPr>
                    <a:t>存量</a:t>
                  </a:r>
                </a:p>
              </p:txBody>
            </p:sp>
          </p:grpSp>
          <p:grpSp>
            <p:nvGrpSpPr>
              <p:cNvPr id="319" name="Group 25"/>
              <p:cNvGrpSpPr/>
              <p:nvPr/>
            </p:nvGrpSpPr>
            <p:grpSpPr>
              <a:xfrm>
                <a:off x="8187055" y="2093278"/>
                <a:ext cx="1196975" cy="1752600"/>
                <a:chOff x="0" y="0"/>
                <a:chExt cx="754" cy="1104"/>
              </a:xfrm>
            </p:grpSpPr>
            <p:sp>
              <p:nvSpPr>
                <p:cNvPr id="1049196" name="Oval 26"/>
                <p:cNvSpPr/>
                <p:nvPr/>
              </p:nvSpPr>
              <p:spPr>
                <a:xfrm>
                  <a:off x="0" y="0"/>
                  <a:ext cx="754" cy="1104"/>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dirty="0">
                    <a:latin typeface="Arial" panose="020B0604020202020204" pitchFamily="34" charset="0"/>
                  </a:endParaRPr>
                </a:p>
              </p:txBody>
            </p:sp>
            <p:sp>
              <p:nvSpPr>
                <p:cNvPr id="1049197" name="Line 27"/>
                <p:cNvSpPr/>
                <p:nvPr/>
              </p:nvSpPr>
              <p:spPr>
                <a:xfrm>
                  <a:off x="75" y="315"/>
                  <a:ext cx="603" cy="0"/>
                </a:xfrm>
                <a:prstGeom prst="line">
                  <a:avLst/>
                </a:prstGeom>
                <a:ln w="9525" cap="flat" cmpd="sng">
                  <a:solidFill>
                    <a:schemeClr val="tx1"/>
                  </a:solidFill>
                  <a:prstDash val="solid"/>
                  <a:headEnd type="none" w="med" len="med"/>
                  <a:tailEnd type="none" w="med" len="med"/>
                </a:ln>
              </p:spPr>
            </p:sp>
            <p:sp>
              <p:nvSpPr>
                <p:cNvPr id="1049198" name="Text Box 28"/>
                <p:cNvSpPr txBox="1"/>
                <p:nvPr/>
              </p:nvSpPr>
              <p:spPr>
                <a:xfrm>
                  <a:off x="27" y="41"/>
                  <a:ext cx="727" cy="822"/>
                </a:xfrm>
                <a:prstGeom prst="rect">
                  <a:avLst/>
                </a:prstGeom>
                <a:noFill/>
                <a:ln w="9525">
                  <a:noFill/>
                </a:ln>
              </p:spPr>
              <p:txBody>
                <a:bodyPr>
                  <a:spAutoFit/>
                </a:bodyPr>
                <a:lstStyle/>
                <a:p>
                  <a:pPr algn="ctr">
                    <a:spcBef>
                      <a:spcPct val="20000"/>
                    </a:spcBef>
                  </a:pPr>
                  <a:r>
                    <a:rPr lang="zh-CN" altLang="zh-CN" sz="2400" dirty="0">
                      <a:solidFill>
                        <a:schemeClr val="folHlink"/>
                      </a:solidFill>
                      <a:latin typeface="Arial" panose="020B0604020202020204" pitchFamily="34" charset="0"/>
                    </a:rPr>
                    <a:t>2.3</a:t>
                  </a:r>
                </a:p>
                <a:p>
                  <a:pPr algn="ctr">
                    <a:spcBef>
                      <a:spcPct val="20000"/>
                    </a:spcBef>
                  </a:pPr>
                  <a:r>
                    <a:rPr lang="zh-CN" altLang="en-US" sz="2400" dirty="0">
                      <a:solidFill>
                        <a:schemeClr val="folHlink"/>
                      </a:solidFill>
                      <a:latin typeface="Arial" panose="020B0604020202020204" pitchFamily="34" charset="0"/>
                    </a:rPr>
                    <a:t>处理</a:t>
                  </a:r>
                </a:p>
                <a:p>
                  <a:pPr algn="ctr">
                    <a:spcBef>
                      <a:spcPct val="20000"/>
                    </a:spcBef>
                  </a:pPr>
                  <a:r>
                    <a:rPr lang="zh-CN" altLang="en-US" sz="2400" dirty="0">
                      <a:solidFill>
                        <a:schemeClr val="folHlink"/>
                      </a:solidFill>
                      <a:latin typeface="Arial" panose="020B0604020202020204" pitchFamily="34" charset="0"/>
                    </a:rPr>
                    <a:t>订货</a:t>
                  </a:r>
                </a:p>
              </p:txBody>
            </p:sp>
          </p:grpSp>
          <p:grpSp>
            <p:nvGrpSpPr>
              <p:cNvPr id="320" name="Group 29"/>
              <p:cNvGrpSpPr/>
              <p:nvPr/>
            </p:nvGrpSpPr>
            <p:grpSpPr>
              <a:xfrm>
                <a:off x="5786755" y="3595053"/>
                <a:ext cx="1462088" cy="1001712"/>
                <a:chOff x="0" y="0"/>
                <a:chExt cx="921" cy="631"/>
              </a:xfrm>
            </p:grpSpPr>
            <p:sp>
              <p:nvSpPr>
                <p:cNvPr id="1049199" name="Line 30"/>
                <p:cNvSpPr/>
                <p:nvPr/>
              </p:nvSpPr>
              <p:spPr>
                <a:xfrm>
                  <a:off x="79" y="316"/>
                  <a:ext cx="679" cy="0"/>
                </a:xfrm>
                <a:prstGeom prst="line">
                  <a:avLst/>
                </a:prstGeom>
                <a:ln w="9525" cap="flat" cmpd="sng">
                  <a:solidFill>
                    <a:schemeClr val="tx1"/>
                  </a:solidFill>
                  <a:prstDash val="solid"/>
                  <a:headEnd type="none" w="med" len="med"/>
                  <a:tailEnd type="none" w="med" len="med"/>
                </a:ln>
              </p:spPr>
            </p:sp>
            <p:sp>
              <p:nvSpPr>
                <p:cNvPr id="1049200" name="Line 31"/>
                <p:cNvSpPr/>
                <p:nvPr/>
              </p:nvSpPr>
              <p:spPr>
                <a:xfrm>
                  <a:off x="79" y="631"/>
                  <a:ext cx="679" cy="0"/>
                </a:xfrm>
                <a:prstGeom prst="line">
                  <a:avLst/>
                </a:prstGeom>
                <a:ln w="9525" cap="flat" cmpd="sng">
                  <a:solidFill>
                    <a:schemeClr val="tx1"/>
                  </a:solidFill>
                  <a:prstDash val="solid"/>
                  <a:headEnd type="none" w="med" len="med"/>
                  <a:tailEnd type="none" w="med" len="med"/>
                </a:ln>
              </p:spPr>
            </p:sp>
            <p:sp>
              <p:nvSpPr>
                <p:cNvPr id="1049201" name="Line 32"/>
                <p:cNvSpPr/>
                <p:nvPr/>
              </p:nvSpPr>
              <p:spPr>
                <a:xfrm>
                  <a:off x="230" y="0"/>
                  <a:ext cx="0" cy="316"/>
                </a:xfrm>
                <a:prstGeom prst="line">
                  <a:avLst/>
                </a:prstGeom>
                <a:ln w="9525" cap="flat" cmpd="sng">
                  <a:solidFill>
                    <a:schemeClr val="tx1"/>
                  </a:solidFill>
                  <a:prstDash val="solid"/>
                  <a:headEnd type="none" w="med" len="med"/>
                  <a:tailEnd type="triangle" w="med" len="med"/>
                </a:ln>
              </p:spPr>
            </p:sp>
            <p:sp>
              <p:nvSpPr>
                <p:cNvPr id="1049202" name="Text Box 33"/>
                <p:cNvSpPr txBox="1"/>
                <p:nvPr/>
              </p:nvSpPr>
              <p:spPr>
                <a:xfrm>
                  <a:off x="0" y="343"/>
                  <a:ext cx="921" cy="288"/>
                </a:xfrm>
                <a:prstGeom prst="rect">
                  <a:avLst/>
                </a:prstGeom>
                <a:noFill/>
                <a:ln w="9525">
                  <a:noFill/>
                </a:ln>
              </p:spPr>
              <p:txBody>
                <a:bodyPr>
                  <a:spAutoFit/>
                </a:bodyPr>
                <a:lstStyle/>
                <a:p>
                  <a:pPr>
                    <a:spcBef>
                      <a:spcPct val="50000"/>
                    </a:spcBef>
                  </a:pPr>
                  <a:r>
                    <a:rPr lang="zh-CN" altLang="en-US" sz="2400" dirty="0">
                      <a:latin typeface="Arial" panose="020B0604020202020204" pitchFamily="34" charset="0"/>
                    </a:rPr>
                    <a:t>订货信息</a:t>
                  </a:r>
                </a:p>
              </p:txBody>
            </p:sp>
          </p:grpSp>
          <p:grpSp>
            <p:nvGrpSpPr>
              <p:cNvPr id="321" name="Group 34"/>
              <p:cNvGrpSpPr/>
              <p:nvPr/>
            </p:nvGrpSpPr>
            <p:grpSpPr>
              <a:xfrm>
                <a:off x="7575868" y="4096703"/>
                <a:ext cx="1462087" cy="500062"/>
                <a:chOff x="0" y="0"/>
                <a:chExt cx="921" cy="315"/>
              </a:xfrm>
            </p:grpSpPr>
            <p:sp>
              <p:nvSpPr>
                <p:cNvPr id="1049203" name="Line 35"/>
                <p:cNvSpPr/>
                <p:nvPr/>
              </p:nvSpPr>
              <p:spPr>
                <a:xfrm>
                  <a:off x="84" y="0"/>
                  <a:ext cx="678" cy="0"/>
                </a:xfrm>
                <a:prstGeom prst="line">
                  <a:avLst/>
                </a:prstGeom>
                <a:ln w="9525" cap="flat" cmpd="sng">
                  <a:solidFill>
                    <a:schemeClr val="tx1"/>
                  </a:solidFill>
                  <a:prstDash val="solid"/>
                  <a:headEnd type="none" w="med" len="med"/>
                  <a:tailEnd type="none" w="med" len="med"/>
                </a:ln>
              </p:spPr>
            </p:sp>
            <p:sp>
              <p:nvSpPr>
                <p:cNvPr id="1049204" name="Line 36"/>
                <p:cNvSpPr/>
                <p:nvPr/>
              </p:nvSpPr>
              <p:spPr>
                <a:xfrm>
                  <a:off x="84" y="315"/>
                  <a:ext cx="678" cy="0"/>
                </a:xfrm>
                <a:prstGeom prst="line">
                  <a:avLst/>
                </a:prstGeom>
                <a:ln w="9525" cap="flat" cmpd="sng">
                  <a:solidFill>
                    <a:schemeClr val="tx1"/>
                  </a:solidFill>
                  <a:prstDash val="solid"/>
                  <a:headEnd type="none" w="med" len="med"/>
                  <a:tailEnd type="none" w="med" len="med"/>
                </a:ln>
              </p:spPr>
            </p:sp>
            <p:sp>
              <p:nvSpPr>
                <p:cNvPr id="1049205" name="Text Box 37"/>
                <p:cNvSpPr txBox="1"/>
                <p:nvPr/>
              </p:nvSpPr>
              <p:spPr>
                <a:xfrm>
                  <a:off x="0" y="27"/>
                  <a:ext cx="921" cy="288"/>
                </a:xfrm>
                <a:prstGeom prst="rect">
                  <a:avLst/>
                </a:prstGeom>
                <a:noFill/>
                <a:ln w="9525">
                  <a:noFill/>
                </a:ln>
              </p:spPr>
              <p:txBody>
                <a:bodyPr>
                  <a:spAutoFit/>
                </a:bodyPr>
                <a:lstStyle/>
                <a:p>
                  <a:pPr>
                    <a:spcBef>
                      <a:spcPct val="50000"/>
                    </a:spcBef>
                  </a:pPr>
                  <a:r>
                    <a:rPr lang="zh-CN" altLang="en-US" sz="2400" dirty="0">
                      <a:latin typeface="Arial" panose="020B0604020202020204" pitchFamily="34" charset="0"/>
                    </a:rPr>
                    <a:t>库存信息</a:t>
                  </a:r>
                </a:p>
              </p:txBody>
            </p:sp>
          </p:grpSp>
          <p:grpSp>
            <p:nvGrpSpPr>
              <p:cNvPr id="322" name="Group 39"/>
              <p:cNvGrpSpPr/>
              <p:nvPr/>
            </p:nvGrpSpPr>
            <p:grpSpPr>
              <a:xfrm>
                <a:off x="4111943" y="3377565"/>
                <a:ext cx="1539875" cy="1219200"/>
                <a:chOff x="0" y="0"/>
                <a:chExt cx="970" cy="768"/>
              </a:xfrm>
            </p:grpSpPr>
            <p:sp>
              <p:nvSpPr>
                <p:cNvPr id="1049206" name="Line 40"/>
                <p:cNvSpPr/>
                <p:nvPr/>
              </p:nvSpPr>
              <p:spPr>
                <a:xfrm>
                  <a:off x="78" y="453"/>
                  <a:ext cx="754" cy="0"/>
                </a:xfrm>
                <a:prstGeom prst="line">
                  <a:avLst/>
                </a:prstGeom>
                <a:ln w="9525" cap="flat" cmpd="sng">
                  <a:solidFill>
                    <a:schemeClr val="tx1"/>
                  </a:solidFill>
                  <a:prstDash val="solid"/>
                  <a:headEnd type="none" w="med" len="med"/>
                  <a:tailEnd type="none" w="med" len="med"/>
                </a:ln>
              </p:spPr>
            </p:sp>
            <p:sp>
              <p:nvSpPr>
                <p:cNvPr id="1049207" name="Line 41"/>
                <p:cNvSpPr/>
                <p:nvPr/>
              </p:nvSpPr>
              <p:spPr>
                <a:xfrm>
                  <a:off x="78" y="768"/>
                  <a:ext cx="754" cy="0"/>
                </a:xfrm>
                <a:prstGeom prst="line">
                  <a:avLst/>
                </a:prstGeom>
                <a:ln w="9525" cap="flat" cmpd="sng">
                  <a:solidFill>
                    <a:schemeClr val="tx1"/>
                  </a:solidFill>
                  <a:prstDash val="solid"/>
                  <a:headEnd type="none" w="med" len="med"/>
                  <a:tailEnd type="none" w="med" len="med"/>
                </a:ln>
              </p:spPr>
            </p:sp>
            <p:sp>
              <p:nvSpPr>
                <p:cNvPr id="1049208" name="Text Box 42"/>
                <p:cNvSpPr txBox="1"/>
                <p:nvPr/>
              </p:nvSpPr>
              <p:spPr>
                <a:xfrm>
                  <a:off x="0" y="480"/>
                  <a:ext cx="970" cy="288"/>
                </a:xfrm>
                <a:prstGeom prst="rect">
                  <a:avLst/>
                </a:prstGeom>
                <a:noFill/>
                <a:ln w="9525">
                  <a:noFill/>
                </a:ln>
              </p:spPr>
              <p:txBody>
                <a:bodyPr>
                  <a:spAutoFit/>
                </a:bodyPr>
                <a:lstStyle/>
                <a:p>
                  <a:pPr>
                    <a:spcBef>
                      <a:spcPct val="50000"/>
                    </a:spcBef>
                  </a:pPr>
                  <a:r>
                    <a:rPr lang="zh-CN" altLang="en-US" sz="2400" dirty="0">
                      <a:latin typeface="Arial" panose="020B0604020202020204" pitchFamily="34" charset="0"/>
                    </a:rPr>
                    <a:t>零件目录</a:t>
                  </a:r>
                </a:p>
              </p:txBody>
            </p:sp>
            <p:sp>
              <p:nvSpPr>
                <p:cNvPr id="1049209" name="Line 43"/>
                <p:cNvSpPr/>
                <p:nvPr/>
              </p:nvSpPr>
              <p:spPr>
                <a:xfrm flipV="1">
                  <a:off x="633" y="0"/>
                  <a:ext cx="0" cy="432"/>
                </a:xfrm>
                <a:prstGeom prst="line">
                  <a:avLst/>
                </a:prstGeom>
                <a:ln w="9525" cap="flat" cmpd="sng">
                  <a:solidFill>
                    <a:schemeClr val="tx1"/>
                  </a:solidFill>
                  <a:prstDash val="solid"/>
                  <a:headEnd type="none" w="med" len="med"/>
                  <a:tailEnd type="triangle" w="med" len="med"/>
                </a:ln>
              </p:spPr>
            </p:sp>
          </p:gr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122"/>
                                        </p:tgtEl>
                                        <p:attrNameLst>
                                          <p:attrName>style.visibility</p:attrName>
                                        </p:attrNameLst>
                                      </p:cBhvr>
                                      <p:to>
                                        <p:strVal val="visible"/>
                                      </p:to>
                                    </p:set>
                                    <p:animEffect transition="in" filter="blinds(horizontal)">
                                      <p:cBhvr>
                                        <p:cTn id="7" dur="500"/>
                                        <p:tgtEl>
                                          <p:spTgt spid="10491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9"/>
                                        </p:tgtEl>
                                        <p:attrNameLst>
                                          <p:attrName>style.visibility</p:attrName>
                                        </p:attrNameLst>
                                      </p:cBhvr>
                                      <p:to>
                                        <p:strVal val="visible"/>
                                      </p:to>
                                    </p:set>
                                    <p:animEffect transition="in" filter="blinds(horizontal)">
                                      <p:cBhvr>
                                        <p:cTn id="12" dur="500"/>
                                        <p:tgtEl>
                                          <p:spTgt spid="28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nodeType="clickEffect">
                                  <p:stCondLst>
                                    <p:cond delay="0"/>
                                  </p:stCondLst>
                                  <p:childTnLst>
                                    <p:animEffect transition="out" filter="blinds(horizontal)">
                                      <p:cBhvr>
                                        <p:cTn id="16" dur="500"/>
                                        <p:tgtEl>
                                          <p:spTgt spid="289"/>
                                        </p:tgtEl>
                                      </p:cBhvr>
                                    </p:animEffect>
                                    <p:set>
                                      <p:cBhvr>
                                        <p:cTn id="17" dur="1" fill="hold">
                                          <p:stCondLst>
                                            <p:cond delay="499"/>
                                          </p:stCondLst>
                                        </p:cTn>
                                        <p:tgtEl>
                                          <p:spTgt spid="28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94"/>
                                        </p:tgtEl>
                                        <p:attrNameLst>
                                          <p:attrName>style.visibility</p:attrName>
                                        </p:attrNameLst>
                                      </p:cBhvr>
                                      <p:to>
                                        <p:strVal val="visible"/>
                                      </p:to>
                                    </p:set>
                                    <p:animEffect transition="in" filter="checkerboard(across)">
                                      <p:cBhvr>
                                        <p:cTn id="22" dur="500"/>
                                        <p:tgtEl>
                                          <p:spTgt spid="294"/>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xit" presetSubtype="10" fill="hold" nodeType="clickEffect">
                                  <p:stCondLst>
                                    <p:cond delay="0"/>
                                  </p:stCondLst>
                                  <p:childTnLst>
                                    <p:animEffect transition="out" filter="checkerboard(across)">
                                      <p:cBhvr>
                                        <p:cTn id="26" dur="500"/>
                                        <p:tgtEl>
                                          <p:spTgt spid="294"/>
                                        </p:tgtEl>
                                      </p:cBhvr>
                                    </p:animEffect>
                                    <p:set>
                                      <p:cBhvr>
                                        <p:cTn id="27" dur="1" fill="hold">
                                          <p:stCondLst>
                                            <p:cond delay="499"/>
                                          </p:stCondLst>
                                        </p:cTn>
                                        <p:tgtEl>
                                          <p:spTgt spid="29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06"/>
                                        </p:tgtEl>
                                        <p:attrNameLst>
                                          <p:attrName>style.visibility</p:attrName>
                                        </p:attrNameLst>
                                      </p:cBhvr>
                                      <p:to>
                                        <p:strVal val="visible"/>
                                      </p:to>
                                    </p:set>
                                    <p:animEffect transition="in" filter="box(in)">
                                      <p:cBhvr>
                                        <p:cTn id="32" dur="2000"/>
                                        <p:tgtEl>
                                          <p:spTgt spid="306"/>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xit" presetSubtype="10" fill="hold" nodeType="clickEffect">
                                  <p:stCondLst>
                                    <p:cond delay="0"/>
                                  </p:stCondLst>
                                  <p:childTnLst>
                                    <p:animEffect transition="out" filter="checkerboard(across)">
                                      <p:cBhvr>
                                        <p:cTn id="36" dur="500"/>
                                        <p:tgtEl>
                                          <p:spTgt spid="306"/>
                                        </p:tgtEl>
                                      </p:cBhvr>
                                    </p:animEffect>
                                    <p:set>
                                      <p:cBhvr>
                                        <p:cTn id="37" dur="1" fill="hold">
                                          <p:stCondLst>
                                            <p:cond delay="499"/>
                                          </p:stCondLst>
                                        </p:cTn>
                                        <p:tgtEl>
                                          <p:spTgt spid="30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11"/>
                                        </p:tgtEl>
                                        <p:attrNameLst>
                                          <p:attrName>style.visibility</p:attrName>
                                        </p:attrNameLst>
                                      </p:cBhvr>
                                      <p:to>
                                        <p:strVal val="visible"/>
                                      </p:to>
                                    </p:set>
                                    <p:animEffect transition="in" filter="checkerboard(across)">
                                      <p:cBhvr>
                                        <p:cTn id="42" dur="500"/>
                                        <p:tgtEl>
                                          <p:spTgt spid="311"/>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xit" presetSubtype="10" fill="hold" nodeType="clickEffect">
                                  <p:stCondLst>
                                    <p:cond delay="0"/>
                                  </p:stCondLst>
                                  <p:childTnLst>
                                    <p:animEffect transition="out" filter="checkerboard(across)">
                                      <p:cBhvr>
                                        <p:cTn id="46" dur="500"/>
                                        <p:tgtEl>
                                          <p:spTgt spid="311"/>
                                        </p:tgtEl>
                                      </p:cBhvr>
                                    </p:animEffect>
                                    <p:set>
                                      <p:cBhvr>
                                        <p:cTn id="47" dur="1" fill="hold">
                                          <p:stCondLst>
                                            <p:cond delay="499"/>
                                          </p:stCondLst>
                                        </p:cTn>
                                        <p:tgtEl>
                                          <p:spTgt spid="3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标题 1"/>
          <p:cNvSpPr>
            <a:spLocks noGrp="1"/>
          </p:cNvSpPr>
          <p:nvPr>
            <p:ph type="title"/>
          </p:nvPr>
        </p:nvSpPr>
        <p:spPr/>
        <p:txBody>
          <a:bodyPr/>
          <a:lstStyle/>
          <a:p>
            <a:r>
              <a:rPr lang="zh-CN" altLang="en-US"/>
              <a:t>修正需求错误的代价</a:t>
            </a:r>
          </a:p>
        </p:txBody>
      </p:sp>
      <p:pic>
        <p:nvPicPr>
          <p:cNvPr id="2097164" name="Picture 6"/>
          <p:cNvPicPr>
            <a:picLocks noChangeAspect="1"/>
          </p:cNvPicPr>
          <p:nvPr/>
        </p:nvPicPr>
        <p:blipFill>
          <a:blip r:embed="rId3"/>
          <a:stretch>
            <a:fillRect/>
          </a:stretch>
        </p:blipFill>
        <p:spPr>
          <a:xfrm>
            <a:off x="960120" y="1226820"/>
            <a:ext cx="9425940" cy="4814570"/>
          </a:xfrm>
          <a:prstGeom prst="rect">
            <a:avLst/>
          </a:prstGeom>
          <a:noFill/>
          <a:ln w="9525">
            <a:noFill/>
          </a:ln>
          <a:effectLst>
            <a:prstShdw prst="shdw13" dist="53882" dir="13499999">
              <a:srgbClr val="808080">
                <a:alpha val="50000"/>
              </a:srgbClr>
            </a:prstShdw>
          </a:effectLst>
        </p:spPr>
      </p:pic>
      <p:sp>
        <p:nvSpPr>
          <p:cNvPr id="1048688" name="圆角矩形标注 8"/>
          <p:cNvSpPr/>
          <p:nvPr/>
        </p:nvSpPr>
        <p:spPr>
          <a:xfrm>
            <a:off x="5034222" y="3291998"/>
            <a:ext cx="2376488" cy="684213"/>
          </a:xfrm>
          <a:prstGeom prst="wedgeRoundRectCallout">
            <a:avLst>
              <a:gd name="adj1" fmla="val 64412"/>
              <a:gd name="adj2" fmla="val 119998"/>
              <a:gd name="adj3" fmla="val 16667"/>
            </a:avLst>
          </a:prstGeom>
          <a:solidFill>
            <a:srgbClr val="FFFFFF"/>
          </a:solidFill>
          <a:ln w="25400" cap="flat" cmpd="sng" algn="ctr">
            <a:solidFill>
              <a:srgbClr val="3366FF"/>
            </a:solidFill>
            <a:prstDash val="soli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ea"/>
              </a:rPr>
              <a:t>指数级增长</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97164"/>
                                        </p:tgtEl>
                                        <p:attrNameLst>
                                          <p:attrName>style.visibility</p:attrName>
                                        </p:attrNameLst>
                                      </p:cBhvr>
                                      <p:to>
                                        <p:strVal val="visible"/>
                                      </p:to>
                                    </p:set>
                                    <p:animEffect transition="in" filter="checkerboard(across)">
                                      <p:cBhvr>
                                        <p:cTn id="7" dur="500"/>
                                        <p:tgtEl>
                                          <p:spTgt spid="20971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48688"/>
                                        </p:tgtEl>
                                        <p:attrNameLst>
                                          <p:attrName>style.visibility</p:attrName>
                                        </p:attrNameLst>
                                      </p:cBhvr>
                                      <p:to>
                                        <p:strVal val="visible"/>
                                      </p:to>
                                    </p:set>
                                    <p:animEffect transition="in" filter="fade">
                                      <p:cBhvr>
                                        <p:cTn id="12" dur="500"/>
                                        <p:tgtEl>
                                          <p:spTgt spid="1048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88"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4" name="Group 2"/>
          <p:cNvGrpSpPr/>
          <p:nvPr/>
        </p:nvGrpSpPr>
        <p:grpSpPr>
          <a:xfrm>
            <a:off x="1406498" y="1064260"/>
            <a:ext cx="8707783" cy="5623086"/>
            <a:chOff x="-54" y="183"/>
            <a:chExt cx="5485" cy="4167"/>
          </a:xfrm>
        </p:grpSpPr>
        <p:grpSp>
          <p:nvGrpSpPr>
            <p:cNvPr id="325" name="Group 5"/>
            <p:cNvGrpSpPr/>
            <p:nvPr/>
          </p:nvGrpSpPr>
          <p:grpSpPr>
            <a:xfrm>
              <a:off x="-54" y="183"/>
              <a:ext cx="5485" cy="4167"/>
              <a:chOff x="-438" y="0"/>
              <a:chExt cx="5485" cy="4167"/>
            </a:xfrm>
          </p:grpSpPr>
          <p:sp>
            <p:nvSpPr>
              <p:cNvPr id="1049210" name="Text Box 6"/>
              <p:cNvSpPr txBox="1"/>
              <p:nvPr/>
            </p:nvSpPr>
            <p:spPr>
              <a:xfrm>
                <a:off x="363" y="3826"/>
                <a:ext cx="4080" cy="341"/>
              </a:xfrm>
              <a:prstGeom prst="rect">
                <a:avLst/>
              </a:prstGeom>
              <a:noFill/>
              <a:ln w="9525">
                <a:noFill/>
              </a:ln>
            </p:spPr>
            <p:txBody>
              <a:bodyPr>
                <a:spAutoFit/>
              </a:bodyPr>
              <a:lstStyle/>
              <a:p>
                <a:pPr algn="ctr">
                  <a:spcBef>
                    <a:spcPct val="50000"/>
                  </a:spcBef>
                </a:pPr>
                <a:r>
                  <a:rPr lang="zh-CN"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rPr>
                  <a:t>图</a:t>
                </a:r>
                <a:r>
                  <a:rPr lang="en-US" altLang="zh-CN" sz="2400" b="1" dirty="0">
                    <a:latin typeface="Times New Roman" panose="02020603050405020304" pitchFamily="18" charset="0"/>
                    <a:cs typeface="Times New Roman" panose="02020603050405020304" pitchFamily="18" charset="0"/>
                  </a:rPr>
                  <a:t>4</a:t>
                </a:r>
                <a:r>
                  <a:rPr lang="zh-CN"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rPr>
                  <a:t>合成的仓库管理系统总数据流程图 </a:t>
                </a:r>
              </a:p>
            </p:txBody>
          </p:sp>
          <p:sp>
            <p:nvSpPr>
              <p:cNvPr id="1049211" name="Oval 7"/>
              <p:cNvSpPr/>
              <p:nvPr/>
            </p:nvSpPr>
            <p:spPr>
              <a:xfrm>
                <a:off x="288" y="1823"/>
                <a:ext cx="905" cy="1104"/>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b="1" dirty="0">
                  <a:latin typeface="Arial" panose="020B0604020202020204" pitchFamily="34" charset="0"/>
                </a:endParaRPr>
              </a:p>
            </p:txBody>
          </p:sp>
          <p:sp>
            <p:nvSpPr>
              <p:cNvPr id="1049212" name="Line 8"/>
              <p:cNvSpPr/>
              <p:nvPr/>
            </p:nvSpPr>
            <p:spPr>
              <a:xfrm>
                <a:off x="363" y="2138"/>
                <a:ext cx="754" cy="0"/>
              </a:xfrm>
              <a:prstGeom prst="line">
                <a:avLst/>
              </a:prstGeom>
              <a:ln w="9525" cap="flat" cmpd="sng">
                <a:solidFill>
                  <a:schemeClr val="tx1"/>
                </a:solidFill>
                <a:prstDash val="solid"/>
                <a:headEnd type="none" w="med" len="med"/>
                <a:tailEnd type="none" w="med" len="med"/>
              </a:ln>
            </p:spPr>
          </p:sp>
          <p:sp>
            <p:nvSpPr>
              <p:cNvPr id="1049213" name="Oval 9"/>
              <p:cNvSpPr/>
              <p:nvPr/>
            </p:nvSpPr>
            <p:spPr>
              <a:xfrm>
                <a:off x="1645" y="1823"/>
                <a:ext cx="980" cy="1104"/>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b="1" dirty="0">
                  <a:latin typeface="Arial" panose="020B0604020202020204" pitchFamily="34" charset="0"/>
                </a:endParaRPr>
              </a:p>
            </p:txBody>
          </p:sp>
          <p:sp>
            <p:nvSpPr>
              <p:cNvPr id="1049214" name="Line 10"/>
              <p:cNvSpPr/>
              <p:nvPr/>
            </p:nvSpPr>
            <p:spPr>
              <a:xfrm>
                <a:off x="1720" y="2138"/>
                <a:ext cx="830" cy="0"/>
              </a:xfrm>
              <a:prstGeom prst="line">
                <a:avLst/>
              </a:prstGeom>
              <a:ln w="9525" cap="flat" cmpd="sng">
                <a:solidFill>
                  <a:schemeClr val="tx1"/>
                </a:solidFill>
                <a:prstDash val="solid"/>
                <a:headEnd type="none" w="med" len="med"/>
                <a:tailEnd type="none" w="med" len="med"/>
              </a:ln>
            </p:spPr>
          </p:sp>
          <p:sp>
            <p:nvSpPr>
              <p:cNvPr id="1049215" name="Oval 11"/>
              <p:cNvSpPr/>
              <p:nvPr/>
            </p:nvSpPr>
            <p:spPr>
              <a:xfrm>
                <a:off x="3078" y="1823"/>
                <a:ext cx="754" cy="1104"/>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b="1" dirty="0">
                  <a:latin typeface="Arial" panose="020B0604020202020204" pitchFamily="34" charset="0"/>
                </a:endParaRPr>
              </a:p>
            </p:txBody>
          </p:sp>
          <p:sp>
            <p:nvSpPr>
              <p:cNvPr id="1049216" name="Line 12"/>
              <p:cNvSpPr/>
              <p:nvPr/>
            </p:nvSpPr>
            <p:spPr>
              <a:xfrm>
                <a:off x="3153" y="2138"/>
                <a:ext cx="603" cy="0"/>
              </a:xfrm>
              <a:prstGeom prst="line">
                <a:avLst/>
              </a:prstGeom>
              <a:ln w="9525" cap="flat" cmpd="sng">
                <a:solidFill>
                  <a:schemeClr val="tx1"/>
                </a:solidFill>
                <a:prstDash val="solid"/>
                <a:headEnd type="none" w="med" len="med"/>
                <a:tailEnd type="none" w="med" len="med"/>
              </a:ln>
            </p:spPr>
          </p:sp>
          <p:sp>
            <p:nvSpPr>
              <p:cNvPr id="1049217" name="Line 13"/>
              <p:cNvSpPr/>
              <p:nvPr/>
            </p:nvSpPr>
            <p:spPr>
              <a:xfrm>
                <a:off x="3051" y="3085"/>
                <a:ext cx="678" cy="0"/>
              </a:xfrm>
              <a:prstGeom prst="line">
                <a:avLst/>
              </a:prstGeom>
              <a:ln w="9525" cap="flat" cmpd="sng">
                <a:solidFill>
                  <a:schemeClr val="tx1"/>
                </a:solidFill>
                <a:prstDash val="solid"/>
                <a:headEnd type="none" w="med" len="med"/>
                <a:tailEnd type="none" w="med" len="med"/>
              </a:ln>
            </p:spPr>
          </p:sp>
          <p:sp>
            <p:nvSpPr>
              <p:cNvPr id="1049218" name="Line 14"/>
              <p:cNvSpPr/>
              <p:nvPr/>
            </p:nvSpPr>
            <p:spPr>
              <a:xfrm flipH="1">
                <a:off x="816" y="1192"/>
                <a:ext cx="2256" cy="576"/>
              </a:xfrm>
              <a:prstGeom prst="line">
                <a:avLst/>
              </a:prstGeom>
              <a:ln w="9525" cap="flat" cmpd="sng">
                <a:solidFill>
                  <a:schemeClr val="tx1"/>
                </a:solidFill>
                <a:prstDash val="solid"/>
                <a:headEnd type="none" w="med" len="med"/>
                <a:tailEnd type="triangle" w="med" len="med"/>
              </a:ln>
            </p:spPr>
          </p:sp>
          <p:sp>
            <p:nvSpPr>
              <p:cNvPr id="1049219" name="Line 15"/>
              <p:cNvSpPr/>
              <p:nvPr/>
            </p:nvSpPr>
            <p:spPr>
              <a:xfrm>
                <a:off x="1193" y="2296"/>
                <a:ext cx="452" cy="0"/>
              </a:xfrm>
              <a:prstGeom prst="line">
                <a:avLst/>
              </a:prstGeom>
              <a:ln w="9525" cap="flat" cmpd="sng">
                <a:solidFill>
                  <a:schemeClr val="tx1"/>
                </a:solidFill>
                <a:prstDash val="solid"/>
                <a:headEnd type="none" w="med" len="med"/>
                <a:tailEnd type="triangle" w="med" len="med"/>
              </a:ln>
            </p:spPr>
          </p:sp>
          <p:sp>
            <p:nvSpPr>
              <p:cNvPr id="1049220" name="Line 16"/>
              <p:cNvSpPr/>
              <p:nvPr/>
            </p:nvSpPr>
            <p:spPr>
              <a:xfrm>
                <a:off x="3051" y="3400"/>
                <a:ext cx="678" cy="0"/>
              </a:xfrm>
              <a:prstGeom prst="line">
                <a:avLst/>
              </a:prstGeom>
              <a:ln w="9525" cap="flat" cmpd="sng">
                <a:solidFill>
                  <a:schemeClr val="tx1"/>
                </a:solidFill>
                <a:prstDash val="solid"/>
                <a:headEnd type="none" w="med" len="med"/>
                <a:tailEnd type="none" w="med" len="med"/>
              </a:ln>
            </p:spPr>
          </p:sp>
          <p:sp>
            <p:nvSpPr>
              <p:cNvPr id="1049221" name="Line 17"/>
              <p:cNvSpPr/>
              <p:nvPr/>
            </p:nvSpPr>
            <p:spPr>
              <a:xfrm>
                <a:off x="3153" y="2769"/>
                <a:ext cx="15" cy="295"/>
              </a:xfrm>
              <a:prstGeom prst="line">
                <a:avLst/>
              </a:prstGeom>
              <a:ln w="9525" cap="flat" cmpd="sng">
                <a:solidFill>
                  <a:schemeClr val="tx1"/>
                </a:solidFill>
                <a:prstDash val="solid"/>
                <a:headEnd type="none" w="med" len="med"/>
                <a:tailEnd type="triangle" w="med" len="med"/>
              </a:ln>
            </p:spPr>
          </p:sp>
          <p:sp>
            <p:nvSpPr>
              <p:cNvPr id="1049222" name="Line 18"/>
              <p:cNvSpPr/>
              <p:nvPr/>
            </p:nvSpPr>
            <p:spPr>
              <a:xfrm>
                <a:off x="1645" y="3085"/>
                <a:ext cx="679" cy="0"/>
              </a:xfrm>
              <a:prstGeom prst="line">
                <a:avLst/>
              </a:prstGeom>
              <a:ln w="9525" cap="flat" cmpd="sng">
                <a:solidFill>
                  <a:schemeClr val="tx1"/>
                </a:solidFill>
                <a:prstDash val="solid"/>
                <a:headEnd type="none" w="med" len="med"/>
                <a:tailEnd type="none" w="med" len="med"/>
              </a:ln>
            </p:spPr>
          </p:sp>
          <p:sp>
            <p:nvSpPr>
              <p:cNvPr id="1049223" name="Line 19"/>
              <p:cNvSpPr/>
              <p:nvPr/>
            </p:nvSpPr>
            <p:spPr>
              <a:xfrm>
                <a:off x="1645" y="3400"/>
                <a:ext cx="679" cy="0"/>
              </a:xfrm>
              <a:prstGeom prst="line">
                <a:avLst/>
              </a:prstGeom>
              <a:ln w="9525" cap="flat" cmpd="sng">
                <a:solidFill>
                  <a:schemeClr val="tx1"/>
                </a:solidFill>
                <a:prstDash val="solid"/>
                <a:headEnd type="none" w="med" len="med"/>
                <a:tailEnd type="none" w="med" len="med"/>
              </a:ln>
            </p:spPr>
          </p:sp>
          <p:sp>
            <p:nvSpPr>
              <p:cNvPr id="1049224" name="Line 20"/>
              <p:cNvSpPr/>
              <p:nvPr/>
            </p:nvSpPr>
            <p:spPr>
              <a:xfrm>
                <a:off x="589" y="3085"/>
                <a:ext cx="754" cy="0"/>
              </a:xfrm>
              <a:prstGeom prst="line">
                <a:avLst/>
              </a:prstGeom>
              <a:ln w="9525" cap="flat" cmpd="sng">
                <a:solidFill>
                  <a:schemeClr val="tx1"/>
                </a:solidFill>
                <a:prstDash val="solid"/>
                <a:headEnd type="none" w="med" len="med"/>
                <a:tailEnd type="none" w="med" len="med"/>
              </a:ln>
            </p:spPr>
          </p:sp>
          <p:sp>
            <p:nvSpPr>
              <p:cNvPr id="1049225" name="Line 21"/>
              <p:cNvSpPr/>
              <p:nvPr/>
            </p:nvSpPr>
            <p:spPr>
              <a:xfrm>
                <a:off x="589" y="3400"/>
                <a:ext cx="754" cy="0"/>
              </a:xfrm>
              <a:prstGeom prst="line">
                <a:avLst/>
              </a:prstGeom>
              <a:ln w="9525" cap="flat" cmpd="sng">
                <a:solidFill>
                  <a:schemeClr val="tx1"/>
                </a:solidFill>
                <a:prstDash val="solid"/>
                <a:headEnd type="none" w="med" len="med"/>
                <a:tailEnd type="none" w="med" len="med"/>
              </a:ln>
            </p:spPr>
          </p:sp>
          <p:sp>
            <p:nvSpPr>
              <p:cNvPr id="1049226" name="Line 22"/>
              <p:cNvSpPr/>
              <p:nvPr/>
            </p:nvSpPr>
            <p:spPr>
              <a:xfrm>
                <a:off x="1796" y="2769"/>
                <a:ext cx="0" cy="316"/>
              </a:xfrm>
              <a:prstGeom prst="line">
                <a:avLst/>
              </a:prstGeom>
              <a:ln w="9525" cap="flat" cmpd="sng">
                <a:solidFill>
                  <a:schemeClr val="tx1"/>
                </a:solidFill>
                <a:prstDash val="solid"/>
                <a:headEnd type="none" w="med" len="med"/>
                <a:tailEnd type="triangle" w="med" len="med"/>
              </a:ln>
            </p:spPr>
          </p:sp>
          <p:sp>
            <p:nvSpPr>
              <p:cNvPr id="1049227" name="Line 23"/>
              <p:cNvSpPr/>
              <p:nvPr/>
            </p:nvSpPr>
            <p:spPr>
              <a:xfrm flipH="1" flipV="1">
                <a:off x="384" y="808"/>
                <a:ext cx="0" cy="1248"/>
              </a:xfrm>
              <a:prstGeom prst="line">
                <a:avLst/>
              </a:prstGeom>
              <a:ln w="9525" cap="flat" cmpd="sng">
                <a:solidFill>
                  <a:schemeClr val="tx1"/>
                </a:solidFill>
                <a:prstDash val="solid"/>
                <a:headEnd type="none" w="med" len="med"/>
                <a:tailEnd type="triangle" w="med" len="med"/>
              </a:ln>
            </p:spPr>
          </p:sp>
          <p:sp>
            <p:nvSpPr>
              <p:cNvPr id="1049228" name="Text Box 24"/>
              <p:cNvSpPr txBox="1"/>
              <p:nvPr/>
            </p:nvSpPr>
            <p:spPr>
              <a:xfrm>
                <a:off x="0" y="376"/>
                <a:ext cx="575" cy="384"/>
              </a:xfrm>
              <a:prstGeom prst="rect">
                <a:avLst/>
              </a:prstGeom>
              <a:noFill/>
              <a:ln w="9525" cap="flat" cmpd="sng">
                <a:solidFill>
                  <a:schemeClr val="tx1"/>
                </a:solidFill>
                <a:prstDash val="solid"/>
                <a:miter/>
                <a:headEnd type="none" w="med" len="med"/>
                <a:tailEnd type="none" w="med" len="med"/>
              </a:ln>
            </p:spPr>
            <p:txBody>
              <a:bodyPr anchor="ctr"/>
              <a:lstStyle/>
              <a:p>
                <a:pPr algn="ctr" eaLnBrk="0" hangingPunct="0"/>
                <a:r>
                  <a:rPr lang="zh-CN" altLang="en-US" sz="2400" b="1" dirty="0">
                    <a:latin typeface="Times New Roman" panose="02020603050405020304" pitchFamily="18" charset="0"/>
                  </a:rPr>
                  <a:t>职工</a:t>
                </a:r>
              </a:p>
            </p:txBody>
          </p:sp>
          <p:sp>
            <p:nvSpPr>
              <p:cNvPr id="1049229" name="Line 25"/>
              <p:cNvSpPr/>
              <p:nvPr/>
            </p:nvSpPr>
            <p:spPr>
              <a:xfrm flipV="1">
                <a:off x="2173" y="2611"/>
                <a:ext cx="905" cy="474"/>
              </a:xfrm>
              <a:prstGeom prst="line">
                <a:avLst/>
              </a:prstGeom>
              <a:ln w="9525" cap="flat" cmpd="sng">
                <a:solidFill>
                  <a:schemeClr val="tx1"/>
                </a:solidFill>
                <a:prstDash val="solid"/>
                <a:headEnd type="none" w="med" len="med"/>
                <a:tailEnd type="triangle" w="med" len="med"/>
              </a:ln>
            </p:spPr>
          </p:sp>
          <p:sp>
            <p:nvSpPr>
              <p:cNvPr id="1049230" name="Line 26"/>
              <p:cNvSpPr/>
              <p:nvPr/>
            </p:nvSpPr>
            <p:spPr>
              <a:xfrm flipV="1">
                <a:off x="2550" y="1536"/>
                <a:ext cx="762" cy="445"/>
              </a:xfrm>
              <a:prstGeom prst="line">
                <a:avLst/>
              </a:prstGeom>
              <a:ln w="9525" cap="flat" cmpd="sng">
                <a:solidFill>
                  <a:schemeClr val="tx1"/>
                </a:solidFill>
                <a:prstDash val="solid"/>
                <a:headEnd type="none" w="med" len="med"/>
                <a:tailEnd type="triangle" w="med" len="med"/>
              </a:ln>
            </p:spPr>
          </p:sp>
          <p:sp>
            <p:nvSpPr>
              <p:cNvPr id="1049231" name="Text Box 27"/>
              <p:cNvSpPr txBox="1"/>
              <p:nvPr/>
            </p:nvSpPr>
            <p:spPr>
              <a:xfrm rot="-793486">
                <a:off x="1536" y="1144"/>
                <a:ext cx="1200" cy="341"/>
              </a:xfrm>
              <a:prstGeom prst="rect">
                <a:avLst/>
              </a:prstGeom>
              <a:noFill/>
              <a:ln w="9525">
                <a:noFill/>
              </a:ln>
            </p:spPr>
            <p:txBody>
              <a:bodyPr>
                <a:spAutoFit/>
              </a:bodyPr>
              <a:lstStyle/>
              <a:p>
                <a:pPr>
                  <a:spcBef>
                    <a:spcPct val="50000"/>
                  </a:spcBef>
                </a:pPr>
                <a:r>
                  <a:rPr lang="zh-CN" altLang="en-US" sz="2400" b="1" dirty="0">
                    <a:latin typeface="Arial" panose="020B0604020202020204" pitchFamily="34" charset="0"/>
                  </a:rPr>
                  <a:t>有效领料单</a:t>
                </a:r>
              </a:p>
            </p:txBody>
          </p:sp>
          <p:sp>
            <p:nvSpPr>
              <p:cNvPr id="1049232" name="Text Box 28"/>
              <p:cNvSpPr txBox="1"/>
              <p:nvPr/>
            </p:nvSpPr>
            <p:spPr>
              <a:xfrm>
                <a:off x="1069" y="1672"/>
                <a:ext cx="727" cy="650"/>
              </a:xfrm>
              <a:prstGeom prst="rect">
                <a:avLst/>
              </a:prstGeom>
              <a:noFill/>
              <a:ln w="9525">
                <a:noFill/>
              </a:ln>
            </p:spPr>
            <p:txBody>
              <a:bodyPr>
                <a:spAutoFit/>
              </a:bodyPr>
              <a:lstStyle/>
              <a:p>
                <a:pPr algn="ctr">
                  <a:spcBef>
                    <a:spcPct val="20000"/>
                  </a:spcBef>
                </a:pPr>
                <a:r>
                  <a:rPr lang="zh-CN" altLang="en-US" sz="2400" b="1" dirty="0">
                    <a:latin typeface="Arial" panose="020B0604020202020204" pitchFamily="34" charset="0"/>
                  </a:rPr>
                  <a:t>合法</a:t>
                </a:r>
              </a:p>
              <a:p>
                <a:pPr algn="ctr">
                  <a:spcBef>
                    <a:spcPct val="20000"/>
                  </a:spcBef>
                </a:pPr>
                <a:r>
                  <a:rPr lang="zh-CN" altLang="en-US" sz="2400" b="1" dirty="0">
                    <a:latin typeface="Arial" panose="020B0604020202020204" pitchFamily="34" charset="0"/>
                  </a:rPr>
                  <a:t>领料单</a:t>
                </a:r>
              </a:p>
            </p:txBody>
          </p:sp>
          <p:sp>
            <p:nvSpPr>
              <p:cNvPr id="1049233" name="Text Box 29"/>
              <p:cNvSpPr txBox="1"/>
              <p:nvPr/>
            </p:nvSpPr>
            <p:spPr>
              <a:xfrm rot="-1442098">
                <a:off x="2537" y="1440"/>
                <a:ext cx="727" cy="341"/>
              </a:xfrm>
              <a:prstGeom prst="rect">
                <a:avLst/>
              </a:prstGeom>
              <a:noFill/>
              <a:ln w="9525">
                <a:noFill/>
              </a:ln>
            </p:spPr>
            <p:txBody>
              <a:bodyPr>
                <a:spAutoFit/>
              </a:bodyPr>
              <a:lstStyle/>
              <a:p>
                <a:pPr algn="ctr">
                  <a:spcBef>
                    <a:spcPct val="20000"/>
                  </a:spcBef>
                </a:pPr>
                <a:r>
                  <a:rPr lang="zh-CN" altLang="en-US" sz="2400" b="1" dirty="0">
                    <a:latin typeface="Arial" panose="020B0604020202020204" pitchFamily="34" charset="0"/>
                  </a:rPr>
                  <a:t>登记单</a:t>
                </a:r>
              </a:p>
            </p:txBody>
          </p:sp>
          <p:sp>
            <p:nvSpPr>
              <p:cNvPr id="1049234" name="Text Box 30"/>
              <p:cNvSpPr txBox="1"/>
              <p:nvPr/>
            </p:nvSpPr>
            <p:spPr>
              <a:xfrm rot="-5380796">
                <a:off x="-438" y="1276"/>
                <a:ext cx="1357" cy="502"/>
              </a:xfrm>
              <a:prstGeom prst="rect">
                <a:avLst/>
              </a:prstGeom>
              <a:noFill/>
              <a:ln w="9525">
                <a:noFill/>
              </a:ln>
            </p:spPr>
            <p:txBody>
              <a:bodyPr>
                <a:spAutoFit/>
              </a:bodyPr>
              <a:lstStyle/>
              <a:p>
                <a:pPr algn="ctr">
                  <a:spcBef>
                    <a:spcPct val="20000"/>
                  </a:spcBef>
                </a:pPr>
                <a:r>
                  <a:rPr lang="zh-CN" altLang="en-US" sz="2400" b="1" dirty="0">
                    <a:latin typeface="Arial" panose="020B0604020202020204" pitchFamily="34" charset="0"/>
                  </a:rPr>
                  <a:t>不合格领料单</a:t>
                </a:r>
              </a:p>
            </p:txBody>
          </p:sp>
          <p:sp>
            <p:nvSpPr>
              <p:cNvPr id="1049235" name="Text Box 31"/>
              <p:cNvSpPr txBox="1"/>
              <p:nvPr/>
            </p:nvSpPr>
            <p:spPr>
              <a:xfrm>
                <a:off x="293" y="1864"/>
                <a:ext cx="921" cy="967"/>
              </a:xfrm>
              <a:prstGeom prst="rect">
                <a:avLst/>
              </a:prstGeom>
              <a:noFill/>
              <a:ln w="9525">
                <a:noFill/>
              </a:ln>
            </p:spPr>
            <p:txBody>
              <a:bodyPr>
                <a:spAutoFit/>
              </a:bodyPr>
              <a:lstStyle/>
              <a:p>
                <a:pPr algn="ctr">
                  <a:spcBef>
                    <a:spcPct val="20000"/>
                  </a:spcBef>
                </a:pPr>
                <a:r>
                  <a:rPr lang="zh-CN" altLang="zh-CN" sz="2400" b="1" dirty="0">
                    <a:latin typeface="Arial" panose="020B0604020202020204" pitchFamily="34" charset="0"/>
                  </a:rPr>
                  <a:t>2.1</a:t>
                </a:r>
              </a:p>
              <a:p>
                <a:pPr algn="ctr">
                  <a:spcBef>
                    <a:spcPct val="20000"/>
                  </a:spcBef>
                </a:pPr>
                <a:r>
                  <a:rPr lang="zh-CN" altLang="en-US" sz="2400" b="1" dirty="0">
                    <a:latin typeface="Arial" panose="020B0604020202020204" pitchFamily="34" charset="0"/>
                  </a:rPr>
                  <a:t>编辑有效</a:t>
                </a:r>
              </a:p>
              <a:p>
                <a:pPr algn="ctr">
                  <a:spcBef>
                    <a:spcPct val="20000"/>
                  </a:spcBef>
                </a:pPr>
                <a:r>
                  <a:rPr lang="zh-CN" altLang="en-US" sz="2400" b="1" dirty="0">
                    <a:latin typeface="Arial" panose="020B0604020202020204" pitchFamily="34" charset="0"/>
                  </a:rPr>
                  <a:t>领料单</a:t>
                </a:r>
              </a:p>
            </p:txBody>
          </p:sp>
          <p:sp>
            <p:nvSpPr>
              <p:cNvPr id="1049236" name="Text Box 32"/>
              <p:cNvSpPr txBox="1"/>
              <p:nvPr/>
            </p:nvSpPr>
            <p:spPr>
              <a:xfrm>
                <a:off x="1747" y="1864"/>
                <a:ext cx="728" cy="967"/>
              </a:xfrm>
              <a:prstGeom prst="rect">
                <a:avLst/>
              </a:prstGeom>
              <a:noFill/>
              <a:ln w="9525">
                <a:noFill/>
              </a:ln>
            </p:spPr>
            <p:txBody>
              <a:bodyPr>
                <a:spAutoFit/>
              </a:bodyPr>
              <a:lstStyle/>
              <a:p>
                <a:pPr algn="ctr">
                  <a:spcBef>
                    <a:spcPct val="20000"/>
                  </a:spcBef>
                </a:pPr>
                <a:r>
                  <a:rPr lang="zh-CN" altLang="zh-CN" sz="2400" b="1" dirty="0">
                    <a:latin typeface="Arial" panose="020B0604020202020204" pitchFamily="34" charset="0"/>
                  </a:rPr>
                  <a:t>2.2</a:t>
                </a:r>
              </a:p>
              <a:p>
                <a:pPr algn="ctr">
                  <a:spcBef>
                    <a:spcPct val="20000"/>
                  </a:spcBef>
                </a:pPr>
                <a:r>
                  <a:rPr lang="zh-CN" altLang="en-US" sz="2400" b="1" dirty="0">
                    <a:latin typeface="Arial" panose="020B0604020202020204" pitchFamily="34" charset="0"/>
                  </a:rPr>
                  <a:t>更新库</a:t>
                </a:r>
              </a:p>
              <a:p>
                <a:pPr algn="ctr">
                  <a:spcBef>
                    <a:spcPct val="20000"/>
                  </a:spcBef>
                </a:pPr>
                <a:r>
                  <a:rPr lang="zh-CN" altLang="en-US" sz="2400" b="1" dirty="0">
                    <a:latin typeface="Arial" panose="020B0604020202020204" pitchFamily="34" charset="0"/>
                  </a:rPr>
                  <a:t>存量</a:t>
                </a:r>
              </a:p>
            </p:txBody>
          </p:sp>
          <p:sp>
            <p:nvSpPr>
              <p:cNvPr id="1049237" name="Text Box 33"/>
              <p:cNvSpPr txBox="1"/>
              <p:nvPr/>
            </p:nvSpPr>
            <p:spPr>
              <a:xfrm>
                <a:off x="3105" y="1864"/>
                <a:ext cx="727" cy="967"/>
              </a:xfrm>
              <a:prstGeom prst="rect">
                <a:avLst/>
              </a:prstGeom>
              <a:noFill/>
              <a:ln w="9525">
                <a:noFill/>
              </a:ln>
            </p:spPr>
            <p:txBody>
              <a:bodyPr>
                <a:spAutoFit/>
              </a:bodyPr>
              <a:lstStyle/>
              <a:p>
                <a:pPr algn="ctr">
                  <a:spcBef>
                    <a:spcPct val="20000"/>
                  </a:spcBef>
                </a:pPr>
                <a:r>
                  <a:rPr lang="zh-CN" altLang="zh-CN" sz="2400" b="1" dirty="0">
                    <a:latin typeface="Arial" panose="020B0604020202020204" pitchFamily="34" charset="0"/>
                  </a:rPr>
                  <a:t>2.3</a:t>
                </a:r>
              </a:p>
              <a:p>
                <a:pPr algn="ctr">
                  <a:spcBef>
                    <a:spcPct val="20000"/>
                  </a:spcBef>
                </a:pPr>
                <a:r>
                  <a:rPr lang="zh-CN" altLang="en-US" sz="2400" b="1" dirty="0">
                    <a:latin typeface="Arial" panose="020B0604020202020204" pitchFamily="34" charset="0"/>
                  </a:rPr>
                  <a:t>处理</a:t>
                </a:r>
              </a:p>
              <a:p>
                <a:pPr algn="ctr">
                  <a:spcBef>
                    <a:spcPct val="20000"/>
                  </a:spcBef>
                </a:pPr>
                <a:r>
                  <a:rPr lang="zh-CN" altLang="en-US" sz="2400" b="1" dirty="0">
                    <a:latin typeface="Arial" panose="020B0604020202020204" pitchFamily="34" charset="0"/>
                  </a:rPr>
                  <a:t>订货</a:t>
                </a:r>
              </a:p>
            </p:txBody>
          </p:sp>
          <p:sp>
            <p:nvSpPr>
              <p:cNvPr id="1049238" name="Text Box 34"/>
              <p:cNvSpPr txBox="1"/>
              <p:nvPr/>
            </p:nvSpPr>
            <p:spPr>
              <a:xfrm>
                <a:off x="511" y="3112"/>
                <a:ext cx="970" cy="341"/>
              </a:xfrm>
              <a:prstGeom prst="rect">
                <a:avLst/>
              </a:prstGeom>
              <a:noFill/>
              <a:ln w="9525">
                <a:noFill/>
              </a:ln>
            </p:spPr>
            <p:txBody>
              <a:bodyPr>
                <a:spAutoFit/>
              </a:bodyPr>
              <a:lstStyle/>
              <a:p>
                <a:pPr>
                  <a:spcBef>
                    <a:spcPct val="50000"/>
                  </a:spcBef>
                </a:pPr>
                <a:r>
                  <a:rPr lang="zh-CN" altLang="en-US" sz="2400" b="1" dirty="0">
                    <a:latin typeface="Arial" panose="020B0604020202020204" pitchFamily="34" charset="0"/>
                  </a:rPr>
                  <a:t>零件目录</a:t>
                </a:r>
              </a:p>
            </p:txBody>
          </p:sp>
          <p:sp>
            <p:nvSpPr>
              <p:cNvPr id="1049239" name="Text Box 35"/>
              <p:cNvSpPr txBox="1"/>
              <p:nvPr/>
            </p:nvSpPr>
            <p:spPr>
              <a:xfrm>
                <a:off x="1566" y="3112"/>
                <a:ext cx="921" cy="341"/>
              </a:xfrm>
              <a:prstGeom prst="rect">
                <a:avLst/>
              </a:prstGeom>
              <a:noFill/>
              <a:ln w="9525">
                <a:noFill/>
              </a:ln>
            </p:spPr>
            <p:txBody>
              <a:bodyPr>
                <a:spAutoFit/>
              </a:bodyPr>
              <a:lstStyle/>
              <a:p>
                <a:pPr>
                  <a:spcBef>
                    <a:spcPct val="50000"/>
                  </a:spcBef>
                </a:pPr>
                <a:r>
                  <a:rPr lang="zh-CN" altLang="en-US" sz="2400" b="1" dirty="0">
                    <a:latin typeface="Arial" panose="020B0604020202020204" pitchFamily="34" charset="0"/>
                  </a:rPr>
                  <a:t>订货信息</a:t>
                </a:r>
              </a:p>
            </p:txBody>
          </p:sp>
          <p:sp>
            <p:nvSpPr>
              <p:cNvPr id="1049240" name="Text Box 36"/>
              <p:cNvSpPr txBox="1"/>
              <p:nvPr/>
            </p:nvSpPr>
            <p:spPr>
              <a:xfrm>
                <a:off x="2967" y="3112"/>
                <a:ext cx="921" cy="341"/>
              </a:xfrm>
              <a:prstGeom prst="rect">
                <a:avLst/>
              </a:prstGeom>
              <a:noFill/>
              <a:ln w="9525">
                <a:noFill/>
              </a:ln>
            </p:spPr>
            <p:txBody>
              <a:bodyPr>
                <a:spAutoFit/>
              </a:bodyPr>
              <a:lstStyle/>
              <a:p>
                <a:pPr>
                  <a:spcBef>
                    <a:spcPct val="50000"/>
                  </a:spcBef>
                </a:pPr>
                <a:r>
                  <a:rPr lang="zh-CN" altLang="en-US" sz="2400" b="1" dirty="0">
                    <a:latin typeface="Arial" panose="020B0604020202020204" pitchFamily="34" charset="0"/>
                  </a:rPr>
                  <a:t>库存信息</a:t>
                </a:r>
              </a:p>
            </p:txBody>
          </p:sp>
          <p:sp>
            <p:nvSpPr>
              <p:cNvPr id="1049241" name="Oval 37"/>
              <p:cNvSpPr/>
              <p:nvPr/>
            </p:nvSpPr>
            <p:spPr>
              <a:xfrm>
                <a:off x="1385" y="92"/>
                <a:ext cx="913" cy="1100"/>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b="1" dirty="0">
                  <a:latin typeface="Arial" panose="020B0604020202020204" pitchFamily="34" charset="0"/>
                </a:endParaRPr>
              </a:p>
            </p:txBody>
          </p:sp>
          <p:sp>
            <p:nvSpPr>
              <p:cNvPr id="1049242" name="Line 38"/>
              <p:cNvSpPr/>
              <p:nvPr/>
            </p:nvSpPr>
            <p:spPr>
              <a:xfrm>
                <a:off x="1461" y="407"/>
                <a:ext cx="761" cy="0"/>
              </a:xfrm>
              <a:prstGeom prst="line">
                <a:avLst/>
              </a:prstGeom>
              <a:ln w="9525" cap="flat" cmpd="sng">
                <a:solidFill>
                  <a:schemeClr val="tx1"/>
                </a:solidFill>
                <a:prstDash val="solid"/>
                <a:headEnd type="none" w="med" len="med"/>
                <a:tailEnd type="none" w="med" len="med"/>
              </a:ln>
            </p:spPr>
          </p:sp>
          <p:sp>
            <p:nvSpPr>
              <p:cNvPr id="1049243" name="Oval 39"/>
              <p:cNvSpPr/>
              <p:nvPr/>
            </p:nvSpPr>
            <p:spPr>
              <a:xfrm>
                <a:off x="2755" y="92"/>
                <a:ext cx="989" cy="1100"/>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b="1" dirty="0">
                  <a:latin typeface="Arial" panose="020B0604020202020204" pitchFamily="34" charset="0"/>
                </a:endParaRPr>
              </a:p>
            </p:txBody>
          </p:sp>
          <p:sp>
            <p:nvSpPr>
              <p:cNvPr id="1049244" name="Line 40"/>
              <p:cNvSpPr/>
              <p:nvPr/>
            </p:nvSpPr>
            <p:spPr>
              <a:xfrm>
                <a:off x="2831" y="407"/>
                <a:ext cx="837" cy="0"/>
              </a:xfrm>
              <a:prstGeom prst="line">
                <a:avLst/>
              </a:prstGeom>
              <a:ln w="9525" cap="flat" cmpd="sng">
                <a:solidFill>
                  <a:schemeClr val="tx1"/>
                </a:solidFill>
                <a:prstDash val="solid"/>
                <a:headEnd type="none" w="med" len="med"/>
                <a:tailEnd type="none" w="med" len="med"/>
              </a:ln>
            </p:spPr>
          </p:sp>
          <p:sp>
            <p:nvSpPr>
              <p:cNvPr id="1049245" name="Line 41"/>
              <p:cNvSpPr/>
              <p:nvPr/>
            </p:nvSpPr>
            <p:spPr>
              <a:xfrm flipV="1">
                <a:off x="576" y="564"/>
                <a:ext cx="809" cy="4"/>
              </a:xfrm>
              <a:prstGeom prst="line">
                <a:avLst/>
              </a:prstGeom>
              <a:ln w="9525" cap="flat" cmpd="sng">
                <a:solidFill>
                  <a:schemeClr val="tx1"/>
                </a:solidFill>
                <a:prstDash val="solid"/>
                <a:headEnd type="none" w="med" len="med"/>
                <a:tailEnd type="triangle" w="med" len="med"/>
              </a:ln>
            </p:spPr>
          </p:sp>
          <p:sp>
            <p:nvSpPr>
              <p:cNvPr id="1049246" name="Line 42"/>
              <p:cNvSpPr/>
              <p:nvPr/>
            </p:nvSpPr>
            <p:spPr>
              <a:xfrm>
                <a:off x="2298" y="564"/>
                <a:ext cx="457" cy="0"/>
              </a:xfrm>
              <a:prstGeom prst="line">
                <a:avLst/>
              </a:prstGeom>
              <a:ln w="9525" cap="flat" cmpd="sng">
                <a:solidFill>
                  <a:schemeClr val="tx1"/>
                </a:solidFill>
                <a:prstDash val="solid"/>
                <a:headEnd type="none" w="med" len="med"/>
                <a:tailEnd type="triangle" w="med" len="med"/>
              </a:ln>
            </p:spPr>
          </p:sp>
          <p:sp>
            <p:nvSpPr>
              <p:cNvPr id="1049247" name="Text Box 43"/>
              <p:cNvSpPr txBox="1"/>
              <p:nvPr/>
            </p:nvSpPr>
            <p:spPr>
              <a:xfrm>
                <a:off x="672" y="280"/>
                <a:ext cx="768" cy="341"/>
              </a:xfrm>
              <a:prstGeom prst="rect">
                <a:avLst/>
              </a:prstGeom>
              <a:noFill/>
              <a:ln w="9525">
                <a:noFill/>
              </a:ln>
            </p:spPr>
            <p:txBody>
              <a:bodyPr>
                <a:spAutoFit/>
              </a:bodyPr>
              <a:lstStyle/>
              <a:p>
                <a:pPr algn="ctr">
                  <a:spcBef>
                    <a:spcPct val="50000"/>
                  </a:spcBef>
                </a:pPr>
                <a:r>
                  <a:rPr lang="zh-CN" altLang="en-US" sz="2400" b="1" dirty="0">
                    <a:latin typeface="Arial" panose="020B0604020202020204" pitchFamily="34" charset="0"/>
                  </a:rPr>
                  <a:t>领料单</a:t>
                </a:r>
              </a:p>
            </p:txBody>
          </p:sp>
          <p:sp>
            <p:nvSpPr>
              <p:cNvPr id="1049248" name="Text Box 44"/>
              <p:cNvSpPr txBox="1"/>
              <p:nvPr/>
            </p:nvSpPr>
            <p:spPr>
              <a:xfrm>
                <a:off x="2136" y="0"/>
                <a:ext cx="816" cy="537"/>
              </a:xfrm>
              <a:prstGeom prst="rect">
                <a:avLst/>
              </a:prstGeom>
              <a:noFill/>
              <a:ln w="9525">
                <a:noFill/>
              </a:ln>
            </p:spPr>
            <p:txBody>
              <a:bodyPr>
                <a:spAutoFit/>
              </a:bodyPr>
              <a:lstStyle/>
              <a:p>
                <a:pPr algn="ctr">
                  <a:lnSpc>
                    <a:spcPct val="80000"/>
                  </a:lnSpc>
                  <a:spcBef>
                    <a:spcPct val="20000"/>
                  </a:spcBef>
                </a:pPr>
                <a:r>
                  <a:rPr lang="zh-CN" altLang="en-US" sz="2400" b="1" dirty="0">
                    <a:latin typeface="Arial" panose="020B0604020202020204" pitchFamily="34" charset="0"/>
                  </a:rPr>
                  <a:t>填写的</a:t>
                </a:r>
              </a:p>
              <a:p>
                <a:pPr algn="ctr">
                  <a:lnSpc>
                    <a:spcPct val="80000"/>
                  </a:lnSpc>
                  <a:spcBef>
                    <a:spcPct val="20000"/>
                  </a:spcBef>
                </a:pPr>
                <a:r>
                  <a:rPr lang="zh-CN" altLang="en-US" sz="2400" b="1" dirty="0">
                    <a:latin typeface="Arial" panose="020B0604020202020204" pitchFamily="34" charset="0"/>
                  </a:rPr>
                  <a:t>领料单</a:t>
                </a:r>
              </a:p>
            </p:txBody>
          </p:sp>
          <p:sp>
            <p:nvSpPr>
              <p:cNvPr id="1049249" name="Text Box 45"/>
              <p:cNvSpPr txBox="1"/>
              <p:nvPr/>
            </p:nvSpPr>
            <p:spPr>
              <a:xfrm>
                <a:off x="1440" y="148"/>
                <a:ext cx="816" cy="883"/>
              </a:xfrm>
              <a:prstGeom prst="rect">
                <a:avLst/>
              </a:prstGeom>
              <a:noFill/>
              <a:ln w="9525">
                <a:noFill/>
              </a:ln>
            </p:spPr>
            <p:txBody>
              <a:bodyPr>
                <a:spAutoFit/>
              </a:bodyPr>
              <a:lstStyle/>
              <a:p>
                <a:pPr algn="ctr">
                  <a:lnSpc>
                    <a:spcPct val="90000"/>
                  </a:lnSpc>
                  <a:spcBef>
                    <a:spcPct val="20000"/>
                  </a:spcBef>
                </a:pPr>
                <a:r>
                  <a:rPr lang="zh-CN" altLang="zh-CN" sz="2400" b="1" dirty="0">
                    <a:latin typeface="Arial" panose="020B0604020202020204" pitchFamily="34" charset="0"/>
                  </a:rPr>
                  <a:t>1.1</a:t>
                </a:r>
              </a:p>
              <a:p>
                <a:pPr algn="ctr">
                  <a:lnSpc>
                    <a:spcPct val="90000"/>
                  </a:lnSpc>
                  <a:spcBef>
                    <a:spcPct val="20000"/>
                  </a:spcBef>
                </a:pPr>
                <a:r>
                  <a:rPr lang="zh-CN" altLang="en-US" sz="2400" b="1" dirty="0">
                    <a:latin typeface="Arial" panose="020B0604020202020204" pitchFamily="34" charset="0"/>
                  </a:rPr>
                  <a:t>填写</a:t>
                </a:r>
              </a:p>
              <a:p>
                <a:pPr algn="ctr">
                  <a:lnSpc>
                    <a:spcPct val="90000"/>
                  </a:lnSpc>
                  <a:spcBef>
                    <a:spcPct val="20000"/>
                  </a:spcBef>
                </a:pPr>
                <a:r>
                  <a:rPr lang="zh-CN" altLang="en-US" sz="2400" b="1" dirty="0">
                    <a:latin typeface="Arial" panose="020B0604020202020204" pitchFamily="34" charset="0"/>
                  </a:rPr>
                  <a:t>领料单</a:t>
                </a:r>
              </a:p>
            </p:txBody>
          </p:sp>
          <p:sp>
            <p:nvSpPr>
              <p:cNvPr id="1049250" name="Text Box 46"/>
              <p:cNvSpPr txBox="1"/>
              <p:nvPr/>
            </p:nvSpPr>
            <p:spPr>
              <a:xfrm>
                <a:off x="2880" y="172"/>
                <a:ext cx="816" cy="883"/>
              </a:xfrm>
              <a:prstGeom prst="rect">
                <a:avLst/>
              </a:prstGeom>
              <a:noFill/>
              <a:ln w="9525">
                <a:noFill/>
              </a:ln>
            </p:spPr>
            <p:txBody>
              <a:bodyPr>
                <a:spAutoFit/>
              </a:bodyPr>
              <a:lstStyle/>
              <a:p>
                <a:pPr algn="ctr">
                  <a:lnSpc>
                    <a:spcPct val="90000"/>
                  </a:lnSpc>
                  <a:spcBef>
                    <a:spcPct val="20000"/>
                  </a:spcBef>
                </a:pPr>
                <a:r>
                  <a:rPr lang="zh-CN" altLang="zh-CN" sz="2400" b="1" dirty="0">
                    <a:latin typeface="Arial" panose="020B0604020202020204" pitchFamily="34" charset="0"/>
                  </a:rPr>
                  <a:t>1.2</a:t>
                </a:r>
              </a:p>
              <a:p>
                <a:pPr algn="ctr">
                  <a:lnSpc>
                    <a:spcPct val="90000"/>
                  </a:lnSpc>
                  <a:spcBef>
                    <a:spcPct val="20000"/>
                  </a:spcBef>
                </a:pPr>
                <a:r>
                  <a:rPr lang="zh-CN" altLang="en-US" sz="2400" b="1" dirty="0">
                    <a:latin typeface="Arial" panose="020B0604020202020204" pitchFamily="34" charset="0"/>
                  </a:rPr>
                  <a:t>审查</a:t>
                </a:r>
              </a:p>
              <a:p>
                <a:pPr algn="ctr">
                  <a:lnSpc>
                    <a:spcPct val="90000"/>
                  </a:lnSpc>
                  <a:spcBef>
                    <a:spcPct val="20000"/>
                  </a:spcBef>
                </a:pPr>
                <a:r>
                  <a:rPr lang="zh-CN" altLang="en-US" sz="2400" b="1" dirty="0">
                    <a:latin typeface="Arial" panose="020B0604020202020204" pitchFamily="34" charset="0"/>
                  </a:rPr>
                  <a:t>领料单</a:t>
                </a:r>
              </a:p>
            </p:txBody>
          </p:sp>
          <p:sp>
            <p:nvSpPr>
              <p:cNvPr id="1049251" name="Text Box 47"/>
              <p:cNvSpPr txBox="1"/>
              <p:nvPr/>
            </p:nvSpPr>
            <p:spPr>
              <a:xfrm>
                <a:off x="3360" y="1296"/>
                <a:ext cx="1152" cy="384"/>
              </a:xfrm>
              <a:prstGeom prst="rect">
                <a:avLst/>
              </a:prstGeom>
              <a:noFill/>
              <a:ln w="9525" cap="flat" cmpd="sng">
                <a:solidFill>
                  <a:schemeClr val="tx1"/>
                </a:solidFill>
                <a:prstDash val="solid"/>
                <a:miter/>
                <a:headEnd type="none" w="med" len="med"/>
                <a:tailEnd type="none" w="med" len="med"/>
              </a:ln>
            </p:spPr>
            <p:txBody>
              <a:bodyPr anchor="ctr"/>
              <a:lstStyle/>
              <a:p>
                <a:pPr algn="ctr" eaLnBrk="0" hangingPunct="0"/>
                <a:r>
                  <a:rPr lang="zh-CN" altLang="en-US" sz="2400" b="1" dirty="0">
                    <a:latin typeface="Times New Roman" panose="02020603050405020304" pitchFamily="18" charset="0"/>
                  </a:rPr>
                  <a:t>仓库管理员</a:t>
                </a:r>
              </a:p>
            </p:txBody>
          </p:sp>
          <p:sp>
            <p:nvSpPr>
              <p:cNvPr id="1049252" name="Oval 48"/>
              <p:cNvSpPr/>
              <p:nvPr/>
            </p:nvSpPr>
            <p:spPr>
              <a:xfrm>
                <a:off x="4320" y="1872"/>
                <a:ext cx="720" cy="1008"/>
              </a:xfrm>
              <a:prstGeom prst="ellipse">
                <a:avLst/>
              </a:prstGeom>
              <a:noFill/>
              <a:ln w="9525" cap="flat" cmpd="sng">
                <a:solidFill>
                  <a:schemeClr val="tx1"/>
                </a:solidFill>
                <a:prstDash val="solid"/>
                <a:headEnd type="none" w="med" len="med"/>
                <a:tailEnd type="none" w="med" len="med"/>
              </a:ln>
            </p:spPr>
            <p:txBody>
              <a:bodyPr/>
              <a:lstStyle/>
              <a:p>
                <a:endParaRPr lang="zh-CN" altLang="en-US" b="1" dirty="0">
                  <a:latin typeface="Arial" panose="020B0604020202020204" pitchFamily="34" charset="0"/>
                </a:endParaRPr>
              </a:p>
            </p:txBody>
          </p:sp>
          <p:sp>
            <p:nvSpPr>
              <p:cNvPr id="1049253" name="Line 49"/>
              <p:cNvSpPr/>
              <p:nvPr/>
            </p:nvSpPr>
            <p:spPr>
              <a:xfrm>
                <a:off x="4368" y="2208"/>
                <a:ext cx="624" cy="0"/>
              </a:xfrm>
              <a:prstGeom prst="line">
                <a:avLst/>
              </a:prstGeom>
              <a:ln w="9525" cap="flat" cmpd="sng">
                <a:solidFill>
                  <a:schemeClr val="tx1"/>
                </a:solidFill>
                <a:prstDash val="solid"/>
                <a:headEnd type="none" w="med" len="med"/>
                <a:tailEnd type="none" w="med" len="med"/>
              </a:ln>
            </p:spPr>
          </p:sp>
          <p:sp>
            <p:nvSpPr>
              <p:cNvPr id="1049254" name="Text Box 50"/>
              <p:cNvSpPr txBox="1"/>
              <p:nvPr/>
            </p:nvSpPr>
            <p:spPr>
              <a:xfrm>
                <a:off x="4224" y="568"/>
                <a:ext cx="816" cy="336"/>
              </a:xfrm>
              <a:prstGeom prst="rect">
                <a:avLst/>
              </a:prstGeom>
              <a:noFill/>
              <a:ln w="9525" cap="flat" cmpd="sng">
                <a:solidFill>
                  <a:schemeClr val="tx1"/>
                </a:solidFill>
                <a:prstDash val="solid"/>
                <a:miter/>
                <a:headEnd type="none" w="med" len="med"/>
                <a:tailEnd type="none" w="med" len="med"/>
              </a:ln>
            </p:spPr>
            <p:txBody>
              <a:bodyPr anchor="ctr"/>
              <a:lstStyle/>
              <a:p>
                <a:pPr algn="ctr" eaLnBrk="0" hangingPunct="0"/>
                <a:r>
                  <a:rPr lang="zh-CN" altLang="en-US" sz="2400" b="1" dirty="0">
                    <a:latin typeface="Times New Roman" panose="02020603050405020304" pitchFamily="18" charset="0"/>
                  </a:rPr>
                  <a:t>采购员</a:t>
                </a:r>
              </a:p>
            </p:txBody>
          </p:sp>
          <p:sp>
            <p:nvSpPr>
              <p:cNvPr id="1049255" name="Line 51"/>
              <p:cNvSpPr/>
              <p:nvPr/>
            </p:nvSpPr>
            <p:spPr>
              <a:xfrm flipV="1">
                <a:off x="3552" y="2736"/>
                <a:ext cx="816" cy="328"/>
              </a:xfrm>
              <a:prstGeom prst="line">
                <a:avLst/>
              </a:prstGeom>
              <a:ln w="9525" cap="flat" cmpd="sng">
                <a:solidFill>
                  <a:schemeClr val="tx1"/>
                </a:solidFill>
                <a:prstDash val="solid"/>
                <a:headEnd type="none" w="med" len="med"/>
                <a:tailEnd type="triangle" w="med" len="med"/>
              </a:ln>
            </p:spPr>
          </p:sp>
          <p:sp>
            <p:nvSpPr>
              <p:cNvPr id="1049256" name="Line 52"/>
              <p:cNvSpPr/>
              <p:nvPr/>
            </p:nvSpPr>
            <p:spPr>
              <a:xfrm flipV="1">
                <a:off x="4656" y="952"/>
                <a:ext cx="0" cy="872"/>
              </a:xfrm>
              <a:prstGeom prst="line">
                <a:avLst/>
              </a:prstGeom>
              <a:ln w="9525" cap="flat" cmpd="sng">
                <a:solidFill>
                  <a:schemeClr val="tx1"/>
                </a:solidFill>
                <a:prstDash val="solid"/>
                <a:headEnd type="none" w="med" len="med"/>
                <a:tailEnd type="triangle" w="med" len="med"/>
              </a:ln>
            </p:spPr>
          </p:sp>
          <p:sp>
            <p:nvSpPr>
              <p:cNvPr id="1049257" name="Text Box 53"/>
              <p:cNvSpPr txBox="1"/>
              <p:nvPr/>
            </p:nvSpPr>
            <p:spPr>
              <a:xfrm>
                <a:off x="4320" y="1920"/>
                <a:ext cx="727" cy="913"/>
              </a:xfrm>
              <a:prstGeom prst="rect">
                <a:avLst/>
              </a:prstGeom>
              <a:noFill/>
              <a:ln w="9525">
                <a:noFill/>
              </a:ln>
            </p:spPr>
            <p:txBody>
              <a:bodyPr>
                <a:spAutoFit/>
              </a:bodyPr>
              <a:lstStyle/>
              <a:p>
                <a:pPr algn="ctr">
                  <a:spcBef>
                    <a:spcPct val="20000"/>
                  </a:spcBef>
                </a:pPr>
                <a:r>
                  <a:rPr lang="zh-CN" altLang="zh-CN" sz="2400" b="1" dirty="0">
                    <a:latin typeface="Arial" panose="020B0604020202020204" pitchFamily="34" charset="0"/>
                  </a:rPr>
                  <a:t>3</a:t>
                </a:r>
              </a:p>
              <a:p>
                <a:pPr algn="ctr">
                  <a:spcBef>
                    <a:spcPct val="20000"/>
                  </a:spcBef>
                </a:pPr>
                <a:r>
                  <a:rPr lang="zh-CN" altLang="en-US" sz="2400" b="1" dirty="0">
                    <a:latin typeface="Arial" panose="020B0604020202020204" pitchFamily="34" charset="0"/>
                  </a:rPr>
                  <a:t>产生订货单</a:t>
                </a:r>
              </a:p>
            </p:txBody>
          </p:sp>
        </p:grpSp>
        <p:sp>
          <p:nvSpPr>
            <p:cNvPr id="1049258" name="Line 54"/>
            <p:cNvSpPr/>
            <p:nvPr/>
          </p:nvSpPr>
          <p:spPr>
            <a:xfrm flipV="1">
              <a:off x="1392" y="3015"/>
              <a:ext cx="0" cy="240"/>
            </a:xfrm>
            <a:prstGeom prst="line">
              <a:avLst/>
            </a:prstGeom>
            <a:ln w="9525" cap="flat" cmpd="sng">
              <a:solidFill>
                <a:schemeClr val="tx1"/>
              </a:solidFill>
              <a:prstDash val="solid"/>
              <a:headEnd type="none" w="med" len="med"/>
              <a:tailEnd type="triangle" w="med" len="med"/>
            </a:ln>
          </p:spPr>
        </p:sp>
      </p:grpSp>
      <p:sp>
        <p:nvSpPr>
          <p:cNvPr id="1049259" name="Oval 55"/>
          <p:cNvSpPr/>
          <p:nvPr/>
        </p:nvSpPr>
        <p:spPr>
          <a:xfrm>
            <a:off x="3930650" y="339090"/>
            <a:ext cx="5105400" cy="2667000"/>
          </a:xfrm>
          <a:prstGeom prst="ellipse">
            <a:avLst/>
          </a:prstGeom>
          <a:noFill/>
          <a:ln w="57150" cap="rnd" cmpd="sng">
            <a:solidFill>
              <a:srgbClr val="FF0000"/>
            </a:solidFill>
            <a:prstDash val="sysDot"/>
            <a:headEnd type="none" w="med" len="med"/>
            <a:tailEnd type="none" w="med" len="med"/>
          </a:ln>
        </p:spPr>
        <p:txBody>
          <a:bodyPr wrap="none" anchor="ctr"/>
          <a:lstStyle/>
          <a:p>
            <a:endParaRPr lang="zh-CN" altLang="en-US" b="1" dirty="0">
              <a:latin typeface="Arial" panose="020B0604020202020204" pitchFamily="34" charset="0"/>
            </a:endParaRPr>
          </a:p>
        </p:txBody>
      </p:sp>
      <p:sp>
        <p:nvSpPr>
          <p:cNvPr id="1049260" name="Oval 56"/>
          <p:cNvSpPr/>
          <p:nvPr/>
        </p:nvSpPr>
        <p:spPr>
          <a:xfrm>
            <a:off x="2330450" y="2874645"/>
            <a:ext cx="6629400" cy="3352800"/>
          </a:xfrm>
          <a:prstGeom prst="ellipse">
            <a:avLst/>
          </a:prstGeom>
          <a:noFill/>
          <a:ln w="57150" cap="rnd" cmpd="sng">
            <a:solidFill>
              <a:srgbClr val="FF0000"/>
            </a:solidFill>
            <a:prstDash val="sysDot"/>
            <a:headEnd type="none" w="med" len="med"/>
            <a:tailEnd type="none" w="med" len="med"/>
          </a:ln>
        </p:spPr>
        <p:txBody>
          <a:bodyPr wrap="none" anchor="ctr"/>
          <a:lstStyle/>
          <a:p>
            <a:endParaRPr lang="zh-CN" altLang="en-US" b="1" dirty="0">
              <a:latin typeface="Arial" panose="020B0604020202020204" pitchFamily="34" charset="0"/>
            </a:endParaRPr>
          </a:p>
        </p:txBody>
      </p:sp>
      <p:sp>
        <p:nvSpPr>
          <p:cNvPr id="1049261" name="标题 3"/>
          <p:cNvSpPr>
            <a:spLocks noGrp="1"/>
          </p:cNvSpPr>
          <p:nvPr>
            <p:ph type="title"/>
          </p:nvPr>
        </p:nvSpPr>
        <p:spPr>
          <a:xfrm>
            <a:off x="571500" y="0"/>
            <a:ext cx="7644130" cy="668655"/>
          </a:xfrm>
        </p:spPr>
        <p:txBody>
          <a:bodyPr/>
          <a:lstStyle/>
          <a:p>
            <a:r>
              <a:rPr lang="zh-CN" altLang="en-US" dirty="0">
                <a:sym typeface="+mn-ea"/>
              </a:rPr>
              <a:t>绘制步骤：第四步  </a:t>
            </a:r>
            <a:r>
              <a:rPr lang="zh-CN" altLang="en-US" dirty="0"/>
              <a:t>合成总体数据流图</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049259"/>
                                        </p:tgtEl>
                                        <p:attrNameLst>
                                          <p:attrName>style.visibility</p:attrName>
                                        </p:attrNameLst>
                                      </p:cBhvr>
                                      <p:to>
                                        <p:strVal val="visible"/>
                                      </p:to>
                                    </p:set>
                                    <p:anim calcmode="lin" valueType="num">
                                      <p:cBhvr>
                                        <p:cTn id="7" dur="500" fill="hold"/>
                                        <p:tgtEl>
                                          <p:spTgt spid="1049259"/>
                                        </p:tgtEl>
                                        <p:attrNameLst>
                                          <p:attrName>ppt_w</p:attrName>
                                        </p:attrNameLst>
                                      </p:cBhvr>
                                      <p:tavLst>
                                        <p:tav tm="0">
                                          <p:val>
                                            <p:fltVal val="0"/>
                                          </p:val>
                                        </p:tav>
                                        <p:tav tm="100000">
                                          <p:val>
                                            <p:strVal val="#ppt_w"/>
                                          </p:val>
                                        </p:tav>
                                      </p:tavLst>
                                    </p:anim>
                                    <p:anim calcmode="lin" valueType="num">
                                      <p:cBhvr>
                                        <p:cTn id="8" dur="500" fill="hold"/>
                                        <p:tgtEl>
                                          <p:spTgt spid="1049259"/>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049260"/>
                                        </p:tgtEl>
                                        <p:attrNameLst>
                                          <p:attrName>style.visibility</p:attrName>
                                        </p:attrNameLst>
                                      </p:cBhvr>
                                      <p:to>
                                        <p:strVal val="visible"/>
                                      </p:to>
                                    </p:set>
                                    <p:anim calcmode="lin" valueType="num">
                                      <p:cBhvr>
                                        <p:cTn id="13" dur="500" fill="hold"/>
                                        <p:tgtEl>
                                          <p:spTgt spid="1049260"/>
                                        </p:tgtEl>
                                        <p:attrNameLst>
                                          <p:attrName>ppt_w</p:attrName>
                                        </p:attrNameLst>
                                      </p:cBhvr>
                                      <p:tavLst>
                                        <p:tav tm="0">
                                          <p:val>
                                            <p:fltVal val="0"/>
                                          </p:val>
                                        </p:tav>
                                        <p:tav tm="100000">
                                          <p:val>
                                            <p:strVal val="#ppt_w"/>
                                          </p:val>
                                        </p:tav>
                                      </p:tavLst>
                                    </p:anim>
                                    <p:anim calcmode="lin" valueType="num">
                                      <p:cBhvr>
                                        <p:cTn id="14" dur="500" fill="hold"/>
                                        <p:tgtEl>
                                          <p:spTgt spid="104926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59" grpId="0" bldLvl="0" animBg="1"/>
      <p:bldP spid="1049260"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62" name="标题 3"/>
          <p:cNvSpPr>
            <a:spLocks noGrp="1"/>
          </p:cNvSpPr>
          <p:nvPr/>
        </p:nvSpPr>
        <p:spPr>
          <a:xfrm>
            <a:off x="479425" y="122555"/>
            <a:ext cx="7644130" cy="668655"/>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zh-CN" altLang="en-US">
                <a:sym typeface="+mn-ea"/>
              </a:rPr>
              <a:t>绘制步骤：第五步  </a:t>
            </a:r>
            <a:r>
              <a:rPr lang="zh-CN" altLang="en-US"/>
              <a:t>检查与调整数据流图</a:t>
            </a:r>
          </a:p>
        </p:txBody>
      </p:sp>
      <p:sp>
        <p:nvSpPr>
          <p:cNvPr id="1049263" name="Rectangle 3"/>
          <p:cNvSpPr/>
          <p:nvPr/>
        </p:nvSpPr>
        <p:spPr>
          <a:xfrm>
            <a:off x="82550" y="1967230"/>
            <a:ext cx="12027535" cy="2343785"/>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Char char="•"/>
              <a:defRPr sz="2000">
                <a:solidFill>
                  <a:schemeClr val="tx1"/>
                </a:solidFill>
                <a:latin typeface="+mn-lt"/>
                <a:ea typeface="+mn-ea"/>
              </a:defRPr>
            </a:lvl9pPr>
          </a:lstStyle>
          <a:p>
            <a:pPr>
              <a:lnSpc>
                <a:spcPct val="110000"/>
              </a:lnSpc>
              <a:buNone/>
            </a:pPr>
            <a:r>
              <a:rPr lang="en-US" altLang="zh-CN" sz="2800" b="1" dirty="0">
                <a:latin typeface="楷体_GB2312" pitchFamily="49" charset="-122"/>
                <a:ea typeface="楷体_GB2312" pitchFamily="49" charset="-122"/>
              </a:rPr>
              <a:t>     </a:t>
            </a:r>
            <a:r>
              <a:rPr lang="zh-CN" altLang="en-US" sz="2800" dirty="0">
                <a:latin typeface="+mn-ea"/>
                <a:cs typeface="+mn-ea"/>
              </a:rPr>
              <a:t>在分析过程中，由于每个人的经验和思路不尽相同，对数据流图的分解方案可以有多种形式，不是唯一的。对每一张数据流图</a:t>
            </a:r>
            <a:r>
              <a:rPr lang="zh-CN" altLang="en-US" sz="2800" dirty="0">
                <a:solidFill>
                  <a:schemeClr val="accent1"/>
                </a:solidFill>
                <a:latin typeface="+mn-ea"/>
                <a:cs typeface="+mn-ea"/>
              </a:rPr>
              <a:t>进行检查</a:t>
            </a:r>
            <a:r>
              <a:rPr lang="zh-CN" altLang="en-US" sz="2800" dirty="0">
                <a:latin typeface="+mn-ea"/>
                <a:cs typeface="+mn-ea"/>
              </a:rPr>
              <a:t>，如果太不均衡，就需要进行调整，尽量使分解后的各个软件子系统的复杂性得到均衡，便于今后设计工作的并行开展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49263">
                                            <p:txEl>
                                              <p:pRg st="0" end="0"/>
                                            </p:txEl>
                                          </p:spTgt>
                                        </p:tgtEl>
                                        <p:attrNameLst>
                                          <p:attrName>style.visibility</p:attrName>
                                        </p:attrNameLst>
                                      </p:cBhvr>
                                      <p:to>
                                        <p:strVal val="visible"/>
                                      </p:to>
                                    </p:set>
                                    <p:animEffect transition="in" filter="wipe(left)">
                                      <p:cBhvr>
                                        <p:cTn id="7" dur="2000"/>
                                        <p:tgtEl>
                                          <p:spTgt spid="10492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6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64" name="标题 2"/>
          <p:cNvSpPr>
            <a:spLocks noGrp="1"/>
          </p:cNvSpPr>
          <p:nvPr>
            <p:ph type="title"/>
          </p:nvPr>
        </p:nvSpPr>
        <p:spPr/>
        <p:txBody>
          <a:bodyPr/>
          <a:lstStyle/>
          <a:p>
            <a:r>
              <a:rPr lang="en-US" altLang="zh-CN" dirty="0"/>
              <a:t>3.9 </a:t>
            </a:r>
            <a:r>
              <a:rPr lang="zh-CN" altLang="en-US" dirty="0"/>
              <a:t>数据流图的改进</a:t>
            </a:r>
          </a:p>
        </p:txBody>
      </p:sp>
      <p:sp>
        <p:nvSpPr>
          <p:cNvPr id="1049265" name="内容占位符 3"/>
          <p:cNvSpPr>
            <a:spLocks noGrp="1"/>
          </p:cNvSpPr>
          <p:nvPr>
            <p:ph idx="1"/>
          </p:nvPr>
        </p:nvSpPr>
        <p:spPr/>
        <p:txBody>
          <a:bodyPr anchor="ctr" anchorCtr="0"/>
          <a:lstStyle/>
          <a:p>
            <a:r>
              <a:rPr lang="en-US" altLang="zh-CN" dirty="0"/>
              <a:t>3.9.1 </a:t>
            </a:r>
            <a:r>
              <a:rPr lang="zh-CN" altLang="en-US" dirty="0"/>
              <a:t>数据流图改进的任务</a:t>
            </a:r>
            <a:endParaRPr lang="en-US" altLang="zh-CN" dirty="0"/>
          </a:p>
          <a:p>
            <a:r>
              <a:rPr lang="en-US" altLang="zh-CN" dirty="0"/>
              <a:t>3.9.2 </a:t>
            </a:r>
            <a:r>
              <a:rPr lang="zh-CN" altLang="en-US" dirty="0"/>
              <a:t>检查数据流图的正确性</a:t>
            </a:r>
            <a:endParaRPr lang="en-US" altLang="zh-CN" dirty="0"/>
          </a:p>
          <a:p>
            <a:r>
              <a:rPr lang="en-US" altLang="zh-CN" dirty="0"/>
              <a:t>3.9.3 </a:t>
            </a:r>
            <a:r>
              <a:rPr lang="zh-CN" altLang="en-US" dirty="0"/>
              <a:t>提高数据流图的易读性</a:t>
            </a:r>
            <a:endParaRPr lang="en-US" altLang="zh-CN" dirty="0"/>
          </a:p>
          <a:p>
            <a:r>
              <a:rPr lang="en-US" altLang="zh-CN" dirty="0"/>
              <a:t>3.9.4 </a:t>
            </a:r>
            <a:r>
              <a:rPr lang="zh-CN" altLang="en-US" dirty="0"/>
              <a:t>重新分解数据流图</a:t>
            </a:r>
            <a:endParaRPr lang="en-US" altLang="zh-CN" dirty="0"/>
          </a:p>
          <a:p>
            <a:r>
              <a:rPr lang="en-US" altLang="zh-CN" dirty="0"/>
              <a:t>3.9.5 </a:t>
            </a:r>
            <a:r>
              <a:rPr lang="zh-CN" altLang="en-US" dirty="0"/>
              <a:t>检查数据流图的原则</a:t>
            </a:r>
          </a:p>
        </p:txBody>
      </p:sp>
      <p:sp>
        <p:nvSpPr>
          <p:cNvPr id="1049266" name="文本占位符 4"/>
          <p:cNvSpPr>
            <a:spLocks noGrp="1"/>
          </p:cNvSpPr>
          <p:nvPr>
            <p:ph type="body" sz="half" idx="2"/>
          </p:nvPr>
        </p:nvSpPr>
        <p:spPr/>
        <p:txBody>
          <a:bodyPr/>
          <a:lstStyle/>
          <a:p>
            <a:r>
              <a:rPr lang="zh-CN" altLang="en-US" dirty="0"/>
              <a:t>如何检查数据流图的正确性</a:t>
            </a:r>
            <a:endParaRPr lang="en-US" altLang="zh-CN" dirty="0"/>
          </a:p>
          <a:p>
            <a:r>
              <a:rPr lang="zh-CN" altLang="en-US" dirty="0"/>
              <a:t>如何提高数据流图的易读性</a:t>
            </a:r>
            <a:endParaRPr lang="en-US" altLang="zh-CN" dirty="0"/>
          </a:p>
          <a:p>
            <a:r>
              <a:rPr lang="zh-CN" altLang="en-US" dirty="0"/>
              <a:t>如何进一步细化数据流图</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1" name="组合 1"/>
          <p:cNvGrpSpPr/>
          <p:nvPr/>
        </p:nvGrpSpPr>
        <p:grpSpPr>
          <a:xfrm>
            <a:off x="1169670" y="1099820"/>
            <a:ext cx="2736850" cy="4518660"/>
            <a:chOff x="1842" y="1732"/>
            <a:chExt cx="4310" cy="7116"/>
          </a:xfrm>
        </p:grpSpPr>
        <p:sp>
          <p:nvSpPr>
            <p:cNvPr id="1049270" name="TextBox 189"/>
            <p:cNvSpPr txBox="1"/>
            <p:nvPr/>
          </p:nvSpPr>
          <p:spPr>
            <a:xfrm>
              <a:off x="2026" y="7758"/>
              <a:ext cx="4126" cy="1091"/>
            </a:xfrm>
            <a:prstGeom prst="rect">
              <a:avLst/>
            </a:prstGeom>
            <a:noFill/>
          </p:spPr>
          <p:txBody>
            <a:bodyPr wrap="square" lIns="0" tIns="0" rIns="0" bIns="0" anchor="t">
              <a:normAutofit/>
            </a:bodyPr>
            <a:lstStyle/>
            <a:p>
              <a:pPr algn="just"/>
              <a:r>
                <a:rPr lang="zh-CN" altLang="en-US" sz="2800">
                  <a:latin typeface="+mn-ea"/>
                  <a:sym typeface="+mn-ea"/>
                </a:rPr>
                <a:t>检查正确性</a:t>
              </a:r>
              <a:endParaRPr lang="zh-CN" altLang="en-US" sz="2800"/>
            </a:p>
          </p:txBody>
        </p:sp>
        <p:sp>
          <p:nvSpPr>
            <p:cNvPr id="1049271" name="TextBox 97"/>
            <p:cNvSpPr txBox="1"/>
            <p:nvPr/>
          </p:nvSpPr>
          <p:spPr>
            <a:xfrm>
              <a:off x="5261" y="6623"/>
              <a:ext cx="891" cy="969"/>
            </a:xfrm>
            <a:prstGeom prst="rect">
              <a:avLst/>
            </a:prstGeom>
            <a:noFill/>
          </p:spPr>
          <p:txBody>
            <a:bodyPr wrap="none" lIns="0" tIns="0" rIns="0" bIns="0" anchor="ctr" anchorCtr="0">
              <a:normAutofit fontScale="90637" lnSpcReduction="20000"/>
            </a:bodyPr>
            <a:lstStyle/>
            <a:p>
              <a:pPr algn="r"/>
              <a:r>
                <a:rPr lang="en-US" altLang="zh-CN" sz="5335">
                  <a:solidFill>
                    <a:schemeClr val="accent1">
                      <a:lumMod val="100000"/>
                    </a:schemeClr>
                  </a:solidFill>
                  <a:latin typeface="Impact" panose="020B0806030902050204" pitchFamily="34" charset="0"/>
                </a:rPr>
                <a:t>01.</a:t>
              </a:r>
            </a:p>
          </p:txBody>
        </p:sp>
        <p:grpSp>
          <p:nvGrpSpPr>
            <p:cNvPr id="332" name="Group 95"/>
            <p:cNvGrpSpPr/>
            <p:nvPr/>
          </p:nvGrpSpPr>
          <p:grpSpPr>
            <a:xfrm>
              <a:off x="1842" y="1732"/>
              <a:ext cx="2342" cy="4927"/>
              <a:chOff x="360363" y="752475"/>
              <a:chExt cx="2474912" cy="5203825"/>
            </a:xfrm>
          </p:grpSpPr>
          <p:sp>
            <p:nvSpPr>
              <p:cNvPr id="1049272" name="Freeform: Shape 96"/>
              <p:cNvSpPr/>
              <p:nvPr/>
            </p:nvSpPr>
            <p:spPr bwMode="auto">
              <a:xfrm>
                <a:off x="360363" y="908050"/>
                <a:ext cx="2474912" cy="5048250"/>
              </a:xfrm>
              <a:custGeom>
                <a:avLst/>
                <a:gdLst>
                  <a:gd name="T0" fmla="*/ 4950 w 6875"/>
                  <a:gd name="T1" fmla="*/ 6773 h 14021"/>
                  <a:gd name="T2" fmla="*/ 4988 w 6875"/>
                  <a:gd name="T3" fmla="*/ 5399 h 14021"/>
                  <a:gd name="T4" fmla="*/ 4950 w 6875"/>
                  <a:gd name="T5" fmla="*/ 6773 h 14021"/>
                  <a:gd name="T6" fmla="*/ 1768 w 6875"/>
                  <a:gd name="T7" fmla="*/ 6773 h 14021"/>
                  <a:gd name="T8" fmla="*/ 1826 w 6875"/>
                  <a:gd name="T9" fmla="*/ 5281 h 14021"/>
                  <a:gd name="T10" fmla="*/ 1768 w 6875"/>
                  <a:gd name="T11" fmla="*/ 6773 h 14021"/>
                  <a:gd name="T12" fmla="*/ 3397 w 6875"/>
                  <a:gd name="T13" fmla="*/ 0 h 14021"/>
                  <a:gd name="T14" fmla="*/ 2062 w 6875"/>
                  <a:gd name="T15" fmla="*/ 1748 h 14021"/>
                  <a:gd name="T16" fmla="*/ 1904 w 6875"/>
                  <a:gd name="T17" fmla="*/ 2198 h 14021"/>
                  <a:gd name="T18" fmla="*/ 2200 w 6875"/>
                  <a:gd name="T19" fmla="*/ 2551 h 14021"/>
                  <a:gd name="T20" fmla="*/ 2828 w 6875"/>
                  <a:gd name="T21" fmla="*/ 3319 h 14021"/>
                  <a:gd name="T22" fmla="*/ 2651 w 6875"/>
                  <a:gd name="T23" fmla="*/ 3790 h 14021"/>
                  <a:gd name="T24" fmla="*/ 1080 w 6875"/>
                  <a:gd name="T25" fmla="*/ 4555 h 14021"/>
                  <a:gd name="T26" fmla="*/ 0 w 6875"/>
                  <a:gd name="T27" fmla="*/ 6773 h 14021"/>
                  <a:gd name="T28" fmla="*/ 0 w 6875"/>
                  <a:gd name="T29" fmla="*/ 7148 h 14021"/>
                  <a:gd name="T30" fmla="*/ 0 w 6875"/>
                  <a:gd name="T31" fmla="*/ 7148 h 14021"/>
                  <a:gd name="T32" fmla="*/ 982 w 6875"/>
                  <a:gd name="T33" fmla="*/ 9248 h 14021"/>
                  <a:gd name="T34" fmla="*/ 1866 w 6875"/>
                  <a:gd name="T35" fmla="*/ 13470 h 14021"/>
                  <a:gd name="T36" fmla="*/ 1138 w 6875"/>
                  <a:gd name="T37" fmla="*/ 13489 h 14021"/>
                  <a:gd name="T38" fmla="*/ 5577 w 6875"/>
                  <a:gd name="T39" fmla="*/ 14020 h 14021"/>
                  <a:gd name="T40" fmla="*/ 4968 w 6875"/>
                  <a:gd name="T41" fmla="*/ 13489 h 14021"/>
                  <a:gd name="T42" fmla="*/ 4852 w 6875"/>
                  <a:gd name="T43" fmla="*/ 9248 h 14021"/>
                  <a:gd name="T44" fmla="*/ 6874 w 6875"/>
                  <a:gd name="T45" fmla="*/ 7148 h 14021"/>
                  <a:gd name="T46" fmla="*/ 6874 w 6875"/>
                  <a:gd name="T47" fmla="*/ 6773 h 14021"/>
                  <a:gd name="T48" fmla="*/ 5655 w 6875"/>
                  <a:gd name="T49" fmla="*/ 4555 h 14021"/>
                  <a:gd name="T50" fmla="*/ 4260 w 6875"/>
                  <a:gd name="T51" fmla="*/ 3790 h 14021"/>
                  <a:gd name="T52" fmla="*/ 4026 w 6875"/>
                  <a:gd name="T53" fmla="*/ 3790 h 14021"/>
                  <a:gd name="T54" fmla="*/ 4615 w 6875"/>
                  <a:gd name="T55" fmla="*/ 2533 h 14021"/>
                  <a:gd name="T56" fmla="*/ 4693 w 6875"/>
                  <a:gd name="T57" fmla="*/ 2551 h 14021"/>
                  <a:gd name="T58" fmla="*/ 4832 w 6875"/>
                  <a:gd name="T59" fmla="*/ 1748 h 14021"/>
                  <a:gd name="T60" fmla="*/ 4812 w 6875"/>
                  <a:gd name="T61" fmla="*/ 1748 h 14021"/>
                  <a:gd name="T62" fmla="*/ 3397 w 6875"/>
                  <a:gd name="T63" fmla="*/ 0 h 14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75" h="14021">
                    <a:moveTo>
                      <a:pt x="4950" y="6773"/>
                    </a:moveTo>
                    <a:lnTo>
                      <a:pt x="4950" y="6773"/>
                    </a:lnTo>
                    <a:cubicBezTo>
                      <a:pt x="4950" y="5439"/>
                      <a:pt x="4950" y="5439"/>
                      <a:pt x="4950" y="5439"/>
                    </a:cubicBezTo>
                    <a:cubicBezTo>
                      <a:pt x="4988" y="5399"/>
                      <a:pt x="4988" y="5399"/>
                      <a:pt x="4988" y="5399"/>
                    </a:cubicBezTo>
                    <a:cubicBezTo>
                      <a:pt x="4988" y="6773"/>
                      <a:pt x="4988" y="6773"/>
                      <a:pt x="4988" y="6773"/>
                    </a:cubicBezTo>
                    <a:cubicBezTo>
                      <a:pt x="4950" y="6773"/>
                      <a:pt x="4950" y="6773"/>
                      <a:pt x="4950" y="6773"/>
                    </a:cubicBezTo>
                    <a:lnTo>
                      <a:pt x="1768" y="6773"/>
                    </a:lnTo>
                    <a:lnTo>
                      <a:pt x="1768" y="6773"/>
                    </a:lnTo>
                    <a:cubicBezTo>
                      <a:pt x="1768" y="5242"/>
                      <a:pt x="1768" y="5242"/>
                      <a:pt x="1768" y="5242"/>
                    </a:cubicBezTo>
                    <a:cubicBezTo>
                      <a:pt x="1826" y="5281"/>
                      <a:pt x="1826" y="5281"/>
                      <a:pt x="1826" y="5281"/>
                    </a:cubicBezTo>
                    <a:cubicBezTo>
                      <a:pt x="1826" y="6773"/>
                      <a:pt x="1826" y="6773"/>
                      <a:pt x="1826" y="6773"/>
                    </a:cubicBezTo>
                    <a:cubicBezTo>
                      <a:pt x="1768" y="6773"/>
                      <a:pt x="1768" y="6773"/>
                      <a:pt x="1768" y="6773"/>
                    </a:cubicBezTo>
                    <a:lnTo>
                      <a:pt x="3397" y="0"/>
                    </a:lnTo>
                    <a:lnTo>
                      <a:pt x="3397" y="0"/>
                    </a:lnTo>
                    <a:cubicBezTo>
                      <a:pt x="2593" y="0"/>
                      <a:pt x="1609" y="587"/>
                      <a:pt x="2082" y="1748"/>
                    </a:cubicBezTo>
                    <a:lnTo>
                      <a:pt x="2062" y="1748"/>
                    </a:lnTo>
                    <a:cubicBezTo>
                      <a:pt x="2062" y="1748"/>
                      <a:pt x="2062" y="1748"/>
                      <a:pt x="2042" y="1748"/>
                    </a:cubicBezTo>
                    <a:cubicBezTo>
                      <a:pt x="1924" y="1786"/>
                      <a:pt x="1866" y="1982"/>
                      <a:pt x="1904" y="2198"/>
                    </a:cubicBezTo>
                    <a:cubicBezTo>
                      <a:pt x="1944" y="2395"/>
                      <a:pt x="2062" y="2551"/>
                      <a:pt x="2180" y="2551"/>
                    </a:cubicBezTo>
                    <a:cubicBezTo>
                      <a:pt x="2200" y="2551"/>
                      <a:pt x="2200" y="2551"/>
                      <a:pt x="2200" y="2551"/>
                    </a:cubicBezTo>
                    <a:cubicBezTo>
                      <a:pt x="2218" y="2551"/>
                      <a:pt x="2238" y="2533"/>
                      <a:pt x="2258" y="2533"/>
                    </a:cubicBezTo>
                    <a:cubicBezTo>
                      <a:pt x="2377" y="2846"/>
                      <a:pt x="2593" y="3140"/>
                      <a:pt x="2828" y="3319"/>
                    </a:cubicBezTo>
                    <a:cubicBezTo>
                      <a:pt x="2828" y="3475"/>
                      <a:pt x="2828" y="3631"/>
                      <a:pt x="2828" y="3790"/>
                    </a:cubicBezTo>
                    <a:cubicBezTo>
                      <a:pt x="2651" y="3790"/>
                      <a:pt x="2651" y="3790"/>
                      <a:pt x="2651" y="3790"/>
                    </a:cubicBezTo>
                    <a:cubicBezTo>
                      <a:pt x="2593" y="3790"/>
                      <a:pt x="2593" y="3790"/>
                      <a:pt x="2593" y="3790"/>
                    </a:cubicBezTo>
                    <a:cubicBezTo>
                      <a:pt x="1846" y="3790"/>
                      <a:pt x="1317" y="3926"/>
                      <a:pt x="1080" y="4555"/>
                    </a:cubicBezTo>
                    <a:cubicBezTo>
                      <a:pt x="1080" y="6773"/>
                      <a:pt x="1080" y="6773"/>
                      <a:pt x="1080" y="6773"/>
                    </a:cubicBezTo>
                    <a:cubicBezTo>
                      <a:pt x="0" y="6773"/>
                      <a:pt x="0" y="6773"/>
                      <a:pt x="0" y="6773"/>
                    </a:cubicBezTo>
                    <a:cubicBezTo>
                      <a:pt x="0" y="7148"/>
                      <a:pt x="0" y="7148"/>
                      <a:pt x="0" y="7148"/>
                    </a:cubicBezTo>
                    <a:lnTo>
                      <a:pt x="0" y="7148"/>
                    </a:lnTo>
                    <a:lnTo>
                      <a:pt x="0" y="7148"/>
                    </a:lnTo>
                    <a:lnTo>
                      <a:pt x="0" y="7148"/>
                    </a:lnTo>
                    <a:lnTo>
                      <a:pt x="0" y="7148"/>
                    </a:lnTo>
                    <a:cubicBezTo>
                      <a:pt x="982" y="9248"/>
                      <a:pt x="982" y="9248"/>
                      <a:pt x="982" y="9248"/>
                    </a:cubicBezTo>
                    <a:cubicBezTo>
                      <a:pt x="1866" y="9248"/>
                      <a:pt x="1866" y="9248"/>
                      <a:pt x="1866" y="9248"/>
                    </a:cubicBezTo>
                    <a:cubicBezTo>
                      <a:pt x="1866" y="13470"/>
                      <a:pt x="1866" y="13470"/>
                      <a:pt x="1866" y="13470"/>
                    </a:cubicBezTo>
                    <a:cubicBezTo>
                      <a:pt x="1846" y="13470"/>
                      <a:pt x="1846" y="13489"/>
                      <a:pt x="1826" y="13489"/>
                    </a:cubicBezTo>
                    <a:cubicBezTo>
                      <a:pt x="1138" y="13489"/>
                      <a:pt x="1138" y="13489"/>
                      <a:pt x="1138" y="13489"/>
                    </a:cubicBezTo>
                    <a:cubicBezTo>
                      <a:pt x="1138" y="14020"/>
                      <a:pt x="1138" y="14020"/>
                      <a:pt x="1138" y="14020"/>
                    </a:cubicBezTo>
                    <a:cubicBezTo>
                      <a:pt x="5577" y="14020"/>
                      <a:pt x="5577" y="14020"/>
                      <a:pt x="5577" y="14020"/>
                    </a:cubicBezTo>
                    <a:cubicBezTo>
                      <a:pt x="5577" y="13489"/>
                      <a:pt x="5577" y="13489"/>
                      <a:pt x="5577" y="13489"/>
                    </a:cubicBezTo>
                    <a:cubicBezTo>
                      <a:pt x="4968" y="13489"/>
                      <a:pt x="4968" y="13489"/>
                      <a:pt x="4968" y="13489"/>
                    </a:cubicBezTo>
                    <a:cubicBezTo>
                      <a:pt x="4930" y="13470"/>
                      <a:pt x="4890" y="13450"/>
                      <a:pt x="4852" y="13430"/>
                    </a:cubicBezTo>
                    <a:cubicBezTo>
                      <a:pt x="4852" y="9248"/>
                      <a:pt x="4852" y="9248"/>
                      <a:pt x="4852" y="9248"/>
                    </a:cubicBezTo>
                    <a:cubicBezTo>
                      <a:pt x="5892" y="9248"/>
                      <a:pt x="5892" y="9248"/>
                      <a:pt x="5892" y="9248"/>
                    </a:cubicBezTo>
                    <a:cubicBezTo>
                      <a:pt x="6874" y="7148"/>
                      <a:pt x="6874" y="7148"/>
                      <a:pt x="6874" y="7148"/>
                    </a:cubicBezTo>
                    <a:lnTo>
                      <a:pt x="6874" y="7148"/>
                    </a:lnTo>
                    <a:cubicBezTo>
                      <a:pt x="6874" y="6773"/>
                      <a:pt x="6874" y="6773"/>
                      <a:pt x="6874" y="6773"/>
                    </a:cubicBezTo>
                    <a:cubicBezTo>
                      <a:pt x="5655" y="6773"/>
                      <a:pt x="5655" y="6773"/>
                      <a:pt x="5655" y="6773"/>
                    </a:cubicBezTo>
                    <a:cubicBezTo>
                      <a:pt x="5655" y="4555"/>
                      <a:pt x="5655" y="4555"/>
                      <a:pt x="5655" y="4555"/>
                    </a:cubicBezTo>
                    <a:lnTo>
                      <a:pt x="5655" y="4555"/>
                    </a:lnTo>
                    <a:cubicBezTo>
                      <a:pt x="5617" y="4024"/>
                      <a:pt x="4751" y="3790"/>
                      <a:pt x="4260" y="3790"/>
                    </a:cubicBezTo>
                    <a:cubicBezTo>
                      <a:pt x="4222" y="3790"/>
                      <a:pt x="4222" y="3790"/>
                      <a:pt x="4222" y="3790"/>
                    </a:cubicBezTo>
                    <a:cubicBezTo>
                      <a:pt x="4026" y="3790"/>
                      <a:pt x="4026" y="3790"/>
                      <a:pt x="4026" y="3790"/>
                    </a:cubicBezTo>
                    <a:cubicBezTo>
                      <a:pt x="4026" y="3651"/>
                      <a:pt x="4026" y="3495"/>
                      <a:pt x="4026" y="3337"/>
                    </a:cubicBezTo>
                    <a:cubicBezTo>
                      <a:pt x="4280" y="3140"/>
                      <a:pt x="4497" y="2846"/>
                      <a:pt x="4615" y="2533"/>
                    </a:cubicBezTo>
                    <a:cubicBezTo>
                      <a:pt x="4635" y="2533"/>
                      <a:pt x="4653" y="2551"/>
                      <a:pt x="4673" y="2551"/>
                    </a:cubicBezTo>
                    <a:lnTo>
                      <a:pt x="4693" y="2551"/>
                    </a:lnTo>
                    <a:cubicBezTo>
                      <a:pt x="4812" y="2551"/>
                      <a:pt x="4930" y="2395"/>
                      <a:pt x="4968" y="2198"/>
                    </a:cubicBezTo>
                    <a:cubicBezTo>
                      <a:pt x="5008" y="1982"/>
                      <a:pt x="4950" y="1786"/>
                      <a:pt x="4832" y="1748"/>
                    </a:cubicBezTo>
                    <a:lnTo>
                      <a:pt x="4812" y="1748"/>
                    </a:lnTo>
                    <a:lnTo>
                      <a:pt x="4812" y="1748"/>
                    </a:lnTo>
                    <a:cubicBezTo>
                      <a:pt x="5008" y="1295"/>
                      <a:pt x="4910" y="371"/>
                      <a:pt x="4202" y="333"/>
                    </a:cubicBezTo>
                    <a:cubicBezTo>
                      <a:pt x="4066" y="96"/>
                      <a:pt x="3751" y="0"/>
                      <a:pt x="3397" y="0"/>
                    </a:cubicBezTo>
                    <a:lnTo>
                      <a:pt x="4950" y="6773"/>
                    </a:lnTo>
                  </a:path>
                </a:pathLst>
              </a:custGeom>
              <a:solidFill>
                <a:srgbClr val="E6E9EB"/>
              </a:solidFill>
              <a:ln>
                <a:noFill/>
              </a:ln>
              <a:effectLst/>
            </p:spPr>
            <p:txBody>
              <a:bodyPr anchor="ctr"/>
              <a:lstStyle/>
              <a:p>
                <a:pPr algn="ctr"/>
                <a:endParaRPr sz="2400"/>
              </a:p>
            </p:txBody>
          </p:sp>
          <p:sp>
            <p:nvSpPr>
              <p:cNvPr id="1049273" name="Freeform: Shape 99"/>
              <p:cNvSpPr/>
              <p:nvPr/>
            </p:nvSpPr>
            <p:spPr bwMode="auto">
              <a:xfrm>
                <a:off x="749300" y="2547938"/>
                <a:ext cx="247650" cy="1484312"/>
              </a:xfrm>
              <a:custGeom>
                <a:avLst/>
                <a:gdLst>
                  <a:gd name="T0" fmla="*/ 688 w 689"/>
                  <a:gd name="T1" fmla="*/ 4124 h 4125"/>
                  <a:gd name="T2" fmla="*/ 0 w 689"/>
                  <a:gd name="T3" fmla="*/ 4124 h 4125"/>
                  <a:gd name="T4" fmla="*/ 0 w 689"/>
                  <a:gd name="T5" fmla="*/ 0 h 4125"/>
                  <a:gd name="T6" fmla="*/ 688 w 689"/>
                  <a:gd name="T7" fmla="*/ 0 h 4125"/>
                  <a:gd name="T8" fmla="*/ 688 w 689"/>
                  <a:gd name="T9" fmla="*/ 4124 h 4125"/>
                </a:gdLst>
                <a:ahLst/>
                <a:cxnLst>
                  <a:cxn ang="0">
                    <a:pos x="T0" y="T1"/>
                  </a:cxn>
                  <a:cxn ang="0">
                    <a:pos x="T2" y="T3"/>
                  </a:cxn>
                  <a:cxn ang="0">
                    <a:pos x="T4" y="T5"/>
                  </a:cxn>
                  <a:cxn ang="0">
                    <a:pos x="T6" y="T7"/>
                  </a:cxn>
                  <a:cxn ang="0">
                    <a:pos x="T8" y="T9"/>
                  </a:cxn>
                </a:cxnLst>
                <a:rect l="0" t="0" r="r" b="b"/>
                <a:pathLst>
                  <a:path w="689" h="4125">
                    <a:moveTo>
                      <a:pt x="688" y="4124"/>
                    </a:moveTo>
                    <a:lnTo>
                      <a:pt x="0" y="4124"/>
                    </a:lnTo>
                    <a:lnTo>
                      <a:pt x="0" y="0"/>
                    </a:lnTo>
                    <a:lnTo>
                      <a:pt x="688" y="0"/>
                    </a:lnTo>
                    <a:lnTo>
                      <a:pt x="688" y="4124"/>
                    </a:lnTo>
                  </a:path>
                </a:pathLst>
              </a:custGeom>
              <a:solidFill>
                <a:srgbClr val="1B2633"/>
              </a:solidFill>
              <a:ln>
                <a:noFill/>
              </a:ln>
              <a:effectLst/>
            </p:spPr>
            <p:txBody>
              <a:bodyPr anchor="ctr"/>
              <a:lstStyle/>
              <a:p>
                <a:pPr algn="ctr"/>
                <a:endParaRPr sz="2400"/>
              </a:p>
            </p:txBody>
          </p:sp>
          <p:sp>
            <p:nvSpPr>
              <p:cNvPr id="1049274" name="Freeform: Shape 188"/>
              <p:cNvSpPr/>
              <p:nvPr/>
            </p:nvSpPr>
            <p:spPr bwMode="auto">
              <a:xfrm>
                <a:off x="954088" y="4032250"/>
                <a:ext cx="85725" cy="184150"/>
              </a:xfrm>
              <a:custGeom>
                <a:avLst/>
                <a:gdLst>
                  <a:gd name="T0" fmla="*/ 177 w 238"/>
                  <a:gd name="T1" fmla="*/ 78 h 512"/>
                  <a:gd name="T2" fmla="*/ 177 w 238"/>
                  <a:gd name="T3" fmla="*/ 78 h 512"/>
                  <a:gd name="T4" fmla="*/ 98 w 238"/>
                  <a:gd name="T5" fmla="*/ 0 h 512"/>
                  <a:gd name="T6" fmla="*/ 0 w 238"/>
                  <a:gd name="T7" fmla="*/ 0 h 512"/>
                  <a:gd name="T8" fmla="*/ 20 w 238"/>
                  <a:gd name="T9" fmla="*/ 511 h 512"/>
                  <a:gd name="T10" fmla="*/ 237 w 238"/>
                  <a:gd name="T11" fmla="*/ 353 h 512"/>
                  <a:gd name="T12" fmla="*/ 177 w 238"/>
                  <a:gd name="T13" fmla="*/ 78 h 512"/>
                </a:gdLst>
                <a:ahLst/>
                <a:cxnLst>
                  <a:cxn ang="0">
                    <a:pos x="T0" y="T1"/>
                  </a:cxn>
                  <a:cxn ang="0">
                    <a:pos x="T2" y="T3"/>
                  </a:cxn>
                  <a:cxn ang="0">
                    <a:pos x="T4" y="T5"/>
                  </a:cxn>
                  <a:cxn ang="0">
                    <a:pos x="T6" y="T7"/>
                  </a:cxn>
                  <a:cxn ang="0">
                    <a:pos x="T8" y="T9"/>
                  </a:cxn>
                  <a:cxn ang="0">
                    <a:pos x="T10" y="T11"/>
                  </a:cxn>
                  <a:cxn ang="0">
                    <a:pos x="T12" y="T13"/>
                  </a:cxn>
                </a:cxnLst>
                <a:rect l="0" t="0" r="r" b="b"/>
                <a:pathLst>
                  <a:path w="238" h="512">
                    <a:moveTo>
                      <a:pt x="177" y="78"/>
                    </a:moveTo>
                    <a:lnTo>
                      <a:pt x="177" y="78"/>
                    </a:lnTo>
                    <a:cubicBezTo>
                      <a:pt x="159" y="38"/>
                      <a:pt x="119" y="18"/>
                      <a:pt x="98" y="0"/>
                    </a:cubicBezTo>
                    <a:cubicBezTo>
                      <a:pt x="0" y="0"/>
                      <a:pt x="0" y="0"/>
                      <a:pt x="0" y="0"/>
                    </a:cubicBezTo>
                    <a:cubicBezTo>
                      <a:pt x="20" y="511"/>
                      <a:pt x="20" y="511"/>
                      <a:pt x="20" y="511"/>
                    </a:cubicBezTo>
                    <a:cubicBezTo>
                      <a:pt x="20" y="511"/>
                      <a:pt x="197" y="411"/>
                      <a:pt x="237" y="353"/>
                    </a:cubicBezTo>
                    <a:cubicBezTo>
                      <a:pt x="237" y="333"/>
                      <a:pt x="237" y="156"/>
                      <a:pt x="177" y="78"/>
                    </a:cubicBezTo>
                  </a:path>
                </a:pathLst>
              </a:custGeom>
              <a:solidFill>
                <a:srgbClr val="DBAD78"/>
              </a:solidFill>
              <a:ln>
                <a:noFill/>
              </a:ln>
              <a:effectLst/>
            </p:spPr>
            <p:txBody>
              <a:bodyPr anchor="ctr"/>
              <a:lstStyle/>
              <a:p>
                <a:pPr algn="ctr"/>
                <a:endParaRPr sz="2400"/>
              </a:p>
            </p:txBody>
          </p:sp>
          <p:sp>
            <p:nvSpPr>
              <p:cNvPr id="1049275" name="Freeform: Shape 190"/>
              <p:cNvSpPr/>
              <p:nvPr/>
            </p:nvSpPr>
            <p:spPr bwMode="auto">
              <a:xfrm>
                <a:off x="712788" y="4032250"/>
                <a:ext cx="298450" cy="190500"/>
              </a:xfrm>
              <a:custGeom>
                <a:avLst/>
                <a:gdLst>
                  <a:gd name="T0" fmla="*/ 727 w 827"/>
                  <a:gd name="T1" fmla="*/ 0 h 530"/>
                  <a:gd name="T2" fmla="*/ 727 w 827"/>
                  <a:gd name="T3" fmla="*/ 0 h 530"/>
                  <a:gd name="T4" fmla="*/ 118 w 827"/>
                  <a:gd name="T5" fmla="*/ 0 h 530"/>
                  <a:gd name="T6" fmla="*/ 0 w 827"/>
                  <a:gd name="T7" fmla="*/ 217 h 530"/>
                  <a:gd name="T8" fmla="*/ 0 w 827"/>
                  <a:gd name="T9" fmla="*/ 255 h 530"/>
                  <a:gd name="T10" fmla="*/ 274 w 827"/>
                  <a:gd name="T11" fmla="*/ 529 h 530"/>
                  <a:gd name="T12" fmla="*/ 549 w 827"/>
                  <a:gd name="T13" fmla="*/ 529 h 530"/>
                  <a:gd name="T14" fmla="*/ 826 w 827"/>
                  <a:gd name="T15" fmla="*/ 255 h 530"/>
                  <a:gd name="T16" fmla="*/ 826 w 827"/>
                  <a:gd name="T17" fmla="*/ 217 h 530"/>
                  <a:gd name="T18" fmla="*/ 727 w 827"/>
                  <a:gd name="T19" fmla="*/ 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7" h="530">
                    <a:moveTo>
                      <a:pt x="727" y="0"/>
                    </a:moveTo>
                    <a:lnTo>
                      <a:pt x="727" y="0"/>
                    </a:lnTo>
                    <a:cubicBezTo>
                      <a:pt x="118" y="0"/>
                      <a:pt x="118" y="0"/>
                      <a:pt x="118" y="0"/>
                    </a:cubicBezTo>
                    <a:cubicBezTo>
                      <a:pt x="40" y="38"/>
                      <a:pt x="0" y="118"/>
                      <a:pt x="0" y="217"/>
                    </a:cubicBezTo>
                    <a:cubicBezTo>
                      <a:pt x="0" y="255"/>
                      <a:pt x="0" y="255"/>
                      <a:pt x="0" y="255"/>
                    </a:cubicBezTo>
                    <a:cubicBezTo>
                      <a:pt x="0" y="411"/>
                      <a:pt x="138" y="529"/>
                      <a:pt x="274" y="529"/>
                    </a:cubicBezTo>
                    <a:cubicBezTo>
                      <a:pt x="549" y="529"/>
                      <a:pt x="549" y="529"/>
                      <a:pt x="549" y="529"/>
                    </a:cubicBezTo>
                    <a:cubicBezTo>
                      <a:pt x="707" y="529"/>
                      <a:pt x="826" y="411"/>
                      <a:pt x="826" y="255"/>
                    </a:cubicBezTo>
                    <a:cubicBezTo>
                      <a:pt x="826" y="217"/>
                      <a:pt x="826" y="217"/>
                      <a:pt x="826" y="217"/>
                    </a:cubicBezTo>
                    <a:cubicBezTo>
                      <a:pt x="826" y="118"/>
                      <a:pt x="786" y="38"/>
                      <a:pt x="727" y="0"/>
                    </a:cubicBezTo>
                  </a:path>
                </a:pathLst>
              </a:custGeom>
              <a:solidFill>
                <a:srgbClr val="E8BD87"/>
              </a:solidFill>
              <a:ln>
                <a:noFill/>
              </a:ln>
              <a:effectLst/>
            </p:spPr>
            <p:txBody>
              <a:bodyPr anchor="ctr"/>
              <a:lstStyle/>
              <a:p>
                <a:pPr algn="ctr"/>
                <a:endParaRPr sz="2400"/>
              </a:p>
            </p:txBody>
          </p:sp>
          <p:sp>
            <p:nvSpPr>
              <p:cNvPr id="1049276" name="Freeform: Shape 192"/>
              <p:cNvSpPr/>
              <p:nvPr/>
            </p:nvSpPr>
            <p:spPr bwMode="auto">
              <a:xfrm>
                <a:off x="2155825" y="2547938"/>
                <a:ext cx="239713" cy="1484312"/>
              </a:xfrm>
              <a:custGeom>
                <a:avLst/>
                <a:gdLst>
                  <a:gd name="T0" fmla="*/ 0 w 668"/>
                  <a:gd name="T1" fmla="*/ 4124 h 4125"/>
                  <a:gd name="T2" fmla="*/ 667 w 668"/>
                  <a:gd name="T3" fmla="*/ 4124 h 4125"/>
                  <a:gd name="T4" fmla="*/ 667 w 668"/>
                  <a:gd name="T5" fmla="*/ 0 h 4125"/>
                  <a:gd name="T6" fmla="*/ 0 w 668"/>
                  <a:gd name="T7" fmla="*/ 0 h 4125"/>
                  <a:gd name="T8" fmla="*/ 0 w 668"/>
                  <a:gd name="T9" fmla="*/ 4124 h 4125"/>
                </a:gdLst>
                <a:ahLst/>
                <a:cxnLst>
                  <a:cxn ang="0">
                    <a:pos x="T0" y="T1"/>
                  </a:cxn>
                  <a:cxn ang="0">
                    <a:pos x="T2" y="T3"/>
                  </a:cxn>
                  <a:cxn ang="0">
                    <a:pos x="T4" y="T5"/>
                  </a:cxn>
                  <a:cxn ang="0">
                    <a:pos x="T6" y="T7"/>
                  </a:cxn>
                  <a:cxn ang="0">
                    <a:pos x="T8" y="T9"/>
                  </a:cxn>
                </a:cxnLst>
                <a:rect l="0" t="0" r="r" b="b"/>
                <a:pathLst>
                  <a:path w="668" h="4125">
                    <a:moveTo>
                      <a:pt x="0" y="4124"/>
                    </a:moveTo>
                    <a:lnTo>
                      <a:pt x="667" y="4124"/>
                    </a:lnTo>
                    <a:lnTo>
                      <a:pt x="667" y="0"/>
                    </a:lnTo>
                    <a:lnTo>
                      <a:pt x="0" y="0"/>
                    </a:lnTo>
                    <a:lnTo>
                      <a:pt x="0" y="4124"/>
                    </a:lnTo>
                  </a:path>
                </a:pathLst>
              </a:custGeom>
              <a:solidFill>
                <a:srgbClr val="1B2633"/>
              </a:solidFill>
              <a:ln>
                <a:noFill/>
              </a:ln>
              <a:effectLst/>
            </p:spPr>
            <p:txBody>
              <a:bodyPr anchor="ctr"/>
              <a:lstStyle/>
              <a:p>
                <a:pPr algn="ctr"/>
                <a:endParaRPr sz="2400"/>
              </a:p>
            </p:txBody>
          </p:sp>
          <p:sp>
            <p:nvSpPr>
              <p:cNvPr id="1049277" name="Freeform: Shape 193"/>
              <p:cNvSpPr/>
              <p:nvPr/>
            </p:nvSpPr>
            <p:spPr bwMode="auto">
              <a:xfrm>
                <a:off x="1052513" y="3671888"/>
                <a:ext cx="1060450" cy="2276475"/>
              </a:xfrm>
              <a:custGeom>
                <a:avLst/>
                <a:gdLst>
                  <a:gd name="T0" fmla="*/ 2946 w 2947"/>
                  <a:gd name="T1" fmla="*/ 0 h 6324"/>
                  <a:gd name="T2" fmla="*/ 2946 w 2947"/>
                  <a:gd name="T3" fmla="*/ 0 h 6324"/>
                  <a:gd name="T4" fmla="*/ 2827 w 2947"/>
                  <a:gd name="T5" fmla="*/ 6323 h 6324"/>
                  <a:gd name="T6" fmla="*/ 1591 w 2947"/>
                  <a:gd name="T7" fmla="*/ 6323 h 6324"/>
                  <a:gd name="T8" fmla="*/ 1591 w 2947"/>
                  <a:gd name="T9" fmla="*/ 1768 h 6324"/>
                  <a:gd name="T10" fmla="*/ 1493 w 2947"/>
                  <a:gd name="T11" fmla="*/ 1669 h 6324"/>
                  <a:gd name="T12" fmla="*/ 1415 w 2947"/>
                  <a:gd name="T13" fmla="*/ 1768 h 6324"/>
                  <a:gd name="T14" fmla="*/ 1415 w 2947"/>
                  <a:gd name="T15" fmla="*/ 6323 h 6324"/>
                  <a:gd name="T16" fmla="*/ 118 w 2947"/>
                  <a:gd name="T17" fmla="*/ 6323 h 6324"/>
                  <a:gd name="T18" fmla="*/ 0 w 2947"/>
                  <a:gd name="T19" fmla="*/ 20 h 6324"/>
                  <a:gd name="T20" fmla="*/ 2946 w 2947"/>
                  <a:gd name="T21" fmla="*/ 0 h 6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47" h="6324">
                    <a:moveTo>
                      <a:pt x="2946" y="0"/>
                    </a:moveTo>
                    <a:lnTo>
                      <a:pt x="2946" y="0"/>
                    </a:lnTo>
                    <a:cubicBezTo>
                      <a:pt x="2827" y="6323"/>
                      <a:pt x="2827" y="6323"/>
                      <a:pt x="2827" y="6323"/>
                    </a:cubicBezTo>
                    <a:cubicBezTo>
                      <a:pt x="1591" y="6323"/>
                      <a:pt x="1591" y="6323"/>
                      <a:pt x="1591" y="6323"/>
                    </a:cubicBezTo>
                    <a:cubicBezTo>
                      <a:pt x="1591" y="1768"/>
                      <a:pt x="1591" y="1768"/>
                      <a:pt x="1591" y="1768"/>
                    </a:cubicBezTo>
                    <a:cubicBezTo>
                      <a:pt x="1591" y="1708"/>
                      <a:pt x="1551" y="1669"/>
                      <a:pt x="1493" y="1669"/>
                    </a:cubicBezTo>
                    <a:cubicBezTo>
                      <a:pt x="1455" y="1669"/>
                      <a:pt x="1415" y="1708"/>
                      <a:pt x="1415" y="1768"/>
                    </a:cubicBezTo>
                    <a:cubicBezTo>
                      <a:pt x="1415" y="6323"/>
                      <a:pt x="1415" y="6323"/>
                      <a:pt x="1415" y="6323"/>
                    </a:cubicBezTo>
                    <a:cubicBezTo>
                      <a:pt x="118" y="6323"/>
                      <a:pt x="118" y="6323"/>
                      <a:pt x="118" y="6323"/>
                    </a:cubicBezTo>
                    <a:cubicBezTo>
                      <a:pt x="0" y="20"/>
                      <a:pt x="0" y="20"/>
                      <a:pt x="0" y="20"/>
                    </a:cubicBezTo>
                    <a:lnTo>
                      <a:pt x="2946" y="0"/>
                    </a:lnTo>
                  </a:path>
                </a:pathLst>
              </a:custGeom>
              <a:solidFill>
                <a:srgbClr val="1D1C1A"/>
              </a:solidFill>
              <a:ln>
                <a:noFill/>
              </a:ln>
              <a:effectLst/>
            </p:spPr>
            <p:txBody>
              <a:bodyPr anchor="ctr"/>
              <a:lstStyle/>
              <a:p>
                <a:pPr algn="ctr"/>
                <a:endParaRPr sz="2400"/>
              </a:p>
            </p:txBody>
          </p:sp>
          <p:sp>
            <p:nvSpPr>
              <p:cNvPr id="1049278" name="Freeform: Shape 195"/>
              <p:cNvSpPr/>
              <p:nvPr/>
            </p:nvSpPr>
            <p:spPr bwMode="auto">
              <a:xfrm>
                <a:off x="1625600" y="5715000"/>
                <a:ext cx="593725" cy="233363"/>
              </a:xfrm>
              <a:custGeom>
                <a:avLst/>
                <a:gdLst>
                  <a:gd name="T0" fmla="*/ 0 w 1650"/>
                  <a:gd name="T1" fmla="*/ 648 h 649"/>
                  <a:gd name="T2" fmla="*/ 0 w 1650"/>
                  <a:gd name="T3" fmla="*/ 648 h 649"/>
                  <a:gd name="T4" fmla="*/ 1060 w 1650"/>
                  <a:gd name="T5" fmla="*/ 58 h 649"/>
                  <a:gd name="T6" fmla="*/ 1611 w 1650"/>
                  <a:gd name="T7" fmla="*/ 648 h 649"/>
                  <a:gd name="T8" fmla="*/ 0 w 1650"/>
                  <a:gd name="T9" fmla="*/ 648 h 649"/>
                </a:gdLst>
                <a:ahLst/>
                <a:cxnLst>
                  <a:cxn ang="0">
                    <a:pos x="T0" y="T1"/>
                  </a:cxn>
                  <a:cxn ang="0">
                    <a:pos x="T2" y="T3"/>
                  </a:cxn>
                  <a:cxn ang="0">
                    <a:pos x="T4" y="T5"/>
                  </a:cxn>
                  <a:cxn ang="0">
                    <a:pos x="T6" y="T7"/>
                  </a:cxn>
                  <a:cxn ang="0">
                    <a:pos x="T8" y="T9"/>
                  </a:cxn>
                </a:cxnLst>
                <a:rect l="0" t="0" r="r" b="b"/>
                <a:pathLst>
                  <a:path w="1650" h="649">
                    <a:moveTo>
                      <a:pt x="0" y="648"/>
                    </a:moveTo>
                    <a:lnTo>
                      <a:pt x="0" y="648"/>
                    </a:lnTo>
                    <a:cubicBezTo>
                      <a:pt x="0" y="0"/>
                      <a:pt x="629" y="58"/>
                      <a:pt x="1060" y="58"/>
                    </a:cubicBezTo>
                    <a:cubicBezTo>
                      <a:pt x="1493" y="58"/>
                      <a:pt x="1649" y="255"/>
                      <a:pt x="1611" y="648"/>
                    </a:cubicBezTo>
                    <a:lnTo>
                      <a:pt x="0" y="648"/>
                    </a:lnTo>
                  </a:path>
                </a:pathLst>
              </a:custGeom>
              <a:solidFill>
                <a:srgbClr val="1B2633"/>
              </a:solidFill>
              <a:ln>
                <a:noFill/>
              </a:ln>
              <a:effectLst/>
            </p:spPr>
            <p:txBody>
              <a:bodyPr anchor="ctr"/>
              <a:lstStyle/>
              <a:p>
                <a:pPr algn="ctr"/>
                <a:endParaRPr sz="2400"/>
              </a:p>
            </p:txBody>
          </p:sp>
          <p:sp>
            <p:nvSpPr>
              <p:cNvPr id="1049279" name="Freeform: Shape 196"/>
              <p:cNvSpPr/>
              <p:nvPr/>
            </p:nvSpPr>
            <p:spPr bwMode="auto">
              <a:xfrm>
                <a:off x="946150" y="5715000"/>
                <a:ext cx="595313" cy="233363"/>
              </a:xfrm>
              <a:custGeom>
                <a:avLst/>
                <a:gdLst>
                  <a:gd name="T0" fmla="*/ 1652 w 1653"/>
                  <a:gd name="T1" fmla="*/ 648 h 649"/>
                  <a:gd name="T2" fmla="*/ 1652 w 1653"/>
                  <a:gd name="T3" fmla="*/ 648 h 649"/>
                  <a:gd name="T4" fmla="*/ 589 w 1653"/>
                  <a:gd name="T5" fmla="*/ 58 h 649"/>
                  <a:gd name="T6" fmla="*/ 40 w 1653"/>
                  <a:gd name="T7" fmla="*/ 648 h 649"/>
                  <a:gd name="T8" fmla="*/ 1652 w 1653"/>
                  <a:gd name="T9" fmla="*/ 648 h 649"/>
                </a:gdLst>
                <a:ahLst/>
                <a:cxnLst>
                  <a:cxn ang="0">
                    <a:pos x="T0" y="T1"/>
                  </a:cxn>
                  <a:cxn ang="0">
                    <a:pos x="T2" y="T3"/>
                  </a:cxn>
                  <a:cxn ang="0">
                    <a:pos x="T4" y="T5"/>
                  </a:cxn>
                  <a:cxn ang="0">
                    <a:pos x="T6" y="T7"/>
                  </a:cxn>
                  <a:cxn ang="0">
                    <a:pos x="T8" y="T9"/>
                  </a:cxn>
                </a:cxnLst>
                <a:rect l="0" t="0" r="r" b="b"/>
                <a:pathLst>
                  <a:path w="1653" h="649">
                    <a:moveTo>
                      <a:pt x="1652" y="648"/>
                    </a:moveTo>
                    <a:lnTo>
                      <a:pt x="1652" y="648"/>
                    </a:lnTo>
                    <a:cubicBezTo>
                      <a:pt x="1652" y="0"/>
                      <a:pt x="1002" y="58"/>
                      <a:pt x="589" y="58"/>
                    </a:cubicBezTo>
                    <a:cubicBezTo>
                      <a:pt x="159" y="58"/>
                      <a:pt x="0" y="255"/>
                      <a:pt x="40" y="648"/>
                    </a:cubicBezTo>
                    <a:lnTo>
                      <a:pt x="1652" y="648"/>
                    </a:lnTo>
                  </a:path>
                </a:pathLst>
              </a:custGeom>
              <a:solidFill>
                <a:srgbClr val="1B2633"/>
              </a:solidFill>
              <a:ln>
                <a:noFill/>
              </a:ln>
              <a:effectLst/>
            </p:spPr>
            <p:txBody>
              <a:bodyPr anchor="ctr"/>
              <a:lstStyle/>
              <a:p>
                <a:pPr algn="ctr"/>
                <a:endParaRPr sz="2400"/>
              </a:p>
            </p:txBody>
          </p:sp>
          <p:sp>
            <p:nvSpPr>
              <p:cNvPr id="1049280" name="Freeform: Shape 197"/>
              <p:cNvSpPr/>
              <p:nvPr/>
            </p:nvSpPr>
            <p:spPr bwMode="auto">
              <a:xfrm>
                <a:off x="749300" y="2273300"/>
                <a:ext cx="1647825" cy="1766888"/>
              </a:xfrm>
              <a:custGeom>
                <a:avLst/>
                <a:gdLst>
                  <a:gd name="T0" fmla="*/ 746 w 4576"/>
                  <a:gd name="T1" fmla="*/ 4907 h 4908"/>
                  <a:gd name="T2" fmla="*/ 746 w 4576"/>
                  <a:gd name="T3" fmla="*/ 4907 h 4908"/>
                  <a:gd name="T4" fmla="*/ 746 w 4576"/>
                  <a:gd name="T5" fmla="*/ 1491 h 4908"/>
                  <a:gd name="T6" fmla="*/ 0 w 4576"/>
                  <a:gd name="T7" fmla="*/ 765 h 4908"/>
                  <a:gd name="T8" fmla="*/ 1513 w 4576"/>
                  <a:gd name="T9" fmla="*/ 0 h 4908"/>
                  <a:gd name="T10" fmla="*/ 3180 w 4576"/>
                  <a:gd name="T11" fmla="*/ 0 h 4908"/>
                  <a:gd name="T12" fmla="*/ 4575 w 4576"/>
                  <a:gd name="T13" fmla="*/ 803 h 4908"/>
                  <a:gd name="T14" fmla="*/ 3870 w 4576"/>
                  <a:gd name="T15" fmla="*/ 1649 h 4908"/>
                  <a:gd name="T16" fmla="*/ 3870 w 4576"/>
                  <a:gd name="T17" fmla="*/ 4907 h 4908"/>
                  <a:gd name="T18" fmla="*/ 746 w 4576"/>
                  <a:gd name="T19" fmla="*/ 4907 h 4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76" h="4908">
                    <a:moveTo>
                      <a:pt x="746" y="4907"/>
                    </a:moveTo>
                    <a:lnTo>
                      <a:pt x="746" y="4907"/>
                    </a:lnTo>
                    <a:cubicBezTo>
                      <a:pt x="746" y="1491"/>
                      <a:pt x="746" y="1491"/>
                      <a:pt x="746" y="1491"/>
                    </a:cubicBezTo>
                    <a:cubicBezTo>
                      <a:pt x="0" y="765"/>
                      <a:pt x="0" y="765"/>
                      <a:pt x="0" y="765"/>
                    </a:cubicBezTo>
                    <a:cubicBezTo>
                      <a:pt x="237" y="136"/>
                      <a:pt x="766" y="0"/>
                      <a:pt x="1513" y="0"/>
                    </a:cubicBezTo>
                    <a:cubicBezTo>
                      <a:pt x="3180" y="0"/>
                      <a:pt x="3180" y="0"/>
                      <a:pt x="3180" y="0"/>
                    </a:cubicBezTo>
                    <a:cubicBezTo>
                      <a:pt x="3671" y="0"/>
                      <a:pt x="4575" y="234"/>
                      <a:pt x="4575" y="803"/>
                    </a:cubicBezTo>
                    <a:cubicBezTo>
                      <a:pt x="3870" y="1649"/>
                      <a:pt x="3870" y="1649"/>
                      <a:pt x="3870" y="1649"/>
                    </a:cubicBezTo>
                    <a:cubicBezTo>
                      <a:pt x="3870" y="4907"/>
                      <a:pt x="3870" y="4907"/>
                      <a:pt x="3870" y="4907"/>
                    </a:cubicBezTo>
                    <a:lnTo>
                      <a:pt x="746" y="4907"/>
                    </a:lnTo>
                  </a:path>
                </a:pathLst>
              </a:custGeom>
              <a:solidFill>
                <a:srgbClr val="2D3D49"/>
              </a:solidFill>
              <a:ln>
                <a:noFill/>
              </a:ln>
              <a:effectLst/>
            </p:spPr>
            <p:txBody>
              <a:bodyPr anchor="ctr"/>
              <a:lstStyle/>
              <a:p>
                <a:pPr algn="ctr"/>
                <a:endParaRPr sz="2400"/>
              </a:p>
            </p:txBody>
          </p:sp>
          <p:sp>
            <p:nvSpPr>
              <p:cNvPr id="1049281" name="Freeform: Shape 198"/>
              <p:cNvSpPr/>
              <p:nvPr/>
            </p:nvSpPr>
            <p:spPr bwMode="auto">
              <a:xfrm>
                <a:off x="1314450" y="2273300"/>
                <a:ext cx="565150" cy="1209675"/>
              </a:xfrm>
              <a:custGeom>
                <a:avLst/>
                <a:gdLst>
                  <a:gd name="T0" fmla="*/ 0 w 1572"/>
                  <a:gd name="T1" fmla="*/ 0 h 3359"/>
                  <a:gd name="T2" fmla="*/ 1571 w 1572"/>
                  <a:gd name="T3" fmla="*/ 0 h 3359"/>
                  <a:gd name="T4" fmla="*/ 1571 w 1572"/>
                  <a:gd name="T5" fmla="*/ 254 h 3359"/>
                  <a:gd name="T6" fmla="*/ 786 w 1572"/>
                  <a:gd name="T7" fmla="*/ 3358 h 3359"/>
                  <a:gd name="T8" fmla="*/ 0 w 1572"/>
                  <a:gd name="T9" fmla="*/ 254 h 3359"/>
                  <a:gd name="T10" fmla="*/ 0 w 1572"/>
                  <a:gd name="T11" fmla="*/ 0 h 3359"/>
                </a:gdLst>
                <a:ahLst/>
                <a:cxnLst>
                  <a:cxn ang="0">
                    <a:pos x="T0" y="T1"/>
                  </a:cxn>
                  <a:cxn ang="0">
                    <a:pos x="T2" y="T3"/>
                  </a:cxn>
                  <a:cxn ang="0">
                    <a:pos x="T4" y="T5"/>
                  </a:cxn>
                  <a:cxn ang="0">
                    <a:pos x="T6" y="T7"/>
                  </a:cxn>
                  <a:cxn ang="0">
                    <a:pos x="T8" y="T9"/>
                  </a:cxn>
                  <a:cxn ang="0">
                    <a:pos x="T10" y="T11"/>
                  </a:cxn>
                </a:cxnLst>
                <a:rect l="0" t="0" r="r" b="b"/>
                <a:pathLst>
                  <a:path w="1572" h="3359">
                    <a:moveTo>
                      <a:pt x="0" y="0"/>
                    </a:moveTo>
                    <a:lnTo>
                      <a:pt x="1571" y="0"/>
                    </a:lnTo>
                    <a:lnTo>
                      <a:pt x="1571" y="254"/>
                    </a:lnTo>
                    <a:lnTo>
                      <a:pt x="786" y="3358"/>
                    </a:lnTo>
                    <a:lnTo>
                      <a:pt x="0" y="254"/>
                    </a:lnTo>
                    <a:lnTo>
                      <a:pt x="0" y="0"/>
                    </a:lnTo>
                  </a:path>
                </a:pathLst>
              </a:custGeom>
              <a:solidFill>
                <a:srgbClr val="FFFFFF"/>
              </a:solidFill>
              <a:ln>
                <a:noFill/>
              </a:ln>
              <a:effectLst/>
            </p:spPr>
            <p:txBody>
              <a:bodyPr anchor="ctr"/>
              <a:lstStyle/>
              <a:p>
                <a:pPr algn="ctr"/>
                <a:endParaRPr sz="2400"/>
              </a:p>
            </p:txBody>
          </p:sp>
          <p:sp>
            <p:nvSpPr>
              <p:cNvPr id="1049282" name="Freeform: Shape 199"/>
              <p:cNvSpPr/>
              <p:nvPr/>
            </p:nvSpPr>
            <p:spPr bwMode="auto">
              <a:xfrm>
                <a:off x="1484313" y="2386013"/>
                <a:ext cx="212725" cy="106362"/>
              </a:xfrm>
              <a:custGeom>
                <a:avLst/>
                <a:gdLst>
                  <a:gd name="T0" fmla="*/ 159 w 590"/>
                  <a:gd name="T1" fmla="*/ 295 h 296"/>
                  <a:gd name="T2" fmla="*/ 433 w 590"/>
                  <a:gd name="T3" fmla="*/ 295 h 296"/>
                  <a:gd name="T4" fmla="*/ 589 w 590"/>
                  <a:gd name="T5" fmla="*/ 0 h 296"/>
                  <a:gd name="T6" fmla="*/ 0 w 590"/>
                  <a:gd name="T7" fmla="*/ 0 h 296"/>
                  <a:gd name="T8" fmla="*/ 159 w 590"/>
                  <a:gd name="T9" fmla="*/ 295 h 296"/>
                </a:gdLst>
                <a:ahLst/>
                <a:cxnLst>
                  <a:cxn ang="0">
                    <a:pos x="T0" y="T1"/>
                  </a:cxn>
                  <a:cxn ang="0">
                    <a:pos x="T2" y="T3"/>
                  </a:cxn>
                  <a:cxn ang="0">
                    <a:pos x="T4" y="T5"/>
                  </a:cxn>
                  <a:cxn ang="0">
                    <a:pos x="T6" y="T7"/>
                  </a:cxn>
                  <a:cxn ang="0">
                    <a:pos x="T8" y="T9"/>
                  </a:cxn>
                </a:cxnLst>
                <a:rect l="0" t="0" r="r" b="b"/>
                <a:pathLst>
                  <a:path w="590" h="296">
                    <a:moveTo>
                      <a:pt x="159" y="295"/>
                    </a:moveTo>
                    <a:lnTo>
                      <a:pt x="433" y="295"/>
                    </a:lnTo>
                    <a:lnTo>
                      <a:pt x="589" y="0"/>
                    </a:lnTo>
                    <a:lnTo>
                      <a:pt x="0" y="0"/>
                    </a:lnTo>
                    <a:lnTo>
                      <a:pt x="159" y="295"/>
                    </a:lnTo>
                  </a:path>
                </a:pathLst>
              </a:custGeom>
              <a:solidFill>
                <a:srgbClr val="1D1C1A"/>
              </a:solidFill>
              <a:ln>
                <a:noFill/>
              </a:ln>
              <a:effectLst/>
            </p:spPr>
            <p:txBody>
              <a:bodyPr anchor="ctr"/>
              <a:lstStyle/>
              <a:p>
                <a:pPr algn="ctr"/>
                <a:endParaRPr sz="2400"/>
              </a:p>
            </p:txBody>
          </p:sp>
          <p:sp>
            <p:nvSpPr>
              <p:cNvPr id="1049283" name="Freeform: Shape 200"/>
              <p:cNvSpPr/>
              <p:nvPr/>
            </p:nvSpPr>
            <p:spPr bwMode="auto">
              <a:xfrm>
                <a:off x="1377950" y="1593850"/>
                <a:ext cx="431800" cy="827088"/>
              </a:xfrm>
              <a:custGeom>
                <a:avLst/>
                <a:gdLst>
                  <a:gd name="T0" fmla="*/ 0 w 1199"/>
                  <a:gd name="T1" fmla="*/ 1944 h 2297"/>
                  <a:gd name="T2" fmla="*/ 0 w 1199"/>
                  <a:gd name="T3" fmla="*/ 1944 h 2297"/>
                  <a:gd name="T4" fmla="*/ 589 w 1199"/>
                  <a:gd name="T5" fmla="*/ 2296 h 2297"/>
                  <a:gd name="T6" fmla="*/ 1198 w 1199"/>
                  <a:gd name="T7" fmla="*/ 1924 h 2297"/>
                  <a:gd name="T8" fmla="*/ 1198 w 1199"/>
                  <a:gd name="T9" fmla="*/ 0 h 2297"/>
                  <a:gd name="T10" fmla="*/ 0 w 1199"/>
                  <a:gd name="T11" fmla="*/ 0 h 2297"/>
                  <a:gd name="T12" fmla="*/ 0 w 1199"/>
                  <a:gd name="T13" fmla="*/ 1944 h 2297"/>
                </a:gdLst>
                <a:ahLst/>
                <a:cxnLst>
                  <a:cxn ang="0">
                    <a:pos x="T0" y="T1"/>
                  </a:cxn>
                  <a:cxn ang="0">
                    <a:pos x="T2" y="T3"/>
                  </a:cxn>
                  <a:cxn ang="0">
                    <a:pos x="T4" y="T5"/>
                  </a:cxn>
                  <a:cxn ang="0">
                    <a:pos x="T6" y="T7"/>
                  </a:cxn>
                  <a:cxn ang="0">
                    <a:pos x="T8" y="T9"/>
                  </a:cxn>
                  <a:cxn ang="0">
                    <a:pos x="T10" y="T11"/>
                  </a:cxn>
                  <a:cxn ang="0">
                    <a:pos x="T12" y="T13"/>
                  </a:cxn>
                </a:cxnLst>
                <a:rect l="0" t="0" r="r" b="b"/>
                <a:pathLst>
                  <a:path w="1199" h="2297">
                    <a:moveTo>
                      <a:pt x="0" y="1944"/>
                    </a:moveTo>
                    <a:lnTo>
                      <a:pt x="0" y="1944"/>
                    </a:lnTo>
                    <a:cubicBezTo>
                      <a:pt x="0" y="1944"/>
                      <a:pt x="294" y="2296"/>
                      <a:pt x="589" y="2296"/>
                    </a:cubicBezTo>
                    <a:cubicBezTo>
                      <a:pt x="903" y="2296"/>
                      <a:pt x="1198" y="1924"/>
                      <a:pt x="1198" y="1924"/>
                    </a:cubicBezTo>
                    <a:cubicBezTo>
                      <a:pt x="1198" y="1216"/>
                      <a:pt x="1198" y="0"/>
                      <a:pt x="1198" y="0"/>
                    </a:cubicBezTo>
                    <a:cubicBezTo>
                      <a:pt x="0" y="0"/>
                      <a:pt x="0" y="0"/>
                      <a:pt x="0" y="0"/>
                    </a:cubicBezTo>
                    <a:cubicBezTo>
                      <a:pt x="0" y="0"/>
                      <a:pt x="0" y="1138"/>
                      <a:pt x="0" y="1944"/>
                    </a:cubicBezTo>
                  </a:path>
                </a:pathLst>
              </a:custGeom>
              <a:solidFill>
                <a:srgbClr val="DBAD78"/>
              </a:solidFill>
              <a:ln>
                <a:noFill/>
              </a:ln>
              <a:effectLst/>
            </p:spPr>
            <p:txBody>
              <a:bodyPr anchor="ctr"/>
              <a:lstStyle/>
              <a:p>
                <a:pPr algn="ctr"/>
                <a:endParaRPr sz="2400"/>
              </a:p>
            </p:txBody>
          </p:sp>
          <p:sp>
            <p:nvSpPr>
              <p:cNvPr id="1049284" name="Freeform: Shape 201"/>
              <p:cNvSpPr/>
              <p:nvPr/>
            </p:nvSpPr>
            <p:spPr bwMode="auto">
              <a:xfrm>
                <a:off x="1031875" y="1008063"/>
                <a:ext cx="1131888" cy="1181100"/>
              </a:xfrm>
              <a:custGeom>
                <a:avLst/>
                <a:gdLst>
                  <a:gd name="T0" fmla="*/ 176 w 3143"/>
                  <a:gd name="T1" fmla="*/ 1473 h 3279"/>
                  <a:gd name="T2" fmla="*/ 176 w 3143"/>
                  <a:gd name="T3" fmla="*/ 1473 h 3279"/>
                  <a:gd name="T4" fmla="*/ 236 w 3143"/>
                  <a:gd name="T5" fmla="*/ 1473 h 3279"/>
                  <a:gd name="T6" fmla="*/ 1571 w 3143"/>
                  <a:gd name="T7" fmla="*/ 0 h 3279"/>
                  <a:gd name="T8" fmla="*/ 2905 w 3143"/>
                  <a:gd name="T9" fmla="*/ 1473 h 3279"/>
                  <a:gd name="T10" fmla="*/ 2966 w 3143"/>
                  <a:gd name="T11" fmla="*/ 1473 h 3279"/>
                  <a:gd name="T12" fmla="*/ 3102 w 3143"/>
                  <a:gd name="T13" fmla="*/ 1923 h 3279"/>
                  <a:gd name="T14" fmla="*/ 2807 w 3143"/>
                  <a:gd name="T15" fmla="*/ 2276 h 3279"/>
                  <a:gd name="T16" fmla="*/ 2749 w 3143"/>
                  <a:gd name="T17" fmla="*/ 2258 h 3279"/>
                  <a:gd name="T18" fmla="*/ 1571 w 3143"/>
                  <a:gd name="T19" fmla="*/ 3278 h 3279"/>
                  <a:gd name="T20" fmla="*/ 392 w 3143"/>
                  <a:gd name="T21" fmla="*/ 2258 h 3279"/>
                  <a:gd name="T22" fmla="*/ 334 w 3143"/>
                  <a:gd name="T23" fmla="*/ 2276 h 3279"/>
                  <a:gd name="T24" fmla="*/ 38 w 3143"/>
                  <a:gd name="T25" fmla="*/ 1923 h 3279"/>
                  <a:gd name="T26" fmla="*/ 176 w 3143"/>
                  <a:gd name="T27" fmla="*/ 1473 h 3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43" h="3279">
                    <a:moveTo>
                      <a:pt x="176" y="1473"/>
                    </a:moveTo>
                    <a:lnTo>
                      <a:pt x="176" y="1473"/>
                    </a:lnTo>
                    <a:cubicBezTo>
                      <a:pt x="196" y="1473"/>
                      <a:pt x="216" y="1473"/>
                      <a:pt x="236" y="1473"/>
                    </a:cubicBezTo>
                    <a:cubicBezTo>
                      <a:pt x="254" y="705"/>
                      <a:pt x="785" y="0"/>
                      <a:pt x="1571" y="0"/>
                    </a:cubicBezTo>
                    <a:cubicBezTo>
                      <a:pt x="2356" y="0"/>
                      <a:pt x="2885" y="705"/>
                      <a:pt x="2905" y="1473"/>
                    </a:cubicBezTo>
                    <a:cubicBezTo>
                      <a:pt x="2926" y="1473"/>
                      <a:pt x="2946" y="1473"/>
                      <a:pt x="2966" y="1473"/>
                    </a:cubicBezTo>
                    <a:cubicBezTo>
                      <a:pt x="3084" y="1511"/>
                      <a:pt x="3142" y="1707"/>
                      <a:pt x="3102" y="1923"/>
                    </a:cubicBezTo>
                    <a:cubicBezTo>
                      <a:pt x="3064" y="2140"/>
                      <a:pt x="2926" y="2296"/>
                      <a:pt x="2807" y="2276"/>
                    </a:cubicBezTo>
                    <a:cubicBezTo>
                      <a:pt x="2787" y="2276"/>
                      <a:pt x="2769" y="2258"/>
                      <a:pt x="2749" y="2258"/>
                    </a:cubicBezTo>
                    <a:cubicBezTo>
                      <a:pt x="2533" y="2827"/>
                      <a:pt x="2062" y="3278"/>
                      <a:pt x="1571" y="3278"/>
                    </a:cubicBezTo>
                    <a:cubicBezTo>
                      <a:pt x="1080" y="3278"/>
                      <a:pt x="629" y="2827"/>
                      <a:pt x="392" y="2258"/>
                    </a:cubicBezTo>
                    <a:cubicBezTo>
                      <a:pt x="372" y="2258"/>
                      <a:pt x="352" y="2276"/>
                      <a:pt x="334" y="2276"/>
                    </a:cubicBezTo>
                    <a:cubicBezTo>
                      <a:pt x="216" y="2296"/>
                      <a:pt x="78" y="2140"/>
                      <a:pt x="38" y="1923"/>
                    </a:cubicBezTo>
                    <a:cubicBezTo>
                      <a:pt x="0" y="1707"/>
                      <a:pt x="58" y="1511"/>
                      <a:pt x="176" y="1473"/>
                    </a:cubicBezTo>
                  </a:path>
                </a:pathLst>
              </a:custGeom>
              <a:solidFill>
                <a:srgbClr val="E8BD87"/>
              </a:solidFill>
              <a:ln>
                <a:noFill/>
              </a:ln>
              <a:effectLst/>
            </p:spPr>
            <p:txBody>
              <a:bodyPr anchor="ctr"/>
              <a:lstStyle/>
              <a:p>
                <a:pPr algn="ctr"/>
                <a:endParaRPr sz="2400"/>
              </a:p>
            </p:txBody>
          </p:sp>
          <p:sp>
            <p:nvSpPr>
              <p:cNvPr id="1049285" name="Freeform: Shape 202"/>
              <p:cNvSpPr/>
              <p:nvPr/>
            </p:nvSpPr>
            <p:spPr bwMode="auto">
              <a:xfrm>
                <a:off x="812800" y="752475"/>
                <a:ext cx="1358900" cy="841375"/>
              </a:xfrm>
              <a:custGeom>
                <a:avLst/>
                <a:gdLst>
                  <a:gd name="T0" fmla="*/ 3457 w 3773"/>
                  <a:gd name="T1" fmla="*/ 2337 h 2338"/>
                  <a:gd name="T2" fmla="*/ 3457 w 3773"/>
                  <a:gd name="T3" fmla="*/ 2337 h 2338"/>
                  <a:gd name="T4" fmla="*/ 2946 w 3773"/>
                  <a:gd name="T5" fmla="*/ 766 h 2338"/>
                  <a:gd name="T6" fmla="*/ 884 w 3773"/>
                  <a:gd name="T7" fmla="*/ 2337 h 2338"/>
                  <a:gd name="T8" fmla="*/ 1101 w 3773"/>
                  <a:gd name="T9" fmla="*/ 1846 h 2338"/>
                  <a:gd name="T10" fmla="*/ 2946 w 3773"/>
                  <a:gd name="T11" fmla="*/ 1473 h 2338"/>
                  <a:gd name="T12" fmla="*/ 3457 w 3773"/>
                  <a:gd name="T13" fmla="*/ 2337 h 2338"/>
                </a:gdLst>
                <a:ahLst/>
                <a:cxnLst>
                  <a:cxn ang="0">
                    <a:pos x="T0" y="T1"/>
                  </a:cxn>
                  <a:cxn ang="0">
                    <a:pos x="T2" y="T3"/>
                  </a:cxn>
                  <a:cxn ang="0">
                    <a:pos x="T4" y="T5"/>
                  </a:cxn>
                  <a:cxn ang="0">
                    <a:pos x="T6" y="T7"/>
                  </a:cxn>
                  <a:cxn ang="0">
                    <a:pos x="T8" y="T9"/>
                  </a:cxn>
                  <a:cxn ang="0">
                    <a:pos x="T10" y="T11"/>
                  </a:cxn>
                  <a:cxn ang="0">
                    <a:pos x="T12" y="T13"/>
                  </a:cxn>
                </a:cxnLst>
                <a:rect l="0" t="0" r="r" b="b"/>
                <a:pathLst>
                  <a:path w="3773" h="2338">
                    <a:moveTo>
                      <a:pt x="3457" y="2337"/>
                    </a:moveTo>
                    <a:lnTo>
                      <a:pt x="3457" y="2337"/>
                    </a:lnTo>
                    <a:cubicBezTo>
                      <a:pt x="3772" y="2002"/>
                      <a:pt x="3752" y="826"/>
                      <a:pt x="2946" y="766"/>
                    </a:cubicBezTo>
                    <a:cubicBezTo>
                      <a:pt x="2435" y="0"/>
                      <a:pt x="0" y="549"/>
                      <a:pt x="884" y="2337"/>
                    </a:cubicBezTo>
                    <a:cubicBezTo>
                      <a:pt x="864" y="1964"/>
                      <a:pt x="1101" y="1846"/>
                      <a:pt x="1101" y="1846"/>
                    </a:cubicBezTo>
                    <a:cubicBezTo>
                      <a:pt x="1355" y="2199"/>
                      <a:pt x="2632" y="2062"/>
                      <a:pt x="2946" y="1473"/>
                    </a:cubicBezTo>
                    <a:cubicBezTo>
                      <a:pt x="3103" y="1806"/>
                      <a:pt x="3417" y="1826"/>
                      <a:pt x="3457" y="2337"/>
                    </a:cubicBezTo>
                  </a:path>
                </a:pathLst>
              </a:custGeom>
              <a:solidFill>
                <a:srgbClr val="433626"/>
              </a:solidFill>
              <a:ln>
                <a:noFill/>
              </a:ln>
              <a:effectLst/>
            </p:spPr>
            <p:txBody>
              <a:bodyPr anchor="ctr"/>
              <a:lstStyle/>
              <a:p>
                <a:pPr algn="ctr"/>
                <a:endParaRPr sz="2400"/>
              </a:p>
            </p:txBody>
          </p:sp>
          <p:sp>
            <p:nvSpPr>
              <p:cNvPr id="1049286" name="Freeform: Shape 203"/>
              <p:cNvSpPr/>
              <p:nvPr/>
            </p:nvSpPr>
            <p:spPr bwMode="auto">
              <a:xfrm>
                <a:off x="1504950" y="2492375"/>
                <a:ext cx="169863" cy="1017588"/>
              </a:xfrm>
              <a:custGeom>
                <a:avLst/>
                <a:gdLst>
                  <a:gd name="T0" fmla="*/ 257 w 474"/>
                  <a:gd name="T1" fmla="*/ 2827 h 2828"/>
                  <a:gd name="T2" fmla="*/ 0 w 474"/>
                  <a:gd name="T3" fmla="*/ 1785 h 2828"/>
                  <a:gd name="T4" fmla="*/ 101 w 474"/>
                  <a:gd name="T5" fmla="*/ 0 h 2828"/>
                  <a:gd name="T6" fmla="*/ 375 w 474"/>
                  <a:gd name="T7" fmla="*/ 0 h 2828"/>
                  <a:gd name="T8" fmla="*/ 473 w 474"/>
                  <a:gd name="T9" fmla="*/ 1942 h 2828"/>
                  <a:gd name="T10" fmla="*/ 257 w 474"/>
                  <a:gd name="T11" fmla="*/ 2827 h 2828"/>
                </a:gdLst>
                <a:ahLst/>
                <a:cxnLst>
                  <a:cxn ang="0">
                    <a:pos x="T0" y="T1"/>
                  </a:cxn>
                  <a:cxn ang="0">
                    <a:pos x="T2" y="T3"/>
                  </a:cxn>
                  <a:cxn ang="0">
                    <a:pos x="T4" y="T5"/>
                  </a:cxn>
                  <a:cxn ang="0">
                    <a:pos x="T6" y="T7"/>
                  </a:cxn>
                  <a:cxn ang="0">
                    <a:pos x="T8" y="T9"/>
                  </a:cxn>
                  <a:cxn ang="0">
                    <a:pos x="T10" y="T11"/>
                  </a:cxn>
                </a:cxnLst>
                <a:rect l="0" t="0" r="r" b="b"/>
                <a:pathLst>
                  <a:path w="474" h="2828">
                    <a:moveTo>
                      <a:pt x="257" y="2827"/>
                    </a:moveTo>
                    <a:lnTo>
                      <a:pt x="0" y="1785"/>
                    </a:lnTo>
                    <a:lnTo>
                      <a:pt x="101" y="0"/>
                    </a:lnTo>
                    <a:lnTo>
                      <a:pt x="375" y="0"/>
                    </a:lnTo>
                    <a:lnTo>
                      <a:pt x="473" y="1942"/>
                    </a:lnTo>
                    <a:lnTo>
                      <a:pt x="257" y="2827"/>
                    </a:lnTo>
                  </a:path>
                </a:pathLst>
              </a:custGeom>
              <a:solidFill>
                <a:srgbClr val="1D1C1A"/>
              </a:solidFill>
              <a:ln>
                <a:noFill/>
              </a:ln>
              <a:effectLst/>
            </p:spPr>
            <p:txBody>
              <a:bodyPr anchor="ctr"/>
              <a:lstStyle/>
              <a:p>
                <a:pPr algn="ctr"/>
                <a:endParaRPr sz="2400"/>
              </a:p>
            </p:txBody>
          </p:sp>
          <p:sp>
            <p:nvSpPr>
              <p:cNvPr id="1049287" name="Freeform: Shape 204"/>
              <p:cNvSpPr/>
              <p:nvPr/>
            </p:nvSpPr>
            <p:spPr bwMode="auto">
              <a:xfrm>
                <a:off x="2106613" y="4032250"/>
                <a:ext cx="92075" cy="184150"/>
              </a:xfrm>
              <a:custGeom>
                <a:avLst/>
                <a:gdLst>
                  <a:gd name="T0" fmla="*/ 58 w 255"/>
                  <a:gd name="T1" fmla="*/ 78 h 512"/>
                  <a:gd name="T2" fmla="*/ 58 w 255"/>
                  <a:gd name="T3" fmla="*/ 78 h 512"/>
                  <a:gd name="T4" fmla="*/ 156 w 255"/>
                  <a:gd name="T5" fmla="*/ 0 h 512"/>
                  <a:gd name="T6" fmla="*/ 254 w 255"/>
                  <a:gd name="T7" fmla="*/ 0 h 512"/>
                  <a:gd name="T8" fmla="*/ 234 w 255"/>
                  <a:gd name="T9" fmla="*/ 511 h 512"/>
                  <a:gd name="T10" fmla="*/ 18 w 255"/>
                  <a:gd name="T11" fmla="*/ 353 h 512"/>
                  <a:gd name="T12" fmla="*/ 58 w 255"/>
                  <a:gd name="T13" fmla="*/ 78 h 512"/>
                </a:gdLst>
                <a:ahLst/>
                <a:cxnLst>
                  <a:cxn ang="0">
                    <a:pos x="T0" y="T1"/>
                  </a:cxn>
                  <a:cxn ang="0">
                    <a:pos x="T2" y="T3"/>
                  </a:cxn>
                  <a:cxn ang="0">
                    <a:pos x="T4" y="T5"/>
                  </a:cxn>
                  <a:cxn ang="0">
                    <a:pos x="T6" y="T7"/>
                  </a:cxn>
                  <a:cxn ang="0">
                    <a:pos x="T8" y="T9"/>
                  </a:cxn>
                  <a:cxn ang="0">
                    <a:pos x="T10" y="T11"/>
                  </a:cxn>
                  <a:cxn ang="0">
                    <a:pos x="T12" y="T13"/>
                  </a:cxn>
                </a:cxnLst>
                <a:rect l="0" t="0" r="r" b="b"/>
                <a:pathLst>
                  <a:path w="255" h="512">
                    <a:moveTo>
                      <a:pt x="58" y="78"/>
                    </a:moveTo>
                    <a:lnTo>
                      <a:pt x="58" y="78"/>
                    </a:lnTo>
                    <a:cubicBezTo>
                      <a:pt x="78" y="38"/>
                      <a:pt x="116" y="18"/>
                      <a:pt x="156" y="0"/>
                    </a:cubicBezTo>
                    <a:cubicBezTo>
                      <a:pt x="254" y="0"/>
                      <a:pt x="254" y="0"/>
                      <a:pt x="254" y="0"/>
                    </a:cubicBezTo>
                    <a:cubicBezTo>
                      <a:pt x="234" y="511"/>
                      <a:pt x="234" y="511"/>
                      <a:pt x="234" y="511"/>
                    </a:cubicBezTo>
                    <a:cubicBezTo>
                      <a:pt x="234" y="511"/>
                      <a:pt x="58" y="411"/>
                      <a:pt x="18" y="353"/>
                    </a:cubicBezTo>
                    <a:cubicBezTo>
                      <a:pt x="0" y="333"/>
                      <a:pt x="18" y="156"/>
                      <a:pt x="58" y="78"/>
                    </a:cubicBezTo>
                  </a:path>
                </a:pathLst>
              </a:custGeom>
              <a:solidFill>
                <a:srgbClr val="DBAD78"/>
              </a:solidFill>
              <a:ln>
                <a:noFill/>
              </a:ln>
              <a:effectLst/>
            </p:spPr>
            <p:txBody>
              <a:bodyPr anchor="ctr"/>
              <a:lstStyle/>
              <a:p>
                <a:pPr algn="ctr"/>
                <a:endParaRPr sz="2400"/>
              </a:p>
            </p:txBody>
          </p:sp>
          <p:sp>
            <p:nvSpPr>
              <p:cNvPr id="1049288" name="Freeform: Shape 205"/>
              <p:cNvSpPr/>
              <p:nvPr/>
            </p:nvSpPr>
            <p:spPr bwMode="auto">
              <a:xfrm>
                <a:off x="2141538" y="4032250"/>
                <a:ext cx="288925" cy="190500"/>
              </a:xfrm>
              <a:custGeom>
                <a:avLst/>
                <a:gdLst>
                  <a:gd name="T0" fmla="*/ 96 w 804"/>
                  <a:gd name="T1" fmla="*/ 0 h 530"/>
                  <a:gd name="T2" fmla="*/ 96 w 804"/>
                  <a:gd name="T3" fmla="*/ 0 h 530"/>
                  <a:gd name="T4" fmla="*/ 705 w 804"/>
                  <a:gd name="T5" fmla="*/ 0 h 530"/>
                  <a:gd name="T6" fmla="*/ 803 w 804"/>
                  <a:gd name="T7" fmla="*/ 217 h 530"/>
                  <a:gd name="T8" fmla="*/ 803 w 804"/>
                  <a:gd name="T9" fmla="*/ 255 h 530"/>
                  <a:gd name="T10" fmla="*/ 529 w 804"/>
                  <a:gd name="T11" fmla="*/ 529 h 530"/>
                  <a:gd name="T12" fmla="*/ 274 w 804"/>
                  <a:gd name="T13" fmla="*/ 529 h 530"/>
                  <a:gd name="T14" fmla="*/ 0 w 804"/>
                  <a:gd name="T15" fmla="*/ 255 h 530"/>
                  <a:gd name="T16" fmla="*/ 0 w 804"/>
                  <a:gd name="T17" fmla="*/ 217 h 530"/>
                  <a:gd name="T18" fmla="*/ 96 w 804"/>
                  <a:gd name="T19" fmla="*/ 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4" h="530">
                    <a:moveTo>
                      <a:pt x="96" y="0"/>
                    </a:moveTo>
                    <a:lnTo>
                      <a:pt x="96" y="0"/>
                    </a:lnTo>
                    <a:cubicBezTo>
                      <a:pt x="705" y="0"/>
                      <a:pt x="705" y="0"/>
                      <a:pt x="705" y="0"/>
                    </a:cubicBezTo>
                    <a:cubicBezTo>
                      <a:pt x="765" y="38"/>
                      <a:pt x="803" y="118"/>
                      <a:pt x="803" y="217"/>
                    </a:cubicBezTo>
                    <a:cubicBezTo>
                      <a:pt x="803" y="255"/>
                      <a:pt x="803" y="255"/>
                      <a:pt x="803" y="255"/>
                    </a:cubicBezTo>
                    <a:cubicBezTo>
                      <a:pt x="803" y="411"/>
                      <a:pt x="687" y="529"/>
                      <a:pt x="529" y="529"/>
                    </a:cubicBezTo>
                    <a:cubicBezTo>
                      <a:pt x="274" y="529"/>
                      <a:pt x="274" y="529"/>
                      <a:pt x="274" y="529"/>
                    </a:cubicBezTo>
                    <a:cubicBezTo>
                      <a:pt x="116" y="529"/>
                      <a:pt x="0" y="411"/>
                      <a:pt x="0" y="255"/>
                    </a:cubicBezTo>
                    <a:cubicBezTo>
                      <a:pt x="0" y="217"/>
                      <a:pt x="0" y="217"/>
                      <a:pt x="0" y="217"/>
                    </a:cubicBezTo>
                    <a:cubicBezTo>
                      <a:pt x="0" y="118"/>
                      <a:pt x="38" y="38"/>
                      <a:pt x="96" y="0"/>
                    </a:cubicBezTo>
                  </a:path>
                </a:pathLst>
              </a:custGeom>
              <a:solidFill>
                <a:srgbClr val="E8BD87"/>
              </a:solidFill>
              <a:ln>
                <a:noFill/>
              </a:ln>
              <a:effectLst/>
            </p:spPr>
            <p:txBody>
              <a:bodyPr anchor="ctr"/>
              <a:lstStyle/>
              <a:p>
                <a:pPr algn="ctr"/>
                <a:endParaRPr sz="2400"/>
              </a:p>
            </p:txBody>
          </p:sp>
          <p:sp>
            <p:nvSpPr>
              <p:cNvPr id="1049289" name="Freeform: Shape 206"/>
              <p:cNvSpPr/>
              <p:nvPr/>
            </p:nvSpPr>
            <p:spPr bwMode="auto">
              <a:xfrm>
                <a:off x="360363" y="3481388"/>
                <a:ext cx="2474912" cy="755650"/>
              </a:xfrm>
              <a:custGeom>
                <a:avLst/>
                <a:gdLst>
                  <a:gd name="T0" fmla="*/ 5892 w 6875"/>
                  <a:gd name="T1" fmla="*/ 2100 h 2101"/>
                  <a:gd name="T2" fmla="*/ 982 w 6875"/>
                  <a:gd name="T3" fmla="*/ 2100 h 2101"/>
                  <a:gd name="T4" fmla="*/ 0 w 6875"/>
                  <a:gd name="T5" fmla="*/ 0 h 2101"/>
                  <a:gd name="T6" fmla="*/ 6874 w 6875"/>
                  <a:gd name="T7" fmla="*/ 0 h 2101"/>
                  <a:gd name="T8" fmla="*/ 5892 w 6875"/>
                  <a:gd name="T9" fmla="*/ 2100 h 2101"/>
                </a:gdLst>
                <a:ahLst/>
                <a:cxnLst>
                  <a:cxn ang="0">
                    <a:pos x="T0" y="T1"/>
                  </a:cxn>
                  <a:cxn ang="0">
                    <a:pos x="T2" y="T3"/>
                  </a:cxn>
                  <a:cxn ang="0">
                    <a:pos x="T4" y="T5"/>
                  </a:cxn>
                  <a:cxn ang="0">
                    <a:pos x="T6" y="T7"/>
                  </a:cxn>
                  <a:cxn ang="0">
                    <a:pos x="T8" y="T9"/>
                  </a:cxn>
                </a:cxnLst>
                <a:rect l="0" t="0" r="r" b="b"/>
                <a:pathLst>
                  <a:path w="6875" h="2101">
                    <a:moveTo>
                      <a:pt x="5892" y="2100"/>
                    </a:moveTo>
                    <a:lnTo>
                      <a:pt x="982" y="2100"/>
                    </a:lnTo>
                    <a:lnTo>
                      <a:pt x="0" y="0"/>
                    </a:lnTo>
                    <a:lnTo>
                      <a:pt x="6874" y="0"/>
                    </a:lnTo>
                    <a:lnTo>
                      <a:pt x="5892" y="2100"/>
                    </a:lnTo>
                  </a:path>
                </a:pathLst>
              </a:custGeom>
              <a:solidFill>
                <a:schemeClr val="accent2">
                  <a:lumMod val="75000"/>
                </a:schemeClr>
              </a:solidFill>
              <a:ln>
                <a:noFill/>
              </a:ln>
              <a:effectLst/>
            </p:spPr>
            <p:txBody>
              <a:bodyPr anchor="ctr"/>
              <a:lstStyle/>
              <a:p>
                <a:pPr algn="ctr"/>
                <a:endParaRPr sz="2400"/>
              </a:p>
            </p:txBody>
          </p:sp>
          <p:sp>
            <p:nvSpPr>
              <p:cNvPr id="1049290" name="Freeform: Shape 207"/>
              <p:cNvSpPr/>
              <p:nvPr/>
            </p:nvSpPr>
            <p:spPr bwMode="auto">
              <a:xfrm>
                <a:off x="1031875" y="3749675"/>
                <a:ext cx="1074738" cy="2092325"/>
              </a:xfrm>
              <a:custGeom>
                <a:avLst/>
                <a:gdLst>
                  <a:gd name="T0" fmla="*/ 2986 w 2987"/>
                  <a:gd name="T1" fmla="*/ 5811 h 5812"/>
                  <a:gd name="T2" fmla="*/ 0 w 2987"/>
                  <a:gd name="T3" fmla="*/ 5811 h 5812"/>
                  <a:gd name="T4" fmla="*/ 0 w 2987"/>
                  <a:gd name="T5" fmla="*/ 0 h 5812"/>
                  <a:gd name="T6" fmla="*/ 2986 w 2987"/>
                  <a:gd name="T7" fmla="*/ 0 h 5812"/>
                  <a:gd name="T8" fmla="*/ 2986 w 2987"/>
                  <a:gd name="T9" fmla="*/ 5811 h 5812"/>
                </a:gdLst>
                <a:ahLst/>
                <a:cxnLst>
                  <a:cxn ang="0">
                    <a:pos x="T0" y="T1"/>
                  </a:cxn>
                  <a:cxn ang="0">
                    <a:pos x="T2" y="T3"/>
                  </a:cxn>
                  <a:cxn ang="0">
                    <a:pos x="T4" y="T5"/>
                  </a:cxn>
                  <a:cxn ang="0">
                    <a:pos x="T6" y="T7"/>
                  </a:cxn>
                  <a:cxn ang="0">
                    <a:pos x="T8" y="T9"/>
                  </a:cxn>
                </a:cxnLst>
                <a:rect l="0" t="0" r="r" b="b"/>
                <a:pathLst>
                  <a:path w="2987" h="5812">
                    <a:moveTo>
                      <a:pt x="2986" y="5811"/>
                    </a:moveTo>
                    <a:lnTo>
                      <a:pt x="0" y="5811"/>
                    </a:lnTo>
                    <a:lnTo>
                      <a:pt x="0" y="0"/>
                    </a:lnTo>
                    <a:lnTo>
                      <a:pt x="2986" y="0"/>
                    </a:lnTo>
                    <a:lnTo>
                      <a:pt x="2986" y="5811"/>
                    </a:lnTo>
                  </a:path>
                </a:pathLst>
              </a:custGeom>
              <a:solidFill>
                <a:schemeClr val="accent2">
                  <a:lumMod val="40000"/>
                  <a:lumOff val="60000"/>
                </a:schemeClr>
              </a:solidFill>
              <a:ln>
                <a:noFill/>
              </a:ln>
              <a:effectLst/>
            </p:spPr>
            <p:txBody>
              <a:bodyPr anchor="ctr"/>
              <a:lstStyle/>
              <a:p>
                <a:pPr algn="ctr"/>
                <a:endParaRPr sz="2400"/>
              </a:p>
            </p:txBody>
          </p:sp>
          <p:sp>
            <p:nvSpPr>
              <p:cNvPr id="1049291" name="Freeform: Shape 208"/>
              <p:cNvSpPr/>
              <p:nvPr/>
            </p:nvSpPr>
            <p:spPr bwMode="auto">
              <a:xfrm>
                <a:off x="769938" y="5764213"/>
                <a:ext cx="1598612" cy="192087"/>
              </a:xfrm>
              <a:custGeom>
                <a:avLst/>
                <a:gdLst>
                  <a:gd name="T0" fmla="*/ 4439 w 4440"/>
                  <a:gd name="T1" fmla="*/ 0 h 532"/>
                  <a:gd name="T2" fmla="*/ 0 w 4440"/>
                  <a:gd name="T3" fmla="*/ 0 h 532"/>
                  <a:gd name="T4" fmla="*/ 0 w 4440"/>
                  <a:gd name="T5" fmla="*/ 531 h 532"/>
                  <a:gd name="T6" fmla="*/ 4439 w 4440"/>
                  <a:gd name="T7" fmla="*/ 531 h 532"/>
                  <a:gd name="T8" fmla="*/ 4439 w 4440"/>
                  <a:gd name="T9" fmla="*/ 0 h 532"/>
                </a:gdLst>
                <a:ahLst/>
                <a:cxnLst>
                  <a:cxn ang="0">
                    <a:pos x="T0" y="T1"/>
                  </a:cxn>
                  <a:cxn ang="0">
                    <a:pos x="T2" y="T3"/>
                  </a:cxn>
                  <a:cxn ang="0">
                    <a:pos x="T4" y="T5"/>
                  </a:cxn>
                  <a:cxn ang="0">
                    <a:pos x="T6" y="T7"/>
                  </a:cxn>
                  <a:cxn ang="0">
                    <a:pos x="T8" y="T9"/>
                  </a:cxn>
                </a:cxnLst>
                <a:rect l="0" t="0" r="r" b="b"/>
                <a:pathLst>
                  <a:path w="4440" h="532">
                    <a:moveTo>
                      <a:pt x="4439" y="0"/>
                    </a:moveTo>
                    <a:lnTo>
                      <a:pt x="0" y="0"/>
                    </a:lnTo>
                    <a:lnTo>
                      <a:pt x="0" y="531"/>
                    </a:lnTo>
                    <a:lnTo>
                      <a:pt x="4439" y="531"/>
                    </a:lnTo>
                    <a:lnTo>
                      <a:pt x="4439" y="0"/>
                    </a:lnTo>
                  </a:path>
                </a:pathLst>
              </a:custGeom>
              <a:solidFill>
                <a:schemeClr val="accent2"/>
              </a:solidFill>
              <a:ln>
                <a:noFill/>
              </a:ln>
              <a:effectLst/>
            </p:spPr>
            <p:txBody>
              <a:bodyPr anchor="ctr"/>
              <a:lstStyle/>
              <a:p>
                <a:pPr algn="ctr"/>
                <a:endParaRPr sz="2400"/>
              </a:p>
            </p:txBody>
          </p:sp>
          <p:sp>
            <p:nvSpPr>
              <p:cNvPr id="1049292" name="Freeform: Shape 209"/>
              <p:cNvSpPr/>
              <p:nvPr/>
            </p:nvSpPr>
            <p:spPr bwMode="auto">
              <a:xfrm>
                <a:off x="360363" y="3346450"/>
                <a:ext cx="2474912" cy="134938"/>
              </a:xfrm>
              <a:custGeom>
                <a:avLst/>
                <a:gdLst>
                  <a:gd name="T0" fmla="*/ 6874 w 6875"/>
                  <a:gd name="T1" fmla="*/ 0 h 376"/>
                  <a:gd name="T2" fmla="*/ 0 w 6875"/>
                  <a:gd name="T3" fmla="*/ 0 h 376"/>
                  <a:gd name="T4" fmla="*/ 0 w 6875"/>
                  <a:gd name="T5" fmla="*/ 375 h 376"/>
                  <a:gd name="T6" fmla="*/ 6874 w 6875"/>
                  <a:gd name="T7" fmla="*/ 375 h 376"/>
                  <a:gd name="T8" fmla="*/ 6874 w 6875"/>
                  <a:gd name="T9" fmla="*/ 0 h 376"/>
                </a:gdLst>
                <a:ahLst/>
                <a:cxnLst>
                  <a:cxn ang="0">
                    <a:pos x="T0" y="T1"/>
                  </a:cxn>
                  <a:cxn ang="0">
                    <a:pos x="T2" y="T3"/>
                  </a:cxn>
                  <a:cxn ang="0">
                    <a:pos x="T4" y="T5"/>
                  </a:cxn>
                  <a:cxn ang="0">
                    <a:pos x="T6" y="T7"/>
                  </a:cxn>
                  <a:cxn ang="0">
                    <a:pos x="T8" y="T9"/>
                  </a:cxn>
                </a:cxnLst>
                <a:rect l="0" t="0" r="r" b="b"/>
                <a:pathLst>
                  <a:path w="6875" h="376">
                    <a:moveTo>
                      <a:pt x="6874" y="0"/>
                    </a:moveTo>
                    <a:lnTo>
                      <a:pt x="0" y="0"/>
                    </a:lnTo>
                    <a:lnTo>
                      <a:pt x="0" y="375"/>
                    </a:lnTo>
                    <a:lnTo>
                      <a:pt x="6874" y="375"/>
                    </a:lnTo>
                    <a:lnTo>
                      <a:pt x="6874" y="0"/>
                    </a:lnTo>
                  </a:path>
                </a:pathLst>
              </a:custGeom>
              <a:solidFill>
                <a:schemeClr val="accent2"/>
              </a:solidFill>
              <a:ln>
                <a:noFill/>
              </a:ln>
              <a:effectLst/>
            </p:spPr>
            <p:txBody>
              <a:bodyPr anchor="ctr"/>
              <a:lstStyle/>
              <a:p>
                <a:pPr algn="ctr"/>
                <a:endParaRPr sz="2400"/>
              </a:p>
            </p:txBody>
          </p:sp>
        </p:grpSp>
      </p:grpSp>
      <p:grpSp>
        <p:nvGrpSpPr>
          <p:cNvPr id="333" name="组合 208"/>
          <p:cNvGrpSpPr/>
          <p:nvPr/>
        </p:nvGrpSpPr>
        <p:grpSpPr>
          <a:xfrm>
            <a:off x="4490720" y="2147570"/>
            <a:ext cx="2626360" cy="3472180"/>
            <a:chOff x="7072" y="3382"/>
            <a:chExt cx="4136" cy="5468"/>
          </a:xfrm>
        </p:grpSpPr>
        <p:sp>
          <p:nvSpPr>
            <p:cNvPr id="1049293" name="TextBox 191"/>
            <p:cNvSpPr txBox="1"/>
            <p:nvPr/>
          </p:nvSpPr>
          <p:spPr>
            <a:xfrm>
              <a:off x="7082" y="7760"/>
              <a:ext cx="4126" cy="1091"/>
            </a:xfrm>
            <a:prstGeom prst="rect">
              <a:avLst/>
            </a:prstGeom>
            <a:noFill/>
          </p:spPr>
          <p:txBody>
            <a:bodyPr wrap="square" lIns="0" tIns="0" rIns="0" bIns="0" anchor="t">
              <a:normAutofit/>
            </a:bodyPr>
            <a:lstStyle/>
            <a:p>
              <a:pPr algn="just"/>
              <a:r>
                <a:rPr lang="zh-CN" altLang="en-US" sz="2800">
                  <a:latin typeface="+mn-ea"/>
                  <a:sym typeface="+mn-ea"/>
                </a:rPr>
                <a:t>提高易理解性</a:t>
              </a:r>
              <a:endParaRPr lang="zh-CN" altLang="en-US" sz="2800"/>
            </a:p>
          </p:txBody>
        </p:sp>
        <p:sp>
          <p:nvSpPr>
            <p:cNvPr id="1049294" name="TextBox 1"/>
            <p:cNvSpPr txBox="1"/>
            <p:nvPr/>
          </p:nvSpPr>
          <p:spPr>
            <a:xfrm>
              <a:off x="10218" y="6625"/>
              <a:ext cx="990" cy="969"/>
            </a:xfrm>
            <a:prstGeom prst="rect">
              <a:avLst/>
            </a:prstGeom>
            <a:noFill/>
          </p:spPr>
          <p:txBody>
            <a:bodyPr wrap="none" lIns="0" tIns="0" rIns="0" bIns="0" anchor="ctr" anchorCtr="0">
              <a:normAutofit fontScale="90635" lnSpcReduction="20000"/>
            </a:bodyPr>
            <a:lstStyle/>
            <a:p>
              <a:pPr algn="r"/>
              <a:r>
                <a:rPr lang="en-US" altLang="zh-CN" sz="5335">
                  <a:solidFill>
                    <a:schemeClr val="accent2">
                      <a:lumMod val="100000"/>
                    </a:schemeClr>
                  </a:solidFill>
                  <a:latin typeface="Impact" panose="020B0806030902050204" pitchFamily="34" charset="0"/>
                </a:rPr>
                <a:t>02.</a:t>
              </a:r>
            </a:p>
          </p:txBody>
        </p:sp>
        <p:grpSp>
          <p:nvGrpSpPr>
            <p:cNvPr id="334" name="Group 210"/>
            <p:cNvGrpSpPr/>
            <p:nvPr/>
          </p:nvGrpSpPr>
          <p:grpSpPr>
            <a:xfrm>
              <a:off x="7072" y="3382"/>
              <a:ext cx="3538" cy="2334"/>
              <a:chOff x="6540500" y="1935163"/>
              <a:chExt cx="1636713" cy="1079500"/>
            </a:xfrm>
          </p:grpSpPr>
          <p:sp>
            <p:nvSpPr>
              <p:cNvPr id="1049295" name="Freeform: Shape 211"/>
              <p:cNvSpPr/>
              <p:nvPr/>
            </p:nvSpPr>
            <p:spPr bwMode="auto">
              <a:xfrm>
                <a:off x="6540500" y="2278063"/>
                <a:ext cx="892175" cy="736600"/>
              </a:xfrm>
              <a:custGeom>
                <a:avLst/>
                <a:gdLst>
                  <a:gd name="T0" fmla="*/ 2476 w 2477"/>
                  <a:gd name="T1" fmla="*/ 633 h 2048"/>
                  <a:gd name="T2" fmla="*/ 2029 w 2477"/>
                  <a:gd name="T3" fmla="*/ 2047 h 2048"/>
                  <a:gd name="T4" fmla="*/ 0 w 2477"/>
                  <a:gd name="T5" fmla="*/ 1396 h 2048"/>
                  <a:gd name="T6" fmla="*/ 447 w 2477"/>
                  <a:gd name="T7" fmla="*/ 0 h 2048"/>
                  <a:gd name="T8" fmla="*/ 2476 w 2477"/>
                  <a:gd name="T9" fmla="*/ 633 h 2048"/>
                </a:gdLst>
                <a:ahLst/>
                <a:cxnLst>
                  <a:cxn ang="0">
                    <a:pos x="T0" y="T1"/>
                  </a:cxn>
                  <a:cxn ang="0">
                    <a:pos x="T2" y="T3"/>
                  </a:cxn>
                  <a:cxn ang="0">
                    <a:pos x="T4" y="T5"/>
                  </a:cxn>
                  <a:cxn ang="0">
                    <a:pos x="T6" y="T7"/>
                  </a:cxn>
                  <a:cxn ang="0">
                    <a:pos x="T8" y="T9"/>
                  </a:cxn>
                </a:cxnLst>
                <a:rect l="0" t="0" r="r" b="b"/>
                <a:pathLst>
                  <a:path w="2477" h="2048">
                    <a:moveTo>
                      <a:pt x="2476" y="633"/>
                    </a:moveTo>
                    <a:lnTo>
                      <a:pt x="2029" y="2047"/>
                    </a:lnTo>
                    <a:lnTo>
                      <a:pt x="0" y="1396"/>
                    </a:lnTo>
                    <a:lnTo>
                      <a:pt x="447" y="0"/>
                    </a:lnTo>
                    <a:lnTo>
                      <a:pt x="2476" y="633"/>
                    </a:lnTo>
                  </a:path>
                </a:pathLst>
              </a:custGeom>
              <a:solidFill>
                <a:srgbClr val="EDEDED"/>
              </a:solidFill>
              <a:ln>
                <a:noFill/>
              </a:ln>
              <a:effectLst/>
            </p:spPr>
            <p:txBody>
              <a:bodyPr anchor="ctr"/>
              <a:lstStyle/>
              <a:p>
                <a:pPr algn="ctr"/>
                <a:endParaRPr sz="2400"/>
              </a:p>
            </p:txBody>
          </p:sp>
          <p:sp>
            <p:nvSpPr>
              <p:cNvPr id="1049296" name="Freeform: Shape 212"/>
              <p:cNvSpPr/>
              <p:nvPr/>
            </p:nvSpPr>
            <p:spPr bwMode="auto">
              <a:xfrm>
                <a:off x="6540500" y="2278063"/>
                <a:ext cx="892175" cy="736600"/>
              </a:xfrm>
              <a:custGeom>
                <a:avLst/>
                <a:gdLst>
                  <a:gd name="T0" fmla="*/ 2476 w 2477"/>
                  <a:gd name="T1" fmla="*/ 633 h 2048"/>
                  <a:gd name="T2" fmla="*/ 2029 w 2477"/>
                  <a:gd name="T3" fmla="*/ 2047 h 2048"/>
                  <a:gd name="T4" fmla="*/ 0 w 2477"/>
                  <a:gd name="T5" fmla="*/ 1396 h 2048"/>
                  <a:gd name="T6" fmla="*/ 447 w 2477"/>
                  <a:gd name="T7" fmla="*/ 0 h 2048"/>
                  <a:gd name="T8" fmla="*/ 2476 w 2477"/>
                  <a:gd name="T9" fmla="*/ 633 h 2048"/>
                </a:gdLst>
                <a:ahLst/>
                <a:cxnLst>
                  <a:cxn ang="0">
                    <a:pos x="T0" y="T1"/>
                  </a:cxn>
                  <a:cxn ang="0">
                    <a:pos x="T2" y="T3"/>
                  </a:cxn>
                  <a:cxn ang="0">
                    <a:pos x="T4" y="T5"/>
                  </a:cxn>
                  <a:cxn ang="0">
                    <a:pos x="T6" y="T7"/>
                  </a:cxn>
                  <a:cxn ang="0">
                    <a:pos x="T8" y="T9"/>
                  </a:cxn>
                </a:cxnLst>
                <a:rect l="0" t="0" r="r" b="b"/>
                <a:pathLst>
                  <a:path w="2477" h="2048">
                    <a:moveTo>
                      <a:pt x="2476" y="633"/>
                    </a:moveTo>
                    <a:lnTo>
                      <a:pt x="2029" y="2047"/>
                    </a:lnTo>
                    <a:lnTo>
                      <a:pt x="0" y="1396"/>
                    </a:lnTo>
                    <a:lnTo>
                      <a:pt x="447" y="0"/>
                    </a:lnTo>
                    <a:lnTo>
                      <a:pt x="2476" y="633"/>
                    </a:lnTo>
                  </a:path>
                </a:pathLst>
              </a:custGeom>
              <a:solidFill>
                <a:srgbClr val="EDEDED"/>
              </a:solidFill>
              <a:ln>
                <a:noFill/>
              </a:ln>
              <a:effectLst/>
            </p:spPr>
            <p:txBody>
              <a:bodyPr anchor="ctr"/>
              <a:lstStyle/>
              <a:p>
                <a:pPr algn="ctr"/>
                <a:endParaRPr sz="2400"/>
              </a:p>
            </p:txBody>
          </p:sp>
          <p:sp>
            <p:nvSpPr>
              <p:cNvPr id="1049297" name="Freeform: Shape 213"/>
              <p:cNvSpPr/>
              <p:nvPr/>
            </p:nvSpPr>
            <p:spPr bwMode="auto">
              <a:xfrm>
                <a:off x="6654800" y="2405063"/>
                <a:ext cx="134938" cy="309562"/>
              </a:xfrm>
              <a:custGeom>
                <a:avLst/>
                <a:gdLst>
                  <a:gd name="T0" fmla="*/ 373 w 374"/>
                  <a:gd name="T1" fmla="*/ 38 h 858"/>
                  <a:gd name="T2" fmla="*/ 112 w 374"/>
                  <a:gd name="T3" fmla="*/ 857 h 858"/>
                  <a:gd name="T4" fmla="*/ 0 w 374"/>
                  <a:gd name="T5" fmla="*/ 819 h 858"/>
                  <a:gd name="T6" fmla="*/ 261 w 374"/>
                  <a:gd name="T7" fmla="*/ 0 h 858"/>
                  <a:gd name="T8" fmla="*/ 373 w 374"/>
                  <a:gd name="T9" fmla="*/ 38 h 858"/>
                </a:gdLst>
                <a:ahLst/>
                <a:cxnLst>
                  <a:cxn ang="0">
                    <a:pos x="T0" y="T1"/>
                  </a:cxn>
                  <a:cxn ang="0">
                    <a:pos x="T2" y="T3"/>
                  </a:cxn>
                  <a:cxn ang="0">
                    <a:pos x="T4" y="T5"/>
                  </a:cxn>
                  <a:cxn ang="0">
                    <a:pos x="T6" y="T7"/>
                  </a:cxn>
                  <a:cxn ang="0">
                    <a:pos x="T8" y="T9"/>
                  </a:cxn>
                </a:cxnLst>
                <a:rect l="0" t="0" r="r" b="b"/>
                <a:pathLst>
                  <a:path w="374" h="858">
                    <a:moveTo>
                      <a:pt x="373" y="38"/>
                    </a:moveTo>
                    <a:lnTo>
                      <a:pt x="112" y="857"/>
                    </a:lnTo>
                    <a:lnTo>
                      <a:pt x="0" y="819"/>
                    </a:lnTo>
                    <a:lnTo>
                      <a:pt x="261" y="0"/>
                    </a:lnTo>
                    <a:lnTo>
                      <a:pt x="373" y="38"/>
                    </a:lnTo>
                  </a:path>
                </a:pathLst>
              </a:custGeom>
              <a:solidFill>
                <a:srgbClr val="536271"/>
              </a:solidFill>
              <a:ln>
                <a:noFill/>
              </a:ln>
              <a:effectLst/>
            </p:spPr>
            <p:txBody>
              <a:bodyPr anchor="ctr"/>
              <a:lstStyle/>
              <a:p>
                <a:pPr algn="ctr"/>
                <a:endParaRPr sz="2400"/>
              </a:p>
            </p:txBody>
          </p:sp>
          <p:sp>
            <p:nvSpPr>
              <p:cNvPr id="1049298" name="Freeform: Shape 214"/>
              <p:cNvSpPr/>
              <p:nvPr/>
            </p:nvSpPr>
            <p:spPr bwMode="auto">
              <a:xfrm>
                <a:off x="6654800" y="2405063"/>
                <a:ext cx="134938" cy="309562"/>
              </a:xfrm>
              <a:custGeom>
                <a:avLst/>
                <a:gdLst>
                  <a:gd name="T0" fmla="*/ 373 w 374"/>
                  <a:gd name="T1" fmla="*/ 38 h 858"/>
                  <a:gd name="T2" fmla="*/ 112 w 374"/>
                  <a:gd name="T3" fmla="*/ 857 h 858"/>
                  <a:gd name="T4" fmla="*/ 0 w 374"/>
                  <a:gd name="T5" fmla="*/ 819 h 858"/>
                  <a:gd name="T6" fmla="*/ 261 w 374"/>
                  <a:gd name="T7" fmla="*/ 0 h 858"/>
                  <a:gd name="T8" fmla="*/ 373 w 374"/>
                  <a:gd name="T9" fmla="*/ 38 h 858"/>
                </a:gdLst>
                <a:ahLst/>
                <a:cxnLst>
                  <a:cxn ang="0">
                    <a:pos x="T0" y="T1"/>
                  </a:cxn>
                  <a:cxn ang="0">
                    <a:pos x="T2" y="T3"/>
                  </a:cxn>
                  <a:cxn ang="0">
                    <a:pos x="T4" y="T5"/>
                  </a:cxn>
                  <a:cxn ang="0">
                    <a:pos x="T6" y="T7"/>
                  </a:cxn>
                  <a:cxn ang="0">
                    <a:pos x="T8" y="T9"/>
                  </a:cxn>
                </a:cxnLst>
                <a:rect l="0" t="0" r="r" b="b"/>
                <a:pathLst>
                  <a:path w="374" h="858">
                    <a:moveTo>
                      <a:pt x="373" y="38"/>
                    </a:moveTo>
                    <a:lnTo>
                      <a:pt x="112" y="857"/>
                    </a:lnTo>
                    <a:lnTo>
                      <a:pt x="0" y="819"/>
                    </a:lnTo>
                    <a:lnTo>
                      <a:pt x="261" y="0"/>
                    </a:lnTo>
                    <a:lnTo>
                      <a:pt x="373" y="38"/>
                    </a:lnTo>
                  </a:path>
                </a:pathLst>
              </a:custGeom>
              <a:solidFill>
                <a:srgbClr val="536271"/>
              </a:solidFill>
              <a:ln>
                <a:noFill/>
              </a:ln>
              <a:effectLst/>
            </p:spPr>
            <p:txBody>
              <a:bodyPr anchor="ctr"/>
              <a:lstStyle/>
              <a:p>
                <a:pPr algn="ctr"/>
                <a:endParaRPr sz="2400"/>
              </a:p>
            </p:txBody>
          </p:sp>
          <p:sp>
            <p:nvSpPr>
              <p:cNvPr id="1049299" name="Freeform: Shape 215"/>
              <p:cNvSpPr/>
              <p:nvPr/>
            </p:nvSpPr>
            <p:spPr bwMode="auto">
              <a:xfrm>
                <a:off x="6769100" y="2378075"/>
                <a:ext cx="93663"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lstStyle/>
              <a:p>
                <a:pPr algn="ctr"/>
                <a:endParaRPr sz="2400"/>
              </a:p>
            </p:txBody>
          </p:sp>
          <p:sp>
            <p:nvSpPr>
              <p:cNvPr id="1049300" name="Freeform: Shape 216"/>
              <p:cNvSpPr/>
              <p:nvPr/>
            </p:nvSpPr>
            <p:spPr bwMode="auto">
              <a:xfrm>
                <a:off x="6769100" y="2378075"/>
                <a:ext cx="93663"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lstStyle/>
              <a:p>
                <a:pPr algn="ctr"/>
                <a:endParaRPr sz="2400"/>
              </a:p>
            </p:txBody>
          </p:sp>
          <p:sp>
            <p:nvSpPr>
              <p:cNvPr id="1049301" name="Freeform: Shape 217"/>
              <p:cNvSpPr/>
              <p:nvPr/>
            </p:nvSpPr>
            <p:spPr bwMode="auto">
              <a:xfrm>
                <a:off x="6721475" y="2652713"/>
                <a:ext cx="188913" cy="174625"/>
              </a:xfrm>
              <a:custGeom>
                <a:avLst/>
                <a:gdLst>
                  <a:gd name="T0" fmla="*/ 522 w 523"/>
                  <a:gd name="T1" fmla="*/ 129 h 484"/>
                  <a:gd name="T2" fmla="*/ 410 w 523"/>
                  <a:gd name="T3" fmla="*/ 483 h 484"/>
                  <a:gd name="T4" fmla="*/ 0 w 523"/>
                  <a:gd name="T5" fmla="*/ 353 h 484"/>
                  <a:gd name="T6" fmla="*/ 112 w 523"/>
                  <a:gd name="T7" fmla="*/ 0 h 484"/>
                  <a:gd name="T8" fmla="*/ 522 w 523"/>
                  <a:gd name="T9" fmla="*/ 129 h 484"/>
                </a:gdLst>
                <a:ahLst/>
                <a:cxnLst>
                  <a:cxn ang="0">
                    <a:pos x="T0" y="T1"/>
                  </a:cxn>
                  <a:cxn ang="0">
                    <a:pos x="T2" y="T3"/>
                  </a:cxn>
                  <a:cxn ang="0">
                    <a:pos x="T4" y="T5"/>
                  </a:cxn>
                  <a:cxn ang="0">
                    <a:pos x="T6" y="T7"/>
                  </a:cxn>
                  <a:cxn ang="0">
                    <a:pos x="T8" y="T9"/>
                  </a:cxn>
                </a:cxnLst>
                <a:rect l="0" t="0" r="r" b="b"/>
                <a:pathLst>
                  <a:path w="523" h="484">
                    <a:moveTo>
                      <a:pt x="522" y="129"/>
                    </a:moveTo>
                    <a:lnTo>
                      <a:pt x="410" y="483"/>
                    </a:lnTo>
                    <a:lnTo>
                      <a:pt x="0" y="353"/>
                    </a:lnTo>
                    <a:lnTo>
                      <a:pt x="112" y="0"/>
                    </a:lnTo>
                    <a:lnTo>
                      <a:pt x="522" y="129"/>
                    </a:lnTo>
                  </a:path>
                </a:pathLst>
              </a:custGeom>
              <a:solidFill>
                <a:srgbClr val="536271"/>
              </a:solidFill>
              <a:ln>
                <a:noFill/>
              </a:ln>
              <a:effectLst/>
            </p:spPr>
            <p:txBody>
              <a:bodyPr anchor="ctr"/>
              <a:lstStyle/>
              <a:p>
                <a:pPr algn="ctr"/>
                <a:endParaRPr sz="2400"/>
              </a:p>
            </p:txBody>
          </p:sp>
          <p:sp>
            <p:nvSpPr>
              <p:cNvPr id="1049302" name="Freeform: Shape 218"/>
              <p:cNvSpPr/>
              <p:nvPr/>
            </p:nvSpPr>
            <p:spPr bwMode="auto">
              <a:xfrm>
                <a:off x="6721475" y="2652713"/>
                <a:ext cx="188913" cy="174625"/>
              </a:xfrm>
              <a:custGeom>
                <a:avLst/>
                <a:gdLst>
                  <a:gd name="T0" fmla="*/ 522 w 523"/>
                  <a:gd name="T1" fmla="*/ 129 h 484"/>
                  <a:gd name="T2" fmla="*/ 410 w 523"/>
                  <a:gd name="T3" fmla="*/ 483 h 484"/>
                  <a:gd name="T4" fmla="*/ 0 w 523"/>
                  <a:gd name="T5" fmla="*/ 353 h 484"/>
                  <a:gd name="T6" fmla="*/ 112 w 523"/>
                  <a:gd name="T7" fmla="*/ 0 h 484"/>
                  <a:gd name="T8" fmla="*/ 522 w 523"/>
                  <a:gd name="T9" fmla="*/ 129 h 484"/>
                </a:gdLst>
                <a:ahLst/>
                <a:cxnLst>
                  <a:cxn ang="0">
                    <a:pos x="T0" y="T1"/>
                  </a:cxn>
                  <a:cxn ang="0">
                    <a:pos x="T2" y="T3"/>
                  </a:cxn>
                  <a:cxn ang="0">
                    <a:pos x="T4" y="T5"/>
                  </a:cxn>
                  <a:cxn ang="0">
                    <a:pos x="T6" y="T7"/>
                  </a:cxn>
                  <a:cxn ang="0">
                    <a:pos x="T8" y="T9"/>
                  </a:cxn>
                </a:cxnLst>
                <a:rect l="0" t="0" r="r" b="b"/>
                <a:pathLst>
                  <a:path w="523" h="484">
                    <a:moveTo>
                      <a:pt x="522" y="129"/>
                    </a:moveTo>
                    <a:lnTo>
                      <a:pt x="410" y="483"/>
                    </a:lnTo>
                    <a:lnTo>
                      <a:pt x="0" y="353"/>
                    </a:lnTo>
                    <a:lnTo>
                      <a:pt x="112" y="0"/>
                    </a:lnTo>
                    <a:lnTo>
                      <a:pt x="522" y="129"/>
                    </a:lnTo>
                  </a:path>
                </a:pathLst>
              </a:custGeom>
              <a:solidFill>
                <a:srgbClr val="536271"/>
              </a:solidFill>
              <a:ln>
                <a:noFill/>
              </a:ln>
              <a:effectLst/>
            </p:spPr>
            <p:txBody>
              <a:bodyPr anchor="ctr"/>
              <a:lstStyle/>
              <a:p>
                <a:pPr algn="ctr"/>
                <a:endParaRPr sz="2400"/>
              </a:p>
            </p:txBody>
          </p:sp>
          <p:sp>
            <p:nvSpPr>
              <p:cNvPr id="1049303" name="Freeform: Shape 219"/>
              <p:cNvSpPr/>
              <p:nvPr/>
            </p:nvSpPr>
            <p:spPr bwMode="auto">
              <a:xfrm>
                <a:off x="6802438" y="2390775"/>
                <a:ext cx="93662"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lstStyle/>
              <a:p>
                <a:pPr algn="ctr"/>
                <a:endParaRPr sz="2400"/>
              </a:p>
            </p:txBody>
          </p:sp>
          <p:sp>
            <p:nvSpPr>
              <p:cNvPr id="1049304" name="Freeform: Shape 220"/>
              <p:cNvSpPr/>
              <p:nvPr/>
            </p:nvSpPr>
            <p:spPr bwMode="auto">
              <a:xfrm>
                <a:off x="6802438" y="2390775"/>
                <a:ext cx="93662"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lstStyle/>
              <a:p>
                <a:pPr algn="ctr"/>
                <a:endParaRPr sz="2400"/>
              </a:p>
            </p:txBody>
          </p:sp>
          <p:sp>
            <p:nvSpPr>
              <p:cNvPr id="1049305" name="Freeform: Shape 221"/>
              <p:cNvSpPr/>
              <p:nvPr/>
            </p:nvSpPr>
            <p:spPr bwMode="auto">
              <a:xfrm>
                <a:off x="6835775" y="2405063"/>
                <a:ext cx="93663" cy="249237"/>
              </a:xfrm>
              <a:custGeom>
                <a:avLst/>
                <a:gdLst>
                  <a:gd name="T0" fmla="*/ 261 w 262"/>
                  <a:gd name="T1" fmla="*/ 0 h 691"/>
                  <a:gd name="T2" fmla="*/ 37 w 262"/>
                  <a:gd name="T3" fmla="*/ 690 h 691"/>
                  <a:gd name="T4" fmla="*/ 0 w 262"/>
                  <a:gd name="T5" fmla="*/ 670 h 691"/>
                  <a:gd name="T6" fmla="*/ 224 w 262"/>
                  <a:gd name="T7" fmla="*/ 0 h 691"/>
                  <a:gd name="T8" fmla="*/ 261 w 262"/>
                  <a:gd name="T9" fmla="*/ 0 h 691"/>
                </a:gdLst>
                <a:ahLst/>
                <a:cxnLst>
                  <a:cxn ang="0">
                    <a:pos x="T0" y="T1"/>
                  </a:cxn>
                  <a:cxn ang="0">
                    <a:pos x="T2" y="T3"/>
                  </a:cxn>
                  <a:cxn ang="0">
                    <a:pos x="T4" y="T5"/>
                  </a:cxn>
                  <a:cxn ang="0">
                    <a:pos x="T6" y="T7"/>
                  </a:cxn>
                  <a:cxn ang="0">
                    <a:pos x="T8" y="T9"/>
                  </a:cxn>
                </a:cxnLst>
                <a:rect l="0" t="0" r="r" b="b"/>
                <a:pathLst>
                  <a:path w="262" h="691">
                    <a:moveTo>
                      <a:pt x="261" y="0"/>
                    </a:moveTo>
                    <a:lnTo>
                      <a:pt x="37" y="690"/>
                    </a:lnTo>
                    <a:lnTo>
                      <a:pt x="0" y="670"/>
                    </a:lnTo>
                    <a:lnTo>
                      <a:pt x="224" y="0"/>
                    </a:lnTo>
                    <a:lnTo>
                      <a:pt x="261" y="0"/>
                    </a:lnTo>
                  </a:path>
                </a:pathLst>
              </a:custGeom>
              <a:solidFill>
                <a:srgbClr val="536271"/>
              </a:solidFill>
              <a:ln>
                <a:noFill/>
              </a:ln>
              <a:effectLst/>
            </p:spPr>
            <p:txBody>
              <a:bodyPr anchor="ctr"/>
              <a:lstStyle/>
              <a:p>
                <a:pPr algn="ctr"/>
                <a:endParaRPr sz="2400"/>
              </a:p>
            </p:txBody>
          </p:sp>
          <p:sp>
            <p:nvSpPr>
              <p:cNvPr id="1049306" name="Freeform: Shape 222"/>
              <p:cNvSpPr/>
              <p:nvPr/>
            </p:nvSpPr>
            <p:spPr bwMode="auto">
              <a:xfrm>
                <a:off x="6835775" y="2405063"/>
                <a:ext cx="93663" cy="249237"/>
              </a:xfrm>
              <a:custGeom>
                <a:avLst/>
                <a:gdLst>
                  <a:gd name="T0" fmla="*/ 261 w 262"/>
                  <a:gd name="T1" fmla="*/ 0 h 691"/>
                  <a:gd name="T2" fmla="*/ 37 w 262"/>
                  <a:gd name="T3" fmla="*/ 690 h 691"/>
                  <a:gd name="T4" fmla="*/ 0 w 262"/>
                  <a:gd name="T5" fmla="*/ 670 h 691"/>
                  <a:gd name="T6" fmla="*/ 224 w 262"/>
                  <a:gd name="T7" fmla="*/ 0 h 691"/>
                  <a:gd name="T8" fmla="*/ 261 w 262"/>
                  <a:gd name="T9" fmla="*/ 0 h 691"/>
                </a:gdLst>
                <a:ahLst/>
                <a:cxnLst>
                  <a:cxn ang="0">
                    <a:pos x="T0" y="T1"/>
                  </a:cxn>
                  <a:cxn ang="0">
                    <a:pos x="T2" y="T3"/>
                  </a:cxn>
                  <a:cxn ang="0">
                    <a:pos x="T4" y="T5"/>
                  </a:cxn>
                  <a:cxn ang="0">
                    <a:pos x="T6" y="T7"/>
                  </a:cxn>
                  <a:cxn ang="0">
                    <a:pos x="T8" y="T9"/>
                  </a:cxn>
                </a:cxnLst>
                <a:rect l="0" t="0" r="r" b="b"/>
                <a:pathLst>
                  <a:path w="262" h="691">
                    <a:moveTo>
                      <a:pt x="261" y="0"/>
                    </a:moveTo>
                    <a:lnTo>
                      <a:pt x="37" y="690"/>
                    </a:lnTo>
                    <a:lnTo>
                      <a:pt x="0" y="670"/>
                    </a:lnTo>
                    <a:lnTo>
                      <a:pt x="224" y="0"/>
                    </a:lnTo>
                    <a:lnTo>
                      <a:pt x="261" y="0"/>
                    </a:lnTo>
                  </a:path>
                </a:pathLst>
              </a:custGeom>
              <a:solidFill>
                <a:srgbClr val="536271"/>
              </a:solidFill>
              <a:ln>
                <a:noFill/>
              </a:ln>
              <a:effectLst/>
            </p:spPr>
            <p:txBody>
              <a:bodyPr anchor="ctr"/>
              <a:lstStyle/>
              <a:p>
                <a:pPr algn="ctr"/>
                <a:endParaRPr sz="2400"/>
              </a:p>
            </p:txBody>
          </p:sp>
          <p:sp>
            <p:nvSpPr>
              <p:cNvPr id="1049307" name="Freeform: Shape 223"/>
              <p:cNvSpPr/>
              <p:nvPr/>
            </p:nvSpPr>
            <p:spPr bwMode="auto">
              <a:xfrm>
                <a:off x="6869113" y="2411413"/>
                <a:ext cx="93662" cy="255587"/>
              </a:xfrm>
              <a:custGeom>
                <a:avLst/>
                <a:gdLst>
                  <a:gd name="T0" fmla="*/ 261 w 262"/>
                  <a:gd name="T1" fmla="*/ 19 h 708"/>
                  <a:gd name="T2" fmla="*/ 37 w 262"/>
                  <a:gd name="T3" fmla="*/ 707 h 708"/>
                  <a:gd name="T4" fmla="*/ 0 w 262"/>
                  <a:gd name="T5" fmla="*/ 689 h 708"/>
                  <a:gd name="T6" fmla="*/ 205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37" y="707"/>
                    </a:lnTo>
                    <a:lnTo>
                      <a:pt x="0" y="689"/>
                    </a:lnTo>
                    <a:lnTo>
                      <a:pt x="205" y="0"/>
                    </a:lnTo>
                    <a:lnTo>
                      <a:pt x="261" y="19"/>
                    </a:lnTo>
                  </a:path>
                </a:pathLst>
              </a:custGeom>
              <a:solidFill>
                <a:srgbClr val="536271"/>
              </a:solidFill>
              <a:ln>
                <a:noFill/>
              </a:ln>
              <a:effectLst/>
            </p:spPr>
            <p:txBody>
              <a:bodyPr anchor="ctr"/>
              <a:lstStyle/>
              <a:p>
                <a:pPr algn="ctr"/>
                <a:endParaRPr sz="2400"/>
              </a:p>
            </p:txBody>
          </p:sp>
          <p:sp>
            <p:nvSpPr>
              <p:cNvPr id="1049308" name="Freeform: Shape 224"/>
              <p:cNvSpPr/>
              <p:nvPr/>
            </p:nvSpPr>
            <p:spPr bwMode="auto">
              <a:xfrm>
                <a:off x="6869113" y="2411413"/>
                <a:ext cx="93662" cy="255587"/>
              </a:xfrm>
              <a:custGeom>
                <a:avLst/>
                <a:gdLst>
                  <a:gd name="T0" fmla="*/ 261 w 262"/>
                  <a:gd name="T1" fmla="*/ 19 h 708"/>
                  <a:gd name="T2" fmla="*/ 37 w 262"/>
                  <a:gd name="T3" fmla="*/ 707 h 708"/>
                  <a:gd name="T4" fmla="*/ 0 w 262"/>
                  <a:gd name="T5" fmla="*/ 689 h 708"/>
                  <a:gd name="T6" fmla="*/ 205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37" y="707"/>
                    </a:lnTo>
                    <a:lnTo>
                      <a:pt x="0" y="689"/>
                    </a:lnTo>
                    <a:lnTo>
                      <a:pt x="205" y="0"/>
                    </a:lnTo>
                    <a:lnTo>
                      <a:pt x="261" y="19"/>
                    </a:lnTo>
                  </a:path>
                </a:pathLst>
              </a:custGeom>
              <a:solidFill>
                <a:srgbClr val="536271"/>
              </a:solidFill>
              <a:ln>
                <a:noFill/>
              </a:ln>
              <a:effectLst/>
            </p:spPr>
            <p:txBody>
              <a:bodyPr anchor="ctr"/>
              <a:lstStyle/>
              <a:p>
                <a:pPr algn="ctr"/>
                <a:endParaRPr sz="2400"/>
              </a:p>
            </p:txBody>
          </p:sp>
          <p:sp>
            <p:nvSpPr>
              <p:cNvPr id="1049309" name="Freeform: Shape 225"/>
              <p:cNvSpPr/>
              <p:nvPr/>
            </p:nvSpPr>
            <p:spPr bwMode="auto">
              <a:xfrm>
                <a:off x="6902450" y="2424113"/>
                <a:ext cx="93663" cy="247650"/>
              </a:xfrm>
              <a:custGeom>
                <a:avLst/>
                <a:gdLst>
                  <a:gd name="T0" fmla="*/ 261 w 262"/>
                  <a:gd name="T1" fmla="*/ 0 h 690"/>
                  <a:gd name="T2" fmla="*/ 38 w 262"/>
                  <a:gd name="T3" fmla="*/ 689 h 690"/>
                  <a:gd name="T4" fmla="*/ 0 w 262"/>
                  <a:gd name="T5" fmla="*/ 670 h 690"/>
                  <a:gd name="T6" fmla="*/ 205 w 262"/>
                  <a:gd name="T7" fmla="*/ 0 h 690"/>
                  <a:gd name="T8" fmla="*/ 261 w 262"/>
                  <a:gd name="T9" fmla="*/ 0 h 690"/>
                </a:gdLst>
                <a:ahLst/>
                <a:cxnLst>
                  <a:cxn ang="0">
                    <a:pos x="T0" y="T1"/>
                  </a:cxn>
                  <a:cxn ang="0">
                    <a:pos x="T2" y="T3"/>
                  </a:cxn>
                  <a:cxn ang="0">
                    <a:pos x="T4" y="T5"/>
                  </a:cxn>
                  <a:cxn ang="0">
                    <a:pos x="T6" y="T7"/>
                  </a:cxn>
                  <a:cxn ang="0">
                    <a:pos x="T8" y="T9"/>
                  </a:cxn>
                </a:cxnLst>
                <a:rect l="0" t="0" r="r" b="b"/>
                <a:pathLst>
                  <a:path w="262" h="690">
                    <a:moveTo>
                      <a:pt x="261" y="0"/>
                    </a:moveTo>
                    <a:lnTo>
                      <a:pt x="38" y="689"/>
                    </a:lnTo>
                    <a:lnTo>
                      <a:pt x="0" y="670"/>
                    </a:lnTo>
                    <a:lnTo>
                      <a:pt x="205" y="0"/>
                    </a:lnTo>
                    <a:lnTo>
                      <a:pt x="261" y="0"/>
                    </a:lnTo>
                  </a:path>
                </a:pathLst>
              </a:custGeom>
              <a:solidFill>
                <a:srgbClr val="536271"/>
              </a:solidFill>
              <a:ln>
                <a:noFill/>
              </a:ln>
              <a:effectLst/>
            </p:spPr>
            <p:txBody>
              <a:bodyPr anchor="ctr"/>
              <a:lstStyle/>
              <a:p>
                <a:pPr algn="ctr"/>
                <a:endParaRPr sz="2400"/>
              </a:p>
            </p:txBody>
          </p:sp>
          <p:sp>
            <p:nvSpPr>
              <p:cNvPr id="1049310" name="Freeform: Shape 226"/>
              <p:cNvSpPr/>
              <p:nvPr/>
            </p:nvSpPr>
            <p:spPr bwMode="auto">
              <a:xfrm>
                <a:off x="6902450" y="2424113"/>
                <a:ext cx="93663" cy="247650"/>
              </a:xfrm>
              <a:custGeom>
                <a:avLst/>
                <a:gdLst>
                  <a:gd name="T0" fmla="*/ 261 w 262"/>
                  <a:gd name="T1" fmla="*/ 0 h 690"/>
                  <a:gd name="T2" fmla="*/ 38 w 262"/>
                  <a:gd name="T3" fmla="*/ 689 h 690"/>
                  <a:gd name="T4" fmla="*/ 0 w 262"/>
                  <a:gd name="T5" fmla="*/ 670 h 690"/>
                  <a:gd name="T6" fmla="*/ 205 w 262"/>
                  <a:gd name="T7" fmla="*/ 0 h 690"/>
                  <a:gd name="T8" fmla="*/ 261 w 262"/>
                  <a:gd name="T9" fmla="*/ 0 h 690"/>
                </a:gdLst>
                <a:ahLst/>
                <a:cxnLst>
                  <a:cxn ang="0">
                    <a:pos x="T0" y="T1"/>
                  </a:cxn>
                  <a:cxn ang="0">
                    <a:pos x="T2" y="T3"/>
                  </a:cxn>
                  <a:cxn ang="0">
                    <a:pos x="T4" y="T5"/>
                  </a:cxn>
                  <a:cxn ang="0">
                    <a:pos x="T6" y="T7"/>
                  </a:cxn>
                  <a:cxn ang="0">
                    <a:pos x="T8" y="T9"/>
                  </a:cxn>
                </a:cxnLst>
                <a:rect l="0" t="0" r="r" b="b"/>
                <a:pathLst>
                  <a:path w="262" h="690">
                    <a:moveTo>
                      <a:pt x="261" y="0"/>
                    </a:moveTo>
                    <a:lnTo>
                      <a:pt x="38" y="689"/>
                    </a:lnTo>
                    <a:lnTo>
                      <a:pt x="0" y="670"/>
                    </a:lnTo>
                    <a:lnTo>
                      <a:pt x="205" y="0"/>
                    </a:lnTo>
                    <a:lnTo>
                      <a:pt x="261" y="0"/>
                    </a:lnTo>
                  </a:path>
                </a:pathLst>
              </a:custGeom>
              <a:solidFill>
                <a:srgbClr val="536271"/>
              </a:solidFill>
              <a:ln>
                <a:noFill/>
              </a:ln>
              <a:effectLst/>
            </p:spPr>
            <p:txBody>
              <a:bodyPr anchor="ctr"/>
              <a:lstStyle/>
              <a:p>
                <a:pPr algn="ctr"/>
                <a:endParaRPr sz="2400"/>
              </a:p>
            </p:txBody>
          </p:sp>
          <p:sp>
            <p:nvSpPr>
              <p:cNvPr id="1049311" name="Freeform: Shape 227"/>
              <p:cNvSpPr/>
              <p:nvPr/>
            </p:nvSpPr>
            <p:spPr bwMode="auto">
              <a:xfrm>
                <a:off x="6883400" y="2432050"/>
                <a:ext cx="147638" cy="403225"/>
              </a:xfrm>
              <a:custGeom>
                <a:avLst/>
                <a:gdLst>
                  <a:gd name="T0" fmla="*/ 410 w 411"/>
                  <a:gd name="T1" fmla="*/ 19 h 1118"/>
                  <a:gd name="T2" fmla="*/ 56 w 411"/>
                  <a:gd name="T3" fmla="*/ 1117 h 1118"/>
                  <a:gd name="T4" fmla="*/ 0 w 411"/>
                  <a:gd name="T5" fmla="*/ 1098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098"/>
                    </a:lnTo>
                    <a:lnTo>
                      <a:pt x="354" y="0"/>
                    </a:lnTo>
                    <a:lnTo>
                      <a:pt x="410" y="19"/>
                    </a:lnTo>
                  </a:path>
                </a:pathLst>
              </a:custGeom>
              <a:solidFill>
                <a:srgbClr val="536271"/>
              </a:solidFill>
              <a:ln>
                <a:noFill/>
              </a:ln>
              <a:effectLst/>
            </p:spPr>
            <p:txBody>
              <a:bodyPr anchor="ctr"/>
              <a:lstStyle/>
              <a:p>
                <a:pPr algn="ctr"/>
                <a:endParaRPr sz="2400"/>
              </a:p>
            </p:txBody>
          </p:sp>
          <p:sp>
            <p:nvSpPr>
              <p:cNvPr id="1049312" name="Freeform: Shape 228"/>
              <p:cNvSpPr/>
              <p:nvPr/>
            </p:nvSpPr>
            <p:spPr bwMode="auto">
              <a:xfrm>
                <a:off x="6883400" y="2432050"/>
                <a:ext cx="147638" cy="403225"/>
              </a:xfrm>
              <a:custGeom>
                <a:avLst/>
                <a:gdLst>
                  <a:gd name="T0" fmla="*/ 410 w 411"/>
                  <a:gd name="T1" fmla="*/ 19 h 1118"/>
                  <a:gd name="T2" fmla="*/ 56 w 411"/>
                  <a:gd name="T3" fmla="*/ 1117 h 1118"/>
                  <a:gd name="T4" fmla="*/ 0 w 411"/>
                  <a:gd name="T5" fmla="*/ 1098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098"/>
                    </a:lnTo>
                    <a:lnTo>
                      <a:pt x="354" y="0"/>
                    </a:lnTo>
                    <a:lnTo>
                      <a:pt x="410" y="19"/>
                    </a:lnTo>
                  </a:path>
                </a:pathLst>
              </a:custGeom>
              <a:solidFill>
                <a:srgbClr val="536271"/>
              </a:solidFill>
              <a:ln>
                <a:noFill/>
              </a:ln>
              <a:effectLst/>
            </p:spPr>
            <p:txBody>
              <a:bodyPr anchor="ctr"/>
              <a:lstStyle/>
              <a:p>
                <a:pPr algn="ctr"/>
                <a:endParaRPr sz="2400"/>
              </a:p>
            </p:txBody>
          </p:sp>
          <p:sp>
            <p:nvSpPr>
              <p:cNvPr id="1049313" name="Freeform: Shape 229"/>
              <p:cNvSpPr/>
              <p:nvPr/>
            </p:nvSpPr>
            <p:spPr bwMode="auto">
              <a:xfrm>
                <a:off x="6950075" y="2451100"/>
                <a:ext cx="141288" cy="403225"/>
              </a:xfrm>
              <a:custGeom>
                <a:avLst/>
                <a:gdLst>
                  <a:gd name="T0" fmla="*/ 390 w 391"/>
                  <a:gd name="T1" fmla="*/ 18 h 1118"/>
                  <a:gd name="T2" fmla="*/ 56 w 391"/>
                  <a:gd name="T3" fmla="*/ 1117 h 1118"/>
                  <a:gd name="T4" fmla="*/ 0 w 391"/>
                  <a:gd name="T5" fmla="*/ 1098 h 1118"/>
                  <a:gd name="T6" fmla="*/ 354 w 391"/>
                  <a:gd name="T7" fmla="*/ 0 h 1118"/>
                  <a:gd name="T8" fmla="*/ 390 w 391"/>
                  <a:gd name="T9" fmla="*/ 18 h 1118"/>
                </a:gdLst>
                <a:ahLst/>
                <a:cxnLst>
                  <a:cxn ang="0">
                    <a:pos x="T0" y="T1"/>
                  </a:cxn>
                  <a:cxn ang="0">
                    <a:pos x="T2" y="T3"/>
                  </a:cxn>
                  <a:cxn ang="0">
                    <a:pos x="T4" y="T5"/>
                  </a:cxn>
                  <a:cxn ang="0">
                    <a:pos x="T6" y="T7"/>
                  </a:cxn>
                  <a:cxn ang="0">
                    <a:pos x="T8" y="T9"/>
                  </a:cxn>
                </a:cxnLst>
                <a:rect l="0" t="0" r="r" b="b"/>
                <a:pathLst>
                  <a:path w="391" h="1118">
                    <a:moveTo>
                      <a:pt x="390" y="18"/>
                    </a:moveTo>
                    <a:lnTo>
                      <a:pt x="56" y="1117"/>
                    </a:lnTo>
                    <a:lnTo>
                      <a:pt x="0" y="1098"/>
                    </a:lnTo>
                    <a:lnTo>
                      <a:pt x="354" y="0"/>
                    </a:lnTo>
                    <a:lnTo>
                      <a:pt x="390" y="18"/>
                    </a:lnTo>
                  </a:path>
                </a:pathLst>
              </a:custGeom>
              <a:solidFill>
                <a:srgbClr val="536271"/>
              </a:solidFill>
              <a:ln>
                <a:noFill/>
              </a:ln>
              <a:effectLst/>
            </p:spPr>
            <p:txBody>
              <a:bodyPr anchor="ctr"/>
              <a:lstStyle/>
              <a:p>
                <a:pPr algn="ctr"/>
                <a:endParaRPr sz="2400"/>
              </a:p>
            </p:txBody>
          </p:sp>
          <p:sp>
            <p:nvSpPr>
              <p:cNvPr id="1049314" name="Freeform: Shape 230"/>
              <p:cNvSpPr/>
              <p:nvPr/>
            </p:nvSpPr>
            <p:spPr bwMode="auto">
              <a:xfrm>
                <a:off x="6950075" y="2451100"/>
                <a:ext cx="141288" cy="403225"/>
              </a:xfrm>
              <a:custGeom>
                <a:avLst/>
                <a:gdLst>
                  <a:gd name="T0" fmla="*/ 390 w 391"/>
                  <a:gd name="T1" fmla="*/ 18 h 1118"/>
                  <a:gd name="T2" fmla="*/ 56 w 391"/>
                  <a:gd name="T3" fmla="*/ 1117 h 1118"/>
                  <a:gd name="T4" fmla="*/ 0 w 391"/>
                  <a:gd name="T5" fmla="*/ 1098 h 1118"/>
                  <a:gd name="T6" fmla="*/ 354 w 391"/>
                  <a:gd name="T7" fmla="*/ 0 h 1118"/>
                  <a:gd name="T8" fmla="*/ 390 w 391"/>
                  <a:gd name="T9" fmla="*/ 18 h 1118"/>
                </a:gdLst>
                <a:ahLst/>
                <a:cxnLst>
                  <a:cxn ang="0">
                    <a:pos x="T0" y="T1"/>
                  </a:cxn>
                  <a:cxn ang="0">
                    <a:pos x="T2" y="T3"/>
                  </a:cxn>
                  <a:cxn ang="0">
                    <a:pos x="T4" y="T5"/>
                  </a:cxn>
                  <a:cxn ang="0">
                    <a:pos x="T6" y="T7"/>
                  </a:cxn>
                  <a:cxn ang="0">
                    <a:pos x="T8" y="T9"/>
                  </a:cxn>
                </a:cxnLst>
                <a:rect l="0" t="0" r="r" b="b"/>
                <a:pathLst>
                  <a:path w="391" h="1118">
                    <a:moveTo>
                      <a:pt x="390" y="18"/>
                    </a:moveTo>
                    <a:lnTo>
                      <a:pt x="56" y="1117"/>
                    </a:lnTo>
                    <a:lnTo>
                      <a:pt x="0" y="1098"/>
                    </a:lnTo>
                    <a:lnTo>
                      <a:pt x="354" y="0"/>
                    </a:lnTo>
                    <a:lnTo>
                      <a:pt x="390" y="18"/>
                    </a:lnTo>
                  </a:path>
                </a:pathLst>
              </a:custGeom>
              <a:solidFill>
                <a:srgbClr val="536271"/>
              </a:solidFill>
              <a:ln>
                <a:noFill/>
              </a:ln>
              <a:effectLst/>
            </p:spPr>
            <p:txBody>
              <a:bodyPr anchor="ctr"/>
              <a:lstStyle/>
              <a:p>
                <a:pPr algn="ctr"/>
                <a:endParaRPr sz="2400"/>
              </a:p>
            </p:txBody>
          </p:sp>
          <p:sp>
            <p:nvSpPr>
              <p:cNvPr id="1049315" name="Freeform: Shape 231"/>
              <p:cNvSpPr/>
              <p:nvPr/>
            </p:nvSpPr>
            <p:spPr bwMode="auto">
              <a:xfrm>
                <a:off x="6983413" y="2465388"/>
                <a:ext cx="141287" cy="403225"/>
              </a:xfrm>
              <a:custGeom>
                <a:avLst/>
                <a:gdLst>
                  <a:gd name="T0" fmla="*/ 390 w 391"/>
                  <a:gd name="T1" fmla="*/ 0 h 1118"/>
                  <a:gd name="T2" fmla="*/ 37 w 391"/>
                  <a:gd name="T3" fmla="*/ 1117 h 1118"/>
                  <a:gd name="T4" fmla="*/ 0 w 391"/>
                  <a:gd name="T5" fmla="*/ 1098 h 1118"/>
                  <a:gd name="T6" fmla="*/ 353 w 391"/>
                  <a:gd name="T7" fmla="*/ 0 h 1118"/>
                  <a:gd name="T8" fmla="*/ 390 w 391"/>
                  <a:gd name="T9" fmla="*/ 0 h 1118"/>
                </a:gdLst>
                <a:ahLst/>
                <a:cxnLst>
                  <a:cxn ang="0">
                    <a:pos x="T0" y="T1"/>
                  </a:cxn>
                  <a:cxn ang="0">
                    <a:pos x="T2" y="T3"/>
                  </a:cxn>
                  <a:cxn ang="0">
                    <a:pos x="T4" y="T5"/>
                  </a:cxn>
                  <a:cxn ang="0">
                    <a:pos x="T6" y="T7"/>
                  </a:cxn>
                  <a:cxn ang="0">
                    <a:pos x="T8" y="T9"/>
                  </a:cxn>
                </a:cxnLst>
                <a:rect l="0" t="0" r="r" b="b"/>
                <a:pathLst>
                  <a:path w="391" h="1118">
                    <a:moveTo>
                      <a:pt x="390" y="0"/>
                    </a:moveTo>
                    <a:lnTo>
                      <a:pt x="37" y="1117"/>
                    </a:lnTo>
                    <a:lnTo>
                      <a:pt x="0" y="1098"/>
                    </a:lnTo>
                    <a:lnTo>
                      <a:pt x="353" y="0"/>
                    </a:lnTo>
                    <a:lnTo>
                      <a:pt x="390" y="0"/>
                    </a:lnTo>
                  </a:path>
                </a:pathLst>
              </a:custGeom>
              <a:solidFill>
                <a:srgbClr val="536271"/>
              </a:solidFill>
              <a:ln>
                <a:noFill/>
              </a:ln>
              <a:effectLst/>
            </p:spPr>
            <p:txBody>
              <a:bodyPr anchor="ctr"/>
              <a:lstStyle/>
              <a:p>
                <a:pPr algn="ctr"/>
                <a:endParaRPr sz="2400"/>
              </a:p>
            </p:txBody>
          </p:sp>
          <p:sp>
            <p:nvSpPr>
              <p:cNvPr id="1049316" name="Freeform: Shape 232"/>
              <p:cNvSpPr/>
              <p:nvPr/>
            </p:nvSpPr>
            <p:spPr bwMode="auto">
              <a:xfrm>
                <a:off x="6983413" y="2465388"/>
                <a:ext cx="141287" cy="403225"/>
              </a:xfrm>
              <a:custGeom>
                <a:avLst/>
                <a:gdLst>
                  <a:gd name="T0" fmla="*/ 390 w 391"/>
                  <a:gd name="T1" fmla="*/ 0 h 1118"/>
                  <a:gd name="T2" fmla="*/ 37 w 391"/>
                  <a:gd name="T3" fmla="*/ 1117 h 1118"/>
                  <a:gd name="T4" fmla="*/ 0 w 391"/>
                  <a:gd name="T5" fmla="*/ 1098 h 1118"/>
                  <a:gd name="T6" fmla="*/ 353 w 391"/>
                  <a:gd name="T7" fmla="*/ 0 h 1118"/>
                  <a:gd name="T8" fmla="*/ 390 w 391"/>
                  <a:gd name="T9" fmla="*/ 0 h 1118"/>
                </a:gdLst>
                <a:ahLst/>
                <a:cxnLst>
                  <a:cxn ang="0">
                    <a:pos x="T0" y="T1"/>
                  </a:cxn>
                  <a:cxn ang="0">
                    <a:pos x="T2" y="T3"/>
                  </a:cxn>
                  <a:cxn ang="0">
                    <a:pos x="T4" y="T5"/>
                  </a:cxn>
                  <a:cxn ang="0">
                    <a:pos x="T6" y="T7"/>
                  </a:cxn>
                  <a:cxn ang="0">
                    <a:pos x="T8" y="T9"/>
                  </a:cxn>
                </a:cxnLst>
                <a:rect l="0" t="0" r="r" b="b"/>
                <a:pathLst>
                  <a:path w="391" h="1118">
                    <a:moveTo>
                      <a:pt x="390" y="0"/>
                    </a:moveTo>
                    <a:lnTo>
                      <a:pt x="37" y="1117"/>
                    </a:lnTo>
                    <a:lnTo>
                      <a:pt x="0" y="1098"/>
                    </a:lnTo>
                    <a:lnTo>
                      <a:pt x="353" y="0"/>
                    </a:lnTo>
                    <a:lnTo>
                      <a:pt x="390" y="0"/>
                    </a:lnTo>
                  </a:path>
                </a:pathLst>
              </a:custGeom>
              <a:solidFill>
                <a:srgbClr val="536271"/>
              </a:solidFill>
              <a:ln>
                <a:noFill/>
              </a:ln>
              <a:effectLst/>
            </p:spPr>
            <p:txBody>
              <a:bodyPr anchor="ctr"/>
              <a:lstStyle/>
              <a:p>
                <a:pPr algn="ctr"/>
                <a:endParaRPr sz="2400"/>
              </a:p>
            </p:txBody>
          </p:sp>
          <p:sp>
            <p:nvSpPr>
              <p:cNvPr id="1049317" name="Freeform: Shape 233"/>
              <p:cNvSpPr/>
              <p:nvPr/>
            </p:nvSpPr>
            <p:spPr bwMode="auto">
              <a:xfrm>
                <a:off x="7016750" y="2471738"/>
                <a:ext cx="141288" cy="403225"/>
              </a:xfrm>
              <a:custGeom>
                <a:avLst/>
                <a:gdLst>
                  <a:gd name="T0" fmla="*/ 391 w 392"/>
                  <a:gd name="T1" fmla="*/ 18 h 1118"/>
                  <a:gd name="T2" fmla="*/ 37 w 392"/>
                  <a:gd name="T3" fmla="*/ 1117 h 1118"/>
                  <a:gd name="T4" fmla="*/ 0 w 392"/>
                  <a:gd name="T5" fmla="*/ 1098 h 1118"/>
                  <a:gd name="T6" fmla="*/ 353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53" y="0"/>
                    </a:lnTo>
                    <a:lnTo>
                      <a:pt x="391" y="18"/>
                    </a:lnTo>
                  </a:path>
                </a:pathLst>
              </a:custGeom>
              <a:solidFill>
                <a:srgbClr val="536271"/>
              </a:solidFill>
              <a:ln>
                <a:noFill/>
              </a:ln>
              <a:effectLst/>
            </p:spPr>
            <p:txBody>
              <a:bodyPr anchor="ctr"/>
              <a:lstStyle/>
              <a:p>
                <a:pPr algn="ctr"/>
                <a:endParaRPr sz="2400"/>
              </a:p>
            </p:txBody>
          </p:sp>
          <p:sp>
            <p:nvSpPr>
              <p:cNvPr id="1049318" name="Freeform: Shape 234"/>
              <p:cNvSpPr/>
              <p:nvPr/>
            </p:nvSpPr>
            <p:spPr bwMode="auto">
              <a:xfrm>
                <a:off x="7016750" y="2471738"/>
                <a:ext cx="141288" cy="403225"/>
              </a:xfrm>
              <a:custGeom>
                <a:avLst/>
                <a:gdLst>
                  <a:gd name="T0" fmla="*/ 391 w 392"/>
                  <a:gd name="T1" fmla="*/ 18 h 1118"/>
                  <a:gd name="T2" fmla="*/ 37 w 392"/>
                  <a:gd name="T3" fmla="*/ 1117 h 1118"/>
                  <a:gd name="T4" fmla="*/ 0 w 392"/>
                  <a:gd name="T5" fmla="*/ 1098 h 1118"/>
                  <a:gd name="T6" fmla="*/ 353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53" y="0"/>
                    </a:lnTo>
                    <a:lnTo>
                      <a:pt x="391" y="18"/>
                    </a:lnTo>
                  </a:path>
                </a:pathLst>
              </a:custGeom>
              <a:solidFill>
                <a:srgbClr val="536271"/>
              </a:solidFill>
              <a:ln>
                <a:noFill/>
              </a:ln>
              <a:effectLst/>
            </p:spPr>
            <p:txBody>
              <a:bodyPr anchor="ctr"/>
              <a:lstStyle/>
              <a:p>
                <a:pPr algn="ctr"/>
                <a:endParaRPr sz="2400"/>
              </a:p>
            </p:txBody>
          </p:sp>
          <p:sp>
            <p:nvSpPr>
              <p:cNvPr id="1049319" name="Freeform: Shape 235"/>
              <p:cNvSpPr/>
              <p:nvPr/>
            </p:nvSpPr>
            <p:spPr bwMode="auto">
              <a:xfrm>
                <a:off x="7050088" y="2484438"/>
                <a:ext cx="141287" cy="403225"/>
              </a:xfrm>
              <a:custGeom>
                <a:avLst/>
                <a:gdLst>
                  <a:gd name="T0" fmla="*/ 391 w 392"/>
                  <a:gd name="T1" fmla="*/ 19 h 1118"/>
                  <a:gd name="T2" fmla="*/ 37 w 392"/>
                  <a:gd name="T3" fmla="*/ 1117 h 1118"/>
                  <a:gd name="T4" fmla="*/ 0 w 392"/>
                  <a:gd name="T5" fmla="*/ 1098 h 1118"/>
                  <a:gd name="T6" fmla="*/ 335 w 392"/>
                  <a:gd name="T7" fmla="*/ 0 h 1118"/>
                  <a:gd name="T8" fmla="*/ 391 w 392"/>
                  <a:gd name="T9" fmla="*/ 19 h 1118"/>
                </a:gdLst>
                <a:ahLst/>
                <a:cxnLst>
                  <a:cxn ang="0">
                    <a:pos x="T0" y="T1"/>
                  </a:cxn>
                  <a:cxn ang="0">
                    <a:pos x="T2" y="T3"/>
                  </a:cxn>
                  <a:cxn ang="0">
                    <a:pos x="T4" y="T5"/>
                  </a:cxn>
                  <a:cxn ang="0">
                    <a:pos x="T6" y="T7"/>
                  </a:cxn>
                  <a:cxn ang="0">
                    <a:pos x="T8" y="T9"/>
                  </a:cxn>
                </a:cxnLst>
                <a:rect l="0" t="0" r="r" b="b"/>
                <a:pathLst>
                  <a:path w="392" h="1118">
                    <a:moveTo>
                      <a:pt x="391" y="19"/>
                    </a:moveTo>
                    <a:lnTo>
                      <a:pt x="37" y="1117"/>
                    </a:lnTo>
                    <a:lnTo>
                      <a:pt x="0" y="1098"/>
                    </a:lnTo>
                    <a:lnTo>
                      <a:pt x="335" y="0"/>
                    </a:lnTo>
                    <a:lnTo>
                      <a:pt x="391" y="19"/>
                    </a:lnTo>
                  </a:path>
                </a:pathLst>
              </a:custGeom>
              <a:solidFill>
                <a:srgbClr val="536271"/>
              </a:solidFill>
              <a:ln>
                <a:noFill/>
              </a:ln>
              <a:effectLst/>
            </p:spPr>
            <p:txBody>
              <a:bodyPr anchor="ctr"/>
              <a:lstStyle/>
              <a:p>
                <a:pPr algn="ctr"/>
                <a:endParaRPr sz="2400"/>
              </a:p>
            </p:txBody>
          </p:sp>
          <p:sp>
            <p:nvSpPr>
              <p:cNvPr id="1049320" name="Freeform: Shape 236"/>
              <p:cNvSpPr/>
              <p:nvPr/>
            </p:nvSpPr>
            <p:spPr bwMode="auto">
              <a:xfrm>
                <a:off x="7050088" y="2484438"/>
                <a:ext cx="141287" cy="403225"/>
              </a:xfrm>
              <a:custGeom>
                <a:avLst/>
                <a:gdLst>
                  <a:gd name="T0" fmla="*/ 391 w 392"/>
                  <a:gd name="T1" fmla="*/ 19 h 1118"/>
                  <a:gd name="T2" fmla="*/ 37 w 392"/>
                  <a:gd name="T3" fmla="*/ 1117 h 1118"/>
                  <a:gd name="T4" fmla="*/ 0 w 392"/>
                  <a:gd name="T5" fmla="*/ 1098 h 1118"/>
                  <a:gd name="T6" fmla="*/ 335 w 392"/>
                  <a:gd name="T7" fmla="*/ 0 h 1118"/>
                  <a:gd name="T8" fmla="*/ 391 w 392"/>
                  <a:gd name="T9" fmla="*/ 19 h 1118"/>
                </a:gdLst>
                <a:ahLst/>
                <a:cxnLst>
                  <a:cxn ang="0">
                    <a:pos x="T0" y="T1"/>
                  </a:cxn>
                  <a:cxn ang="0">
                    <a:pos x="T2" y="T3"/>
                  </a:cxn>
                  <a:cxn ang="0">
                    <a:pos x="T4" y="T5"/>
                  </a:cxn>
                  <a:cxn ang="0">
                    <a:pos x="T6" y="T7"/>
                  </a:cxn>
                  <a:cxn ang="0">
                    <a:pos x="T8" y="T9"/>
                  </a:cxn>
                </a:cxnLst>
                <a:rect l="0" t="0" r="r" b="b"/>
                <a:pathLst>
                  <a:path w="392" h="1118">
                    <a:moveTo>
                      <a:pt x="391" y="19"/>
                    </a:moveTo>
                    <a:lnTo>
                      <a:pt x="37" y="1117"/>
                    </a:lnTo>
                    <a:lnTo>
                      <a:pt x="0" y="1098"/>
                    </a:lnTo>
                    <a:lnTo>
                      <a:pt x="335" y="0"/>
                    </a:lnTo>
                    <a:lnTo>
                      <a:pt x="391" y="19"/>
                    </a:lnTo>
                  </a:path>
                </a:pathLst>
              </a:custGeom>
              <a:solidFill>
                <a:srgbClr val="536271"/>
              </a:solidFill>
              <a:ln>
                <a:noFill/>
              </a:ln>
              <a:effectLst/>
            </p:spPr>
            <p:txBody>
              <a:bodyPr anchor="ctr"/>
              <a:lstStyle/>
              <a:p>
                <a:pPr algn="ctr"/>
                <a:endParaRPr sz="2400"/>
              </a:p>
            </p:txBody>
          </p:sp>
          <p:sp>
            <p:nvSpPr>
              <p:cNvPr id="1049321" name="Freeform: Shape 237"/>
              <p:cNvSpPr/>
              <p:nvPr/>
            </p:nvSpPr>
            <p:spPr bwMode="auto">
              <a:xfrm>
                <a:off x="7083425" y="2492375"/>
                <a:ext cx="141288" cy="403225"/>
              </a:xfrm>
              <a:custGeom>
                <a:avLst/>
                <a:gdLst>
                  <a:gd name="T0" fmla="*/ 391 w 392"/>
                  <a:gd name="T1" fmla="*/ 18 h 1118"/>
                  <a:gd name="T2" fmla="*/ 37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35" y="0"/>
                    </a:lnTo>
                    <a:lnTo>
                      <a:pt x="391" y="18"/>
                    </a:lnTo>
                  </a:path>
                </a:pathLst>
              </a:custGeom>
              <a:solidFill>
                <a:srgbClr val="536271"/>
              </a:solidFill>
              <a:ln>
                <a:noFill/>
              </a:ln>
              <a:effectLst/>
            </p:spPr>
            <p:txBody>
              <a:bodyPr anchor="ctr"/>
              <a:lstStyle/>
              <a:p>
                <a:pPr algn="ctr"/>
                <a:endParaRPr sz="2400"/>
              </a:p>
            </p:txBody>
          </p:sp>
          <p:sp>
            <p:nvSpPr>
              <p:cNvPr id="1049322" name="Freeform: Shape 238"/>
              <p:cNvSpPr/>
              <p:nvPr/>
            </p:nvSpPr>
            <p:spPr bwMode="auto">
              <a:xfrm>
                <a:off x="7083425" y="2492375"/>
                <a:ext cx="141288" cy="403225"/>
              </a:xfrm>
              <a:custGeom>
                <a:avLst/>
                <a:gdLst>
                  <a:gd name="T0" fmla="*/ 391 w 392"/>
                  <a:gd name="T1" fmla="*/ 18 h 1118"/>
                  <a:gd name="T2" fmla="*/ 37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35" y="0"/>
                    </a:lnTo>
                    <a:lnTo>
                      <a:pt x="391" y="18"/>
                    </a:lnTo>
                  </a:path>
                </a:pathLst>
              </a:custGeom>
              <a:solidFill>
                <a:srgbClr val="536271"/>
              </a:solidFill>
              <a:ln>
                <a:noFill/>
              </a:ln>
              <a:effectLst/>
            </p:spPr>
            <p:txBody>
              <a:bodyPr anchor="ctr"/>
              <a:lstStyle/>
              <a:p>
                <a:pPr algn="ctr"/>
                <a:endParaRPr sz="2400"/>
              </a:p>
            </p:txBody>
          </p:sp>
          <p:sp>
            <p:nvSpPr>
              <p:cNvPr id="1049323" name="Freeform: Shape 239"/>
              <p:cNvSpPr/>
              <p:nvPr/>
            </p:nvSpPr>
            <p:spPr bwMode="auto">
              <a:xfrm>
                <a:off x="7118350" y="2505075"/>
                <a:ext cx="141288" cy="403225"/>
              </a:xfrm>
              <a:custGeom>
                <a:avLst/>
                <a:gdLst>
                  <a:gd name="T0" fmla="*/ 391 w 392"/>
                  <a:gd name="T1" fmla="*/ 18 h 1118"/>
                  <a:gd name="T2" fmla="*/ 38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8" y="1117"/>
                    </a:lnTo>
                    <a:lnTo>
                      <a:pt x="0" y="1098"/>
                    </a:lnTo>
                    <a:lnTo>
                      <a:pt x="335" y="0"/>
                    </a:lnTo>
                    <a:lnTo>
                      <a:pt x="391" y="18"/>
                    </a:lnTo>
                  </a:path>
                </a:pathLst>
              </a:custGeom>
              <a:solidFill>
                <a:srgbClr val="536271"/>
              </a:solidFill>
              <a:ln>
                <a:noFill/>
              </a:ln>
              <a:effectLst/>
            </p:spPr>
            <p:txBody>
              <a:bodyPr anchor="ctr"/>
              <a:lstStyle/>
              <a:p>
                <a:pPr algn="ctr"/>
                <a:endParaRPr sz="2400"/>
              </a:p>
            </p:txBody>
          </p:sp>
          <p:sp>
            <p:nvSpPr>
              <p:cNvPr id="1049324" name="Freeform: Shape 240"/>
              <p:cNvSpPr/>
              <p:nvPr/>
            </p:nvSpPr>
            <p:spPr bwMode="auto">
              <a:xfrm>
                <a:off x="7118350" y="2505075"/>
                <a:ext cx="141288" cy="403225"/>
              </a:xfrm>
              <a:custGeom>
                <a:avLst/>
                <a:gdLst>
                  <a:gd name="T0" fmla="*/ 391 w 392"/>
                  <a:gd name="T1" fmla="*/ 18 h 1118"/>
                  <a:gd name="T2" fmla="*/ 38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8" y="1117"/>
                    </a:lnTo>
                    <a:lnTo>
                      <a:pt x="0" y="1098"/>
                    </a:lnTo>
                    <a:lnTo>
                      <a:pt x="335" y="0"/>
                    </a:lnTo>
                    <a:lnTo>
                      <a:pt x="391" y="18"/>
                    </a:lnTo>
                  </a:path>
                </a:pathLst>
              </a:custGeom>
              <a:solidFill>
                <a:srgbClr val="536271"/>
              </a:solidFill>
              <a:ln>
                <a:noFill/>
              </a:ln>
              <a:effectLst/>
            </p:spPr>
            <p:txBody>
              <a:bodyPr anchor="ctr"/>
              <a:lstStyle/>
              <a:p>
                <a:pPr algn="ctr"/>
                <a:endParaRPr sz="2400"/>
              </a:p>
            </p:txBody>
          </p:sp>
          <p:sp>
            <p:nvSpPr>
              <p:cNvPr id="1049325" name="Freeform: Shape 241"/>
              <p:cNvSpPr/>
              <p:nvPr/>
            </p:nvSpPr>
            <p:spPr bwMode="auto">
              <a:xfrm>
                <a:off x="7143750" y="2511425"/>
                <a:ext cx="147638" cy="403225"/>
              </a:xfrm>
              <a:custGeom>
                <a:avLst/>
                <a:gdLst>
                  <a:gd name="T0" fmla="*/ 410 w 411"/>
                  <a:gd name="T1" fmla="*/ 19 h 1118"/>
                  <a:gd name="T2" fmla="*/ 56 w 411"/>
                  <a:gd name="T3" fmla="*/ 1117 h 1118"/>
                  <a:gd name="T4" fmla="*/ 0 w 411"/>
                  <a:gd name="T5" fmla="*/ 1117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117"/>
                    </a:lnTo>
                    <a:lnTo>
                      <a:pt x="354" y="0"/>
                    </a:lnTo>
                    <a:lnTo>
                      <a:pt x="410" y="19"/>
                    </a:lnTo>
                  </a:path>
                </a:pathLst>
              </a:custGeom>
              <a:solidFill>
                <a:srgbClr val="536271"/>
              </a:solidFill>
              <a:ln>
                <a:noFill/>
              </a:ln>
              <a:effectLst/>
            </p:spPr>
            <p:txBody>
              <a:bodyPr anchor="ctr"/>
              <a:lstStyle/>
              <a:p>
                <a:pPr algn="ctr"/>
                <a:endParaRPr sz="2400"/>
              </a:p>
            </p:txBody>
          </p:sp>
          <p:sp>
            <p:nvSpPr>
              <p:cNvPr id="1049326" name="Freeform: Shape 242"/>
              <p:cNvSpPr/>
              <p:nvPr/>
            </p:nvSpPr>
            <p:spPr bwMode="auto">
              <a:xfrm>
                <a:off x="7143750" y="2511425"/>
                <a:ext cx="147638" cy="403225"/>
              </a:xfrm>
              <a:custGeom>
                <a:avLst/>
                <a:gdLst>
                  <a:gd name="T0" fmla="*/ 410 w 411"/>
                  <a:gd name="T1" fmla="*/ 19 h 1118"/>
                  <a:gd name="T2" fmla="*/ 56 w 411"/>
                  <a:gd name="T3" fmla="*/ 1117 h 1118"/>
                  <a:gd name="T4" fmla="*/ 0 w 411"/>
                  <a:gd name="T5" fmla="*/ 1117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117"/>
                    </a:lnTo>
                    <a:lnTo>
                      <a:pt x="354" y="0"/>
                    </a:lnTo>
                    <a:lnTo>
                      <a:pt x="410" y="19"/>
                    </a:lnTo>
                  </a:path>
                </a:pathLst>
              </a:custGeom>
              <a:solidFill>
                <a:srgbClr val="536271"/>
              </a:solidFill>
              <a:ln>
                <a:noFill/>
              </a:ln>
              <a:effectLst/>
            </p:spPr>
            <p:txBody>
              <a:bodyPr anchor="ctr"/>
              <a:lstStyle/>
              <a:p>
                <a:pPr algn="ctr"/>
                <a:endParaRPr sz="2400"/>
              </a:p>
            </p:txBody>
          </p:sp>
          <p:sp>
            <p:nvSpPr>
              <p:cNvPr id="1049327" name="Freeform: Shape 243"/>
              <p:cNvSpPr/>
              <p:nvPr/>
            </p:nvSpPr>
            <p:spPr bwMode="auto">
              <a:xfrm>
                <a:off x="7177088" y="2525713"/>
                <a:ext cx="141287" cy="403225"/>
              </a:xfrm>
              <a:custGeom>
                <a:avLst/>
                <a:gdLst>
                  <a:gd name="T0" fmla="*/ 392 w 393"/>
                  <a:gd name="T1" fmla="*/ 18 h 1118"/>
                  <a:gd name="T2" fmla="*/ 56 w 393"/>
                  <a:gd name="T3" fmla="*/ 1117 h 1118"/>
                  <a:gd name="T4" fmla="*/ 0 w 393"/>
                  <a:gd name="T5" fmla="*/ 1098 h 1118"/>
                  <a:gd name="T6" fmla="*/ 354 w 393"/>
                  <a:gd name="T7" fmla="*/ 0 h 1118"/>
                  <a:gd name="T8" fmla="*/ 392 w 393"/>
                  <a:gd name="T9" fmla="*/ 18 h 1118"/>
                </a:gdLst>
                <a:ahLst/>
                <a:cxnLst>
                  <a:cxn ang="0">
                    <a:pos x="T0" y="T1"/>
                  </a:cxn>
                  <a:cxn ang="0">
                    <a:pos x="T2" y="T3"/>
                  </a:cxn>
                  <a:cxn ang="0">
                    <a:pos x="T4" y="T5"/>
                  </a:cxn>
                  <a:cxn ang="0">
                    <a:pos x="T6" y="T7"/>
                  </a:cxn>
                  <a:cxn ang="0">
                    <a:pos x="T8" y="T9"/>
                  </a:cxn>
                </a:cxnLst>
                <a:rect l="0" t="0" r="r" b="b"/>
                <a:pathLst>
                  <a:path w="393" h="1118">
                    <a:moveTo>
                      <a:pt x="392" y="18"/>
                    </a:moveTo>
                    <a:lnTo>
                      <a:pt x="56" y="1117"/>
                    </a:lnTo>
                    <a:lnTo>
                      <a:pt x="0" y="1098"/>
                    </a:lnTo>
                    <a:lnTo>
                      <a:pt x="354" y="0"/>
                    </a:lnTo>
                    <a:lnTo>
                      <a:pt x="392" y="18"/>
                    </a:lnTo>
                  </a:path>
                </a:pathLst>
              </a:custGeom>
              <a:solidFill>
                <a:srgbClr val="536271"/>
              </a:solidFill>
              <a:ln>
                <a:noFill/>
              </a:ln>
              <a:effectLst/>
            </p:spPr>
            <p:txBody>
              <a:bodyPr anchor="ctr"/>
              <a:lstStyle/>
              <a:p>
                <a:pPr algn="ctr"/>
                <a:endParaRPr sz="2400"/>
              </a:p>
            </p:txBody>
          </p:sp>
          <p:sp>
            <p:nvSpPr>
              <p:cNvPr id="1049328" name="Freeform: Shape 244"/>
              <p:cNvSpPr/>
              <p:nvPr/>
            </p:nvSpPr>
            <p:spPr bwMode="auto">
              <a:xfrm>
                <a:off x="7177088" y="2525713"/>
                <a:ext cx="141287" cy="403225"/>
              </a:xfrm>
              <a:custGeom>
                <a:avLst/>
                <a:gdLst>
                  <a:gd name="T0" fmla="*/ 392 w 393"/>
                  <a:gd name="T1" fmla="*/ 18 h 1118"/>
                  <a:gd name="T2" fmla="*/ 56 w 393"/>
                  <a:gd name="T3" fmla="*/ 1117 h 1118"/>
                  <a:gd name="T4" fmla="*/ 0 w 393"/>
                  <a:gd name="T5" fmla="*/ 1098 h 1118"/>
                  <a:gd name="T6" fmla="*/ 354 w 393"/>
                  <a:gd name="T7" fmla="*/ 0 h 1118"/>
                  <a:gd name="T8" fmla="*/ 392 w 393"/>
                  <a:gd name="T9" fmla="*/ 18 h 1118"/>
                </a:gdLst>
                <a:ahLst/>
                <a:cxnLst>
                  <a:cxn ang="0">
                    <a:pos x="T0" y="T1"/>
                  </a:cxn>
                  <a:cxn ang="0">
                    <a:pos x="T2" y="T3"/>
                  </a:cxn>
                  <a:cxn ang="0">
                    <a:pos x="T4" y="T5"/>
                  </a:cxn>
                  <a:cxn ang="0">
                    <a:pos x="T6" y="T7"/>
                  </a:cxn>
                  <a:cxn ang="0">
                    <a:pos x="T8" y="T9"/>
                  </a:cxn>
                </a:cxnLst>
                <a:rect l="0" t="0" r="r" b="b"/>
                <a:pathLst>
                  <a:path w="393" h="1118">
                    <a:moveTo>
                      <a:pt x="392" y="18"/>
                    </a:moveTo>
                    <a:lnTo>
                      <a:pt x="56" y="1117"/>
                    </a:lnTo>
                    <a:lnTo>
                      <a:pt x="0" y="1098"/>
                    </a:lnTo>
                    <a:lnTo>
                      <a:pt x="354" y="0"/>
                    </a:lnTo>
                    <a:lnTo>
                      <a:pt x="392" y="18"/>
                    </a:lnTo>
                  </a:path>
                </a:pathLst>
              </a:custGeom>
              <a:solidFill>
                <a:srgbClr val="536271"/>
              </a:solidFill>
              <a:ln>
                <a:noFill/>
              </a:ln>
              <a:effectLst/>
            </p:spPr>
            <p:txBody>
              <a:bodyPr anchor="ctr"/>
              <a:lstStyle/>
              <a:p>
                <a:pPr algn="ctr"/>
                <a:endParaRPr sz="2400"/>
              </a:p>
            </p:txBody>
          </p:sp>
          <p:sp>
            <p:nvSpPr>
              <p:cNvPr id="1049329" name="Freeform: Shape 245"/>
              <p:cNvSpPr/>
              <p:nvPr/>
            </p:nvSpPr>
            <p:spPr bwMode="auto">
              <a:xfrm>
                <a:off x="6729413" y="1935163"/>
                <a:ext cx="825500" cy="925512"/>
              </a:xfrm>
              <a:custGeom>
                <a:avLst/>
                <a:gdLst>
                  <a:gd name="T0" fmla="*/ 2290 w 2291"/>
                  <a:gd name="T1" fmla="*/ 1880 h 2570"/>
                  <a:gd name="T2" fmla="*/ 987 w 2291"/>
                  <a:gd name="T3" fmla="*/ 2569 h 2570"/>
                  <a:gd name="T4" fmla="*/ 0 w 2291"/>
                  <a:gd name="T5" fmla="*/ 689 h 2570"/>
                  <a:gd name="T6" fmla="*/ 1303 w 2291"/>
                  <a:gd name="T7" fmla="*/ 0 h 2570"/>
                  <a:gd name="T8" fmla="*/ 2290 w 2291"/>
                  <a:gd name="T9" fmla="*/ 1880 h 2570"/>
                </a:gdLst>
                <a:ahLst/>
                <a:cxnLst>
                  <a:cxn ang="0">
                    <a:pos x="T0" y="T1"/>
                  </a:cxn>
                  <a:cxn ang="0">
                    <a:pos x="T2" y="T3"/>
                  </a:cxn>
                  <a:cxn ang="0">
                    <a:pos x="T4" y="T5"/>
                  </a:cxn>
                  <a:cxn ang="0">
                    <a:pos x="T6" y="T7"/>
                  </a:cxn>
                  <a:cxn ang="0">
                    <a:pos x="T8" y="T9"/>
                  </a:cxn>
                </a:cxnLst>
                <a:rect l="0" t="0" r="r" b="b"/>
                <a:pathLst>
                  <a:path w="2291" h="2570">
                    <a:moveTo>
                      <a:pt x="2290" y="1880"/>
                    </a:moveTo>
                    <a:lnTo>
                      <a:pt x="987" y="2569"/>
                    </a:lnTo>
                    <a:lnTo>
                      <a:pt x="0" y="689"/>
                    </a:lnTo>
                    <a:lnTo>
                      <a:pt x="1303" y="0"/>
                    </a:lnTo>
                    <a:lnTo>
                      <a:pt x="2290" y="1880"/>
                    </a:lnTo>
                  </a:path>
                </a:pathLst>
              </a:custGeom>
              <a:solidFill>
                <a:srgbClr val="F8FAF7"/>
              </a:solidFill>
              <a:ln>
                <a:noFill/>
              </a:ln>
              <a:effectLst/>
            </p:spPr>
            <p:txBody>
              <a:bodyPr anchor="ctr"/>
              <a:lstStyle/>
              <a:p>
                <a:pPr algn="ctr"/>
                <a:endParaRPr sz="2400"/>
              </a:p>
            </p:txBody>
          </p:sp>
          <p:sp>
            <p:nvSpPr>
              <p:cNvPr id="1049330" name="Freeform: Shape 246"/>
              <p:cNvSpPr/>
              <p:nvPr/>
            </p:nvSpPr>
            <p:spPr bwMode="auto">
              <a:xfrm>
                <a:off x="6729413" y="1935163"/>
                <a:ext cx="825500" cy="925512"/>
              </a:xfrm>
              <a:custGeom>
                <a:avLst/>
                <a:gdLst>
                  <a:gd name="T0" fmla="*/ 2290 w 2291"/>
                  <a:gd name="T1" fmla="*/ 1880 h 2570"/>
                  <a:gd name="T2" fmla="*/ 987 w 2291"/>
                  <a:gd name="T3" fmla="*/ 2569 h 2570"/>
                  <a:gd name="T4" fmla="*/ 0 w 2291"/>
                  <a:gd name="T5" fmla="*/ 689 h 2570"/>
                  <a:gd name="T6" fmla="*/ 1303 w 2291"/>
                  <a:gd name="T7" fmla="*/ 0 h 2570"/>
                  <a:gd name="T8" fmla="*/ 2290 w 2291"/>
                  <a:gd name="T9" fmla="*/ 1880 h 2570"/>
                </a:gdLst>
                <a:ahLst/>
                <a:cxnLst>
                  <a:cxn ang="0">
                    <a:pos x="T0" y="T1"/>
                  </a:cxn>
                  <a:cxn ang="0">
                    <a:pos x="T2" y="T3"/>
                  </a:cxn>
                  <a:cxn ang="0">
                    <a:pos x="T4" y="T5"/>
                  </a:cxn>
                  <a:cxn ang="0">
                    <a:pos x="T6" y="T7"/>
                  </a:cxn>
                  <a:cxn ang="0">
                    <a:pos x="T8" y="T9"/>
                  </a:cxn>
                </a:cxnLst>
                <a:rect l="0" t="0" r="r" b="b"/>
                <a:pathLst>
                  <a:path w="2291" h="2570">
                    <a:moveTo>
                      <a:pt x="2290" y="1880"/>
                    </a:moveTo>
                    <a:lnTo>
                      <a:pt x="987" y="2569"/>
                    </a:lnTo>
                    <a:lnTo>
                      <a:pt x="0" y="689"/>
                    </a:lnTo>
                    <a:lnTo>
                      <a:pt x="1303" y="0"/>
                    </a:lnTo>
                    <a:lnTo>
                      <a:pt x="2290" y="1880"/>
                    </a:lnTo>
                  </a:path>
                </a:pathLst>
              </a:custGeom>
              <a:solidFill>
                <a:srgbClr val="F8FAF7"/>
              </a:solidFill>
              <a:ln>
                <a:noFill/>
              </a:ln>
              <a:effectLst/>
            </p:spPr>
            <p:txBody>
              <a:bodyPr anchor="ctr"/>
              <a:lstStyle/>
              <a:p>
                <a:pPr algn="ctr"/>
                <a:endParaRPr sz="2400"/>
              </a:p>
            </p:txBody>
          </p:sp>
          <p:sp>
            <p:nvSpPr>
              <p:cNvPr id="1049331" name="Freeform: Shape 247"/>
              <p:cNvSpPr/>
              <p:nvPr/>
            </p:nvSpPr>
            <p:spPr bwMode="auto">
              <a:xfrm>
                <a:off x="6869113" y="2062163"/>
                <a:ext cx="295275" cy="180975"/>
              </a:xfrm>
              <a:custGeom>
                <a:avLst/>
                <a:gdLst>
                  <a:gd name="T0" fmla="*/ 819 w 820"/>
                  <a:gd name="T1" fmla="*/ 93 h 503"/>
                  <a:gd name="T2" fmla="*/ 37 w 820"/>
                  <a:gd name="T3" fmla="*/ 502 h 503"/>
                  <a:gd name="T4" fmla="*/ 0 w 820"/>
                  <a:gd name="T5" fmla="*/ 409 h 503"/>
                  <a:gd name="T6" fmla="*/ 763 w 820"/>
                  <a:gd name="T7" fmla="*/ 0 h 503"/>
                  <a:gd name="T8" fmla="*/ 819 w 820"/>
                  <a:gd name="T9" fmla="*/ 93 h 503"/>
                </a:gdLst>
                <a:ahLst/>
                <a:cxnLst>
                  <a:cxn ang="0">
                    <a:pos x="T0" y="T1"/>
                  </a:cxn>
                  <a:cxn ang="0">
                    <a:pos x="T2" y="T3"/>
                  </a:cxn>
                  <a:cxn ang="0">
                    <a:pos x="T4" y="T5"/>
                  </a:cxn>
                  <a:cxn ang="0">
                    <a:pos x="T6" y="T7"/>
                  </a:cxn>
                  <a:cxn ang="0">
                    <a:pos x="T8" y="T9"/>
                  </a:cxn>
                </a:cxnLst>
                <a:rect l="0" t="0" r="r" b="b"/>
                <a:pathLst>
                  <a:path w="820" h="503">
                    <a:moveTo>
                      <a:pt x="819" y="93"/>
                    </a:moveTo>
                    <a:lnTo>
                      <a:pt x="37" y="502"/>
                    </a:lnTo>
                    <a:lnTo>
                      <a:pt x="0" y="409"/>
                    </a:lnTo>
                    <a:lnTo>
                      <a:pt x="763" y="0"/>
                    </a:lnTo>
                    <a:lnTo>
                      <a:pt x="819" y="93"/>
                    </a:lnTo>
                  </a:path>
                </a:pathLst>
              </a:custGeom>
              <a:solidFill>
                <a:srgbClr val="384D65"/>
              </a:solidFill>
              <a:ln>
                <a:noFill/>
              </a:ln>
              <a:effectLst/>
            </p:spPr>
            <p:txBody>
              <a:bodyPr anchor="ctr"/>
              <a:lstStyle/>
              <a:p>
                <a:pPr algn="ctr"/>
                <a:endParaRPr sz="2400"/>
              </a:p>
            </p:txBody>
          </p:sp>
          <p:sp>
            <p:nvSpPr>
              <p:cNvPr id="1049332" name="Freeform: Shape 248"/>
              <p:cNvSpPr/>
              <p:nvPr/>
            </p:nvSpPr>
            <p:spPr bwMode="auto">
              <a:xfrm>
                <a:off x="6869113" y="2062163"/>
                <a:ext cx="295275" cy="180975"/>
              </a:xfrm>
              <a:custGeom>
                <a:avLst/>
                <a:gdLst>
                  <a:gd name="T0" fmla="*/ 819 w 820"/>
                  <a:gd name="T1" fmla="*/ 93 h 503"/>
                  <a:gd name="T2" fmla="*/ 37 w 820"/>
                  <a:gd name="T3" fmla="*/ 502 h 503"/>
                  <a:gd name="T4" fmla="*/ 0 w 820"/>
                  <a:gd name="T5" fmla="*/ 409 h 503"/>
                  <a:gd name="T6" fmla="*/ 763 w 820"/>
                  <a:gd name="T7" fmla="*/ 0 h 503"/>
                  <a:gd name="T8" fmla="*/ 819 w 820"/>
                  <a:gd name="T9" fmla="*/ 93 h 503"/>
                </a:gdLst>
                <a:ahLst/>
                <a:cxnLst>
                  <a:cxn ang="0">
                    <a:pos x="T0" y="T1"/>
                  </a:cxn>
                  <a:cxn ang="0">
                    <a:pos x="T2" y="T3"/>
                  </a:cxn>
                  <a:cxn ang="0">
                    <a:pos x="T4" y="T5"/>
                  </a:cxn>
                  <a:cxn ang="0">
                    <a:pos x="T6" y="T7"/>
                  </a:cxn>
                  <a:cxn ang="0">
                    <a:pos x="T8" y="T9"/>
                  </a:cxn>
                </a:cxnLst>
                <a:rect l="0" t="0" r="r" b="b"/>
                <a:pathLst>
                  <a:path w="820" h="503">
                    <a:moveTo>
                      <a:pt x="819" y="93"/>
                    </a:moveTo>
                    <a:lnTo>
                      <a:pt x="37" y="502"/>
                    </a:lnTo>
                    <a:lnTo>
                      <a:pt x="0" y="409"/>
                    </a:lnTo>
                    <a:lnTo>
                      <a:pt x="763" y="0"/>
                    </a:lnTo>
                    <a:lnTo>
                      <a:pt x="819" y="93"/>
                    </a:lnTo>
                  </a:path>
                </a:pathLst>
              </a:custGeom>
              <a:solidFill>
                <a:srgbClr val="384D65"/>
              </a:solidFill>
              <a:ln>
                <a:noFill/>
              </a:ln>
              <a:effectLst/>
            </p:spPr>
            <p:txBody>
              <a:bodyPr anchor="ctr"/>
              <a:lstStyle/>
              <a:p>
                <a:pPr algn="ctr"/>
                <a:endParaRPr sz="2400"/>
              </a:p>
            </p:txBody>
          </p:sp>
          <p:sp>
            <p:nvSpPr>
              <p:cNvPr id="1049333" name="Freeform: Shape 249"/>
              <p:cNvSpPr/>
              <p:nvPr/>
            </p:nvSpPr>
            <p:spPr bwMode="auto">
              <a:xfrm>
                <a:off x="6997700" y="2116138"/>
                <a:ext cx="241300" cy="134937"/>
              </a:xfrm>
              <a:custGeom>
                <a:avLst/>
                <a:gdLst>
                  <a:gd name="T0" fmla="*/ 670 w 671"/>
                  <a:gd name="T1" fmla="*/ 37 h 373"/>
                  <a:gd name="T2" fmla="*/ 37 w 671"/>
                  <a:gd name="T3" fmla="*/ 372 h 373"/>
                  <a:gd name="T4" fmla="*/ 0 w 671"/>
                  <a:gd name="T5" fmla="*/ 335 h 373"/>
                  <a:gd name="T6" fmla="*/ 651 w 671"/>
                  <a:gd name="T7" fmla="*/ 0 h 373"/>
                  <a:gd name="T8" fmla="*/ 670 w 671"/>
                  <a:gd name="T9" fmla="*/ 37 h 373"/>
                </a:gdLst>
                <a:ahLst/>
                <a:cxnLst>
                  <a:cxn ang="0">
                    <a:pos x="T0" y="T1"/>
                  </a:cxn>
                  <a:cxn ang="0">
                    <a:pos x="T2" y="T3"/>
                  </a:cxn>
                  <a:cxn ang="0">
                    <a:pos x="T4" y="T5"/>
                  </a:cxn>
                  <a:cxn ang="0">
                    <a:pos x="T6" y="T7"/>
                  </a:cxn>
                  <a:cxn ang="0">
                    <a:pos x="T8" y="T9"/>
                  </a:cxn>
                </a:cxnLst>
                <a:rect l="0" t="0" r="r" b="b"/>
                <a:pathLst>
                  <a:path w="671" h="373">
                    <a:moveTo>
                      <a:pt x="670" y="37"/>
                    </a:moveTo>
                    <a:lnTo>
                      <a:pt x="37" y="372"/>
                    </a:lnTo>
                    <a:lnTo>
                      <a:pt x="0" y="335"/>
                    </a:lnTo>
                    <a:lnTo>
                      <a:pt x="651" y="0"/>
                    </a:lnTo>
                    <a:lnTo>
                      <a:pt x="670" y="37"/>
                    </a:lnTo>
                  </a:path>
                </a:pathLst>
              </a:custGeom>
              <a:solidFill>
                <a:srgbClr val="384D65"/>
              </a:solidFill>
              <a:ln>
                <a:noFill/>
              </a:ln>
              <a:effectLst/>
            </p:spPr>
            <p:txBody>
              <a:bodyPr anchor="ctr"/>
              <a:lstStyle/>
              <a:p>
                <a:pPr algn="ctr"/>
                <a:endParaRPr sz="2400"/>
              </a:p>
            </p:txBody>
          </p:sp>
          <p:sp>
            <p:nvSpPr>
              <p:cNvPr id="1049334" name="Freeform: Shape 250"/>
              <p:cNvSpPr/>
              <p:nvPr/>
            </p:nvSpPr>
            <p:spPr bwMode="auto">
              <a:xfrm>
                <a:off x="6997700" y="2116138"/>
                <a:ext cx="241300" cy="134937"/>
              </a:xfrm>
              <a:custGeom>
                <a:avLst/>
                <a:gdLst>
                  <a:gd name="T0" fmla="*/ 670 w 671"/>
                  <a:gd name="T1" fmla="*/ 37 h 373"/>
                  <a:gd name="T2" fmla="*/ 37 w 671"/>
                  <a:gd name="T3" fmla="*/ 372 h 373"/>
                  <a:gd name="T4" fmla="*/ 0 w 671"/>
                  <a:gd name="T5" fmla="*/ 335 h 373"/>
                  <a:gd name="T6" fmla="*/ 651 w 671"/>
                  <a:gd name="T7" fmla="*/ 0 h 373"/>
                  <a:gd name="T8" fmla="*/ 670 w 671"/>
                  <a:gd name="T9" fmla="*/ 37 h 373"/>
                </a:gdLst>
                <a:ahLst/>
                <a:cxnLst>
                  <a:cxn ang="0">
                    <a:pos x="T0" y="T1"/>
                  </a:cxn>
                  <a:cxn ang="0">
                    <a:pos x="T2" y="T3"/>
                  </a:cxn>
                  <a:cxn ang="0">
                    <a:pos x="T4" y="T5"/>
                  </a:cxn>
                  <a:cxn ang="0">
                    <a:pos x="T6" y="T7"/>
                  </a:cxn>
                  <a:cxn ang="0">
                    <a:pos x="T8" y="T9"/>
                  </a:cxn>
                </a:cxnLst>
                <a:rect l="0" t="0" r="r" b="b"/>
                <a:pathLst>
                  <a:path w="671" h="373">
                    <a:moveTo>
                      <a:pt x="670" y="37"/>
                    </a:moveTo>
                    <a:lnTo>
                      <a:pt x="37" y="372"/>
                    </a:lnTo>
                    <a:lnTo>
                      <a:pt x="0" y="335"/>
                    </a:lnTo>
                    <a:lnTo>
                      <a:pt x="651" y="0"/>
                    </a:lnTo>
                    <a:lnTo>
                      <a:pt x="670" y="37"/>
                    </a:lnTo>
                  </a:path>
                </a:pathLst>
              </a:custGeom>
              <a:solidFill>
                <a:srgbClr val="384D65"/>
              </a:solidFill>
              <a:ln>
                <a:noFill/>
              </a:ln>
              <a:effectLst/>
            </p:spPr>
            <p:txBody>
              <a:bodyPr anchor="ctr"/>
              <a:lstStyle/>
              <a:p>
                <a:pPr algn="ctr"/>
                <a:endParaRPr sz="2400"/>
              </a:p>
            </p:txBody>
          </p:sp>
          <p:sp>
            <p:nvSpPr>
              <p:cNvPr id="1049335" name="Freeform: Shape 251"/>
              <p:cNvSpPr/>
              <p:nvPr/>
            </p:nvSpPr>
            <p:spPr bwMode="auto">
              <a:xfrm>
                <a:off x="6856413" y="2243138"/>
                <a:ext cx="195262" cy="207962"/>
              </a:xfrm>
              <a:custGeom>
                <a:avLst/>
                <a:gdLst>
                  <a:gd name="T0" fmla="*/ 540 w 541"/>
                  <a:gd name="T1" fmla="*/ 392 h 579"/>
                  <a:gd name="T2" fmla="*/ 205 w 541"/>
                  <a:gd name="T3" fmla="*/ 578 h 579"/>
                  <a:gd name="T4" fmla="*/ 0 w 541"/>
                  <a:gd name="T5" fmla="*/ 187 h 579"/>
                  <a:gd name="T6" fmla="*/ 335 w 541"/>
                  <a:gd name="T7" fmla="*/ 0 h 579"/>
                  <a:gd name="T8" fmla="*/ 540 w 541"/>
                  <a:gd name="T9" fmla="*/ 392 h 579"/>
                </a:gdLst>
                <a:ahLst/>
                <a:cxnLst>
                  <a:cxn ang="0">
                    <a:pos x="T0" y="T1"/>
                  </a:cxn>
                  <a:cxn ang="0">
                    <a:pos x="T2" y="T3"/>
                  </a:cxn>
                  <a:cxn ang="0">
                    <a:pos x="T4" y="T5"/>
                  </a:cxn>
                  <a:cxn ang="0">
                    <a:pos x="T6" y="T7"/>
                  </a:cxn>
                  <a:cxn ang="0">
                    <a:pos x="T8" y="T9"/>
                  </a:cxn>
                </a:cxnLst>
                <a:rect l="0" t="0" r="r" b="b"/>
                <a:pathLst>
                  <a:path w="541" h="579">
                    <a:moveTo>
                      <a:pt x="540" y="392"/>
                    </a:moveTo>
                    <a:lnTo>
                      <a:pt x="205" y="578"/>
                    </a:lnTo>
                    <a:lnTo>
                      <a:pt x="0" y="187"/>
                    </a:lnTo>
                    <a:lnTo>
                      <a:pt x="335" y="0"/>
                    </a:lnTo>
                    <a:lnTo>
                      <a:pt x="540" y="392"/>
                    </a:lnTo>
                  </a:path>
                </a:pathLst>
              </a:custGeom>
              <a:solidFill>
                <a:srgbClr val="384D65"/>
              </a:solidFill>
              <a:ln>
                <a:noFill/>
              </a:ln>
              <a:effectLst/>
            </p:spPr>
            <p:txBody>
              <a:bodyPr anchor="ctr"/>
              <a:lstStyle/>
              <a:p>
                <a:pPr algn="ctr"/>
                <a:endParaRPr sz="2400"/>
              </a:p>
            </p:txBody>
          </p:sp>
          <p:sp>
            <p:nvSpPr>
              <p:cNvPr id="1049336" name="Freeform: Shape 252"/>
              <p:cNvSpPr/>
              <p:nvPr/>
            </p:nvSpPr>
            <p:spPr bwMode="auto">
              <a:xfrm>
                <a:off x="6856413" y="2243138"/>
                <a:ext cx="195262" cy="207962"/>
              </a:xfrm>
              <a:custGeom>
                <a:avLst/>
                <a:gdLst>
                  <a:gd name="T0" fmla="*/ 540 w 541"/>
                  <a:gd name="T1" fmla="*/ 392 h 579"/>
                  <a:gd name="T2" fmla="*/ 205 w 541"/>
                  <a:gd name="T3" fmla="*/ 578 h 579"/>
                  <a:gd name="T4" fmla="*/ 0 w 541"/>
                  <a:gd name="T5" fmla="*/ 187 h 579"/>
                  <a:gd name="T6" fmla="*/ 335 w 541"/>
                  <a:gd name="T7" fmla="*/ 0 h 579"/>
                  <a:gd name="T8" fmla="*/ 540 w 541"/>
                  <a:gd name="T9" fmla="*/ 392 h 579"/>
                </a:gdLst>
                <a:ahLst/>
                <a:cxnLst>
                  <a:cxn ang="0">
                    <a:pos x="T0" y="T1"/>
                  </a:cxn>
                  <a:cxn ang="0">
                    <a:pos x="T2" y="T3"/>
                  </a:cxn>
                  <a:cxn ang="0">
                    <a:pos x="T4" y="T5"/>
                  </a:cxn>
                  <a:cxn ang="0">
                    <a:pos x="T6" y="T7"/>
                  </a:cxn>
                  <a:cxn ang="0">
                    <a:pos x="T8" y="T9"/>
                  </a:cxn>
                </a:cxnLst>
                <a:rect l="0" t="0" r="r" b="b"/>
                <a:pathLst>
                  <a:path w="541" h="579">
                    <a:moveTo>
                      <a:pt x="540" y="392"/>
                    </a:moveTo>
                    <a:lnTo>
                      <a:pt x="205" y="578"/>
                    </a:lnTo>
                    <a:lnTo>
                      <a:pt x="0" y="187"/>
                    </a:lnTo>
                    <a:lnTo>
                      <a:pt x="335" y="0"/>
                    </a:lnTo>
                    <a:lnTo>
                      <a:pt x="540" y="392"/>
                    </a:lnTo>
                  </a:path>
                </a:pathLst>
              </a:custGeom>
              <a:solidFill>
                <a:srgbClr val="384D65"/>
              </a:solidFill>
              <a:ln>
                <a:noFill/>
              </a:ln>
              <a:effectLst/>
            </p:spPr>
            <p:txBody>
              <a:bodyPr anchor="ctr"/>
              <a:lstStyle/>
              <a:p>
                <a:pPr algn="ctr"/>
                <a:endParaRPr sz="2400"/>
              </a:p>
            </p:txBody>
          </p:sp>
          <p:sp>
            <p:nvSpPr>
              <p:cNvPr id="1049337" name="Freeform: Shape 253"/>
              <p:cNvSpPr/>
              <p:nvPr/>
            </p:nvSpPr>
            <p:spPr bwMode="auto">
              <a:xfrm>
                <a:off x="7016750" y="2143125"/>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lstStyle/>
              <a:p>
                <a:pPr algn="ctr"/>
                <a:endParaRPr sz="2400"/>
              </a:p>
            </p:txBody>
          </p:sp>
          <p:sp>
            <p:nvSpPr>
              <p:cNvPr id="1049338" name="Freeform: Shape 254"/>
              <p:cNvSpPr/>
              <p:nvPr/>
            </p:nvSpPr>
            <p:spPr bwMode="auto">
              <a:xfrm>
                <a:off x="7016750" y="2143125"/>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lstStyle/>
              <a:p>
                <a:pPr algn="ctr"/>
                <a:endParaRPr sz="2400"/>
              </a:p>
            </p:txBody>
          </p:sp>
          <p:sp>
            <p:nvSpPr>
              <p:cNvPr id="1049339" name="Freeform: Shape 255"/>
              <p:cNvSpPr/>
              <p:nvPr/>
            </p:nvSpPr>
            <p:spPr bwMode="auto">
              <a:xfrm>
                <a:off x="7031038" y="2176463"/>
                <a:ext cx="234950" cy="134937"/>
              </a:xfrm>
              <a:custGeom>
                <a:avLst/>
                <a:gdLst>
                  <a:gd name="T0" fmla="*/ 652 w 653"/>
                  <a:gd name="T1" fmla="*/ 37 h 374"/>
                  <a:gd name="T2" fmla="*/ 19 w 653"/>
                  <a:gd name="T3" fmla="*/ 373 h 374"/>
                  <a:gd name="T4" fmla="*/ 0 w 653"/>
                  <a:gd name="T5" fmla="*/ 335 h 374"/>
                  <a:gd name="T6" fmla="*/ 633 w 653"/>
                  <a:gd name="T7" fmla="*/ 0 h 374"/>
                  <a:gd name="T8" fmla="*/ 652 w 653"/>
                  <a:gd name="T9" fmla="*/ 37 h 374"/>
                </a:gdLst>
                <a:ahLst/>
                <a:cxnLst>
                  <a:cxn ang="0">
                    <a:pos x="T0" y="T1"/>
                  </a:cxn>
                  <a:cxn ang="0">
                    <a:pos x="T2" y="T3"/>
                  </a:cxn>
                  <a:cxn ang="0">
                    <a:pos x="T4" y="T5"/>
                  </a:cxn>
                  <a:cxn ang="0">
                    <a:pos x="T6" y="T7"/>
                  </a:cxn>
                  <a:cxn ang="0">
                    <a:pos x="T8" y="T9"/>
                  </a:cxn>
                </a:cxnLst>
                <a:rect l="0" t="0" r="r" b="b"/>
                <a:pathLst>
                  <a:path w="653" h="374">
                    <a:moveTo>
                      <a:pt x="652" y="37"/>
                    </a:moveTo>
                    <a:lnTo>
                      <a:pt x="19" y="373"/>
                    </a:lnTo>
                    <a:lnTo>
                      <a:pt x="0" y="335"/>
                    </a:lnTo>
                    <a:lnTo>
                      <a:pt x="633" y="0"/>
                    </a:lnTo>
                    <a:lnTo>
                      <a:pt x="652" y="37"/>
                    </a:lnTo>
                  </a:path>
                </a:pathLst>
              </a:custGeom>
              <a:solidFill>
                <a:srgbClr val="384D65"/>
              </a:solidFill>
              <a:ln>
                <a:noFill/>
              </a:ln>
              <a:effectLst/>
            </p:spPr>
            <p:txBody>
              <a:bodyPr anchor="ctr"/>
              <a:lstStyle/>
              <a:p>
                <a:pPr algn="ctr"/>
                <a:endParaRPr sz="2400"/>
              </a:p>
            </p:txBody>
          </p:sp>
          <p:sp>
            <p:nvSpPr>
              <p:cNvPr id="1049340" name="Freeform: Shape 256"/>
              <p:cNvSpPr/>
              <p:nvPr/>
            </p:nvSpPr>
            <p:spPr bwMode="auto">
              <a:xfrm>
                <a:off x="7031038" y="2176463"/>
                <a:ext cx="234950" cy="134937"/>
              </a:xfrm>
              <a:custGeom>
                <a:avLst/>
                <a:gdLst>
                  <a:gd name="T0" fmla="*/ 652 w 653"/>
                  <a:gd name="T1" fmla="*/ 37 h 374"/>
                  <a:gd name="T2" fmla="*/ 19 w 653"/>
                  <a:gd name="T3" fmla="*/ 373 h 374"/>
                  <a:gd name="T4" fmla="*/ 0 w 653"/>
                  <a:gd name="T5" fmla="*/ 335 h 374"/>
                  <a:gd name="T6" fmla="*/ 633 w 653"/>
                  <a:gd name="T7" fmla="*/ 0 h 374"/>
                  <a:gd name="T8" fmla="*/ 652 w 653"/>
                  <a:gd name="T9" fmla="*/ 37 h 374"/>
                </a:gdLst>
                <a:ahLst/>
                <a:cxnLst>
                  <a:cxn ang="0">
                    <a:pos x="T0" y="T1"/>
                  </a:cxn>
                  <a:cxn ang="0">
                    <a:pos x="T2" y="T3"/>
                  </a:cxn>
                  <a:cxn ang="0">
                    <a:pos x="T4" y="T5"/>
                  </a:cxn>
                  <a:cxn ang="0">
                    <a:pos x="T6" y="T7"/>
                  </a:cxn>
                  <a:cxn ang="0">
                    <a:pos x="T8" y="T9"/>
                  </a:cxn>
                </a:cxnLst>
                <a:rect l="0" t="0" r="r" b="b"/>
                <a:pathLst>
                  <a:path w="653" h="374">
                    <a:moveTo>
                      <a:pt x="652" y="37"/>
                    </a:moveTo>
                    <a:lnTo>
                      <a:pt x="19" y="373"/>
                    </a:lnTo>
                    <a:lnTo>
                      <a:pt x="0" y="335"/>
                    </a:lnTo>
                    <a:lnTo>
                      <a:pt x="633" y="0"/>
                    </a:lnTo>
                    <a:lnTo>
                      <a:pt x="652" y="37"/>
                    </a:lnTo>
                  </a:path>
                </a:pathLst>
              </a:custGeom>
              <a:solidFill>
                <a:srgbClr val="384D65"/>
              </a:solidFill>
              <a:ln>
                <a:noFill/>
              </a:ln>
              <a:effectLst/>
            </p:spPr>
            <p:txBody>
              <a:bodyPr anchor="ctr"/>
              <a:lstStyle/>
              <a:p>
                <a:pPr algn="ctr"/>
                <a:endParaRPr sz="2400"/>
              </a:p>
            </p:txBody>
          </p:sp>
          <p:sp>
            <p:nvSpPr>
              <p:cNvPr id="1049341" name="Freeform: Shape 257"/>
              <p:cNvSpPr/>
              <p:nvPr/>
            </p:nvSpPr>
            <p:spPr bwMode="auto">
              <a:xfrm>
                <a:off x="7050088" y="2203450"/>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lstStyle/>
              <a:p>
                <a:pPr algn="ctr"/>
                <a:endParaRPr sz="2400"/>
              </a:p>
            </p:txBody>
          </p:sp>
          <p:sp>
            <p:nvSpPr>
              <p:cNvPr id="1049342" name="Freeform: Shape 258"/>
              <p:cNvSpPr/>
              <p:nvPr/>
            </p:nvSpPr>
            <p:spPr bwMode="auto">
              <a:xfrm>
                <a:off x="7050088" y="2203450"/>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lstStyle/>
              <a:p>
                <a:pPr algn="ctr"/>
                <a:endParaRPr sz="2400"/>
              </a:p>
            </p:txBody>
          </p:sp>
          <p:sp>
            <p:nvSpPr>
              <p:cNvPr id="1049343" name="Freeform: Shape 259"/>
              <p:cNvSpPr/>
              <p:nvPr/>
            </p:nvSpPr>
            <p:spPr bwMode="auto">
              <a:xfrm>
                <a:off x="7064375" y="2236788"/>
                <a:ext cx="234950" cy="134937"/>
              </a:xfrm>
              <a:custGeom>
                <a:avLst/>
                <a:gdLst>
                  <a:gd name="T0" fmla="*/ 652 w 653"/>
                  <a:gd name="T1" fmla="*/ 37 h 373"/>
                  <a:gd name="T2" fmla="*/ 18 w 653"/>
                  <a:gd name="T3" fmla="*/ 372 h 373"/>
                  <a:gd name="T4" fmla="*/ 0 w 653"/>
                  <a:gd name="T5" fmla="*/ 335 h 373"/>
                  <a:gd name="T6" fmla="*/ 633 w 653"/>
                  <a:gd name="T7" fmla="*/ 0 h 373"/>
                  <a:gd name="T8" fmla="*/ 652 w 653"/>
                  <a:gd name="T9" fmla="*/ 37 h 373"/>
                </a:gdLst>
                <a:ahLst/>
                <a:cxnLst>
                  <a:cxn ang="0">
                    <a:pos x="T0" y="T1"/>
                  </a:cxn>
                  <a:cxn ang="0">
                    <a:pos x="T2" y="T3"/>
                  </a:cxn>
                  <a:cxn ang="0">
                    <a:pos x="T4" y="T5"/>
                  </a:cxn>
                  <a:cxn ang="0">
                    <a:pos x="T6" y="T7"/>
                  </a:cxn>
                  <a:cxn ang="0">
                    <a:pos x="T8" y="T9"/>
                  </a:cxn>
                </a:cxnLst>
                <a:rect l="0" t="0" r="r" b="b"/>
                <a:pathLst>
                  <a:path w="653" h="373">
                    <a:moveTo>
                      <a:pt x="652" y="37"/>
                    </a:moveTo>
                    <a:lnTo>
                      <a:pt x="18" y="372"/>
                    </a:lnTo>
                    <a:lnTo>
                      <a:pt x="0" y="335"/>
                    </a:lnTo>
                    <a:lnTo>
                      <a:pt x="633" y="0"/>
                    </a:lnTo>
                    <a:lnTo>
                      <a:pt x="652" y="37"/>
                    </a:lnTo>
                  </a:path>
                </a:pathLst>
              </a:custGeom>
              <a:solidFill>
                <a:srgbClr val="384D65"/>
              </a:solidFill>
              <a:ln>
                <a:noFill/>
              </a:ln>
              <a:effectLst/>
            </p:spPr>
            <p:txBody>
              <a:bodyPr anchor="ctr"/>
              <a:lstStyle/>
              <a:p>
                <a:pPr algn="ctr"/>
                <a:endParaRPr sz="2400"/>
              </a:p>
            </p:txBody>
          </p:sp>
          <p:sp>
            <p:nvSpPr>
              <p:cNvPr id="1049344" name="Freeform: Shape 260"/>
              <p:cNvSpPr/>
              <p:nvPr/>
            </p:nvSpPr>
            <p:spPr bwMode="auto">
              <a:xfrm>
                <a:off x="7064375" y="2236788"/>
                <a:ext cx="234950" cy="134937"/>
              </a:xfrm>
              <a:custGeom>
                <a:avLst/>
                <a:gdLst>
                  <a:gd name="T0" fmla="*/ 652 w 653"/>
                  <a:gd name="T1" fmla="*/ 37 h 373"/>
                  <a:gd name="T2" fmla="*/ 18 w 653"/>
                  <a:gd name="T3" fmla="*/ 372 h 373"/>
                  <a:gd name="T4" fmla="*/ 0 w 653"/>
                  <a:gd name="T5" fmla="*/ 335 h 373"/>
                  <a:gd name="T6" fmla="*/ 633 w 653"/>
                  <a:gd name="T7" fmla="*/ 0 h 373"/>
                  <a:gd name="T8" fmla="*/ 652 w 653"/>
                  <a:gd name="T9" fmla="*/ 37 h 373"/>
                </a:gdLst>
                <a:ahLst/>
                <a:cxnLst>
                  <a:cxn ang="0">
                    <a:pos x="T0" y="T1"/>
                  </a:cxn>
                  <a:cxn ang="0">
                    <a:pos x="T2" y="T3"/>
                  </a:cxn>
                  <a:cxn ang="0">
                    <a:pos x="T4" y="T5"/>
                  </a:cxn>
                  <a:cxn ang="0">
                    <a:pos x="T6" y="T7"/>
                  </a:cxn>
                  <a:cxn ang="0">
                    <a:pos x="T8" y="T9"/>
                  </a:cxn>
                </a:cxnLst>
                <a:rect l="0" t="0" r="r" b="b"/>
                <a:pathLst>
                  <a:path w="653" h="373">
                    <a:moveTo>
                      <a:pt x="652" y="37"/>
                    </a:moveTo>
                    <a:lnTo>
                      <a:pt x="18" y="372"/>
                    </a:lnTo>
                    <a:lnTo>
                      <a:pt x="0" y="335"/>
                    </a:lnTo>
                    <a:lnTo>
                      <a:pt x="633" y="0"/>
                    </a:lnTo>
                    <a:lnTo>
                      <a:pt x="652" y="37"/>
                    </a:lnTo>
                  </a:path>
                </a:pathLst>
              </a:custGeom>
              <a:solidFill>
                <a:srgbClr val="384D65"/>
              </a:solidFill>
              <a:ln>
                <a:noFill/>
              </a:ln>
              <a:effectLst/>
            </p:spPr>
            <p:txBody>
              <a:bodyPr anchor="ctr"/>
              <a:lstStyle/>
              <a:p>
                <a:pPr algn="ctr"/>
                <a:endParaRPr sz="2400"/>
              </a:p>
            </p:txBody>
          </p:sp>
          <p:sp>
            <p:nvSpPr>
              <p:cNvPr id="1049345" name="Freeform: Shape 261"/>
              <p:cNvSpPr/>
              <p:nvPr/>
            </p:nvSpPr>
            <p:spPr bwMode="auto">
              <a:xfrm>
                <a:off x="6943725" y="2263775"/>
                <a:ext cx="376238" cy="207963"/>
              </a:xfrm>
              <a:custGeom>
                <a:avLst/>
                <a:gdLst>
                  <a:gd name="T0" fmla="*/ 1043 w 1044"/>
                  <a:gd name="T1" fmla="*/ 38 h 579"/>
                  <a:gd name="T2" fmla="*/ 19 w 1044"/>
                  <a:gd name="T3" fmla="*/ 578 h 579"/>
                  <a:gd name="T4" fmla="*/ 0 w 1044"/>
                  <a:gd name="T5" fmla="*/ 540 h 579"/>
                  <a:gd name="T6" fmla="*/ 1005 w 1044"/>
                  <a:gd name="T7" fmla="*/ 0 h 579"/>
                  <a:gd name="T8" fmla="*/ 1043 w 1044"/>
                  <a:gd name="T9" fmla="*/ 38 h 579"/>
                </a:gdLst>
                <a:ahLst/>
                <a:cxnLst>
                  <a:cxn ang="0">
                    <a:pos x="T0" y="T1"/>
                  </a:cxn>
                  <a:cxn ang="0">
                    <a:pos x="T2" y="T3"/>
                  </a:cxn>
                  <a:cxn ang="0">
                    <a:pos x="T4" y="T5"/>
                  </a:cxn>
                  <a:cxn ang="0">
                    <a:pos x="T6" y="T7"/>
                  </a:cxn>
                  <a:cxn ang="0">
                    <a:pos x="T8" y="T9"/>
                  </a:cxn>
                </a:cxnLst>
                <a:rect l="0" t="0" r="r" b="b"/>
                <a:pathLst>
                  <a:path w="1044" h="579">
                    <a:moveTo>
                      <a:pt x="1043" y="38"/>
                    </a:moveTo>
                    <a:lnTo>
                      <a:pt x="19" y="578"/>
                    </a:lnTo>
                    <a:lnTo>
                      <a:pt x="0" y="540"/>
                    </a:lnTo>
                    <a:lnTo>
                      <a:pt x="1005" y="0"/>
                    </a:lnTo>
                    <a:lnTo>
                      <a:pt x="1043" y="38"/>
                    </a:lnTo>
                  </a:path>
                </a:pathLst>
              </a:custGeom>
              <a:solidFill>
                <a:srgbClr val="384D65"/>
              </a:solidFill>
              <a:ln>
                <a:noFill/>
              </a:ln>
              <a:effectLst/>
            </p:spPr>
            <p:txBody>
              <a:bodyPr anchor="ctr"/>
              <a:lstStyle/>
              <a:p>
                <a:pPr algn="ctr"/>
                <a:endParaRPr sz="2400"/>
              </a:p>
            </p:txBody>
          </p:sp>
          <p:sp>
            <p:nvSpPr>
              <p:cNvPr id="1049346" name="Freeform: Shape 262"/>
              <p:cNvSpPr/>
              <p:nvPr/>
            </p:nvSpPr>
            <p:spPr bwMode="auto">
              <a:xfrm>
                <a:off x="6943725" y="2263775"/>
                <a:ext cx="376238" cy="207963"/>
              </a:xfrm>
              <a:custGeom>
                <a:avLst/>
                <a:gdLst>
                  <a:gd name="T0" fmla="*/ 1043 w 1044"/>
                  <a:gd name="T1" fmla="*/ 38 h 579"/>
                  <a:gd name="T2" fmla="*/ 19 w 1044"/>
                  <a:gd name="T3" fmla="*/ 578 h 579"/>
                  <a:gd name="T4" fmla="*/ 0 w 1044"/>
                  <a:gd name="T5" fmla="*/ 540 h 579"/>
                  <a:gd name="T6" fmla="*/ 1005 w 1044"/>
                  <a:gd name="T7" fmla="*/ 0 h 579"/>
                  <a:gd name="T8" fmla="*/ 1043 w 1044"/>
                  <a:gd name="T9" fmla="*/ 38 h 579"/>
                </a:gdLst>
                <a:ahLst/>
                <a:cxnLst>
                  <a:cxn ang="0">
                    <a:pos x="T0" y="T1"/>
                  </a:cxn>
                  <a:cxn ang="0">
                    <a:pos x="T2" y="T3"/>
                  </a:cxn>
                  <a:cxn ang="0">
                    <a:pos x="T4" y="T5"/>
                  </a:cxn>
                  <a:cxn ang="0">
                    <a:pos x="T6" y="T7"/>
                  </a:cxn>
                  <a:cxn ang="0">
                    <a:pos x="T8" y="T9"/>
                  </a:cxn>
                </a:cxnLst>
                <a:rect l="0" t="0" r="r" b="b"/>
                <a:pathLst>
                  <a:path w="1044" h="579">
                    <a:moveTo>
                      <a:pt x="1043" y="38"/>
                    </a:moveTo>
                    <a:lnTo>
                      <a:pt x="19" y="578"/>
                    </a:lnTo>
                    <a:lnTo>
                      <a:pt x="0" y="540"/>
                    </a:lnTo>
                    <a:lnTo>
                      <a:pt x="1005" y="0"/>
                    </a:lnTo>
                    <a:lnTo>
                      <a:pt x="1043" y="38"/>
                    </a:lnTo>
                  </a:path>
                </a:pathLst>
              </a:custGeom>
              <a:solidFill>
                <a:srgbClr val="384D65"/>
              </a:solidFill>
              <a:ln>
                <a:noFill/>
              </a:ln>
              <a:effectLst/>
            </p:spPr>
            <p:txBody>
              <a:bodyPr anchor="ctr"/>
              <a:lstStyle/>
              <a:p>
                <a:pPr algn="ctr"/>
                <a:endParaRPr sz="2400"/>
              </a:p>
            </p:txBody>
          </p:sp>
          <p:sp>
            <p:nvSpPr>
              <p:cNvPr id="1049347" name="Freeform: Shape 263"/>
              <p:cNvSpPr/>
              <p:nvPr/>
            </p:nvSpPr>
            <p:spPr bwMode="auto">
              <a:xfrm>
                <a:off x="6970713" y="2324100"/>
                <a:ext cx="376237" cy="207963"/>
              </a:xfrm>
              <a:custGeom>
                <a:avLst/>
                <a:gdLst>
                  <a:gd name="T0" fmla="*/ 1042 w 1043"/>
                  <a:gd name="T1" fmla="*/ 37 h 578"/>
                  <a:gd name="T2" fmla="*/ 37 w 1043"/>
                  <a:gd name="T3" fmla="*/ 577 h 578"/>
                  <a:gd name="T4" fmla="*/ 0 w 1043"/>
                  <a:gd name="T5" fmla="*/ 540 h 578"/>
                  <a:gd name="T6" fmla="*/ 1023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37" y="577"/>
                    </a:lnTo>
                    <a:lnTo>
                      <a:pt x="0" y="540"/>
                    </a:lnTo>
                    <a:lnTo>
                      <a:pt x="1023" y="0"/>
                    </a:lnTo>
                    <a:lnTo>
                      <a:pt x="1042" y="37"/>
                    </a:lnTo>
                  </a:path>
                </a:pathLst>
              </a:custGeom>
              <a:solidFill>
                <a:srgbClr val="384D65"/>
              </a:solidFill>
              <a:ln>
                <a:noFill/>
              </a:ln>
              <a:effectLst/>
            </p:spPr>
            <p:txBody>
              <a:bodyPr anchor="ctr"/>
              <a:lstStyle/>
              <a:p>
                <a:pPr algn="ctr"/>
                <a:endParaRPr sz="2400"/>
              </a:p>
            </p:txBody>
          </p:sp>
          <p:sp>
            <p:nvSpPr>
              <p:cNvPr id="1049348" name="Freeform: Shape 264"/>
              <p:cNvSpPr/>
              <p:nvPr/>
            </p:nvSpPr>
            <p:spPr bwMode="auto">
              <a:xfrm>
                <a:off x="6970713" y="2324100"/>
                <a:ext cx="376237" cy="207963"/>
              </a:xfrm>
              <a:custGeom>
                <a:avLst/>
                <a:gdLst>
                  <a:gd name="T0" fmla="*/ 1042 w 1043"/>
                  <a:gd name="T1" fmla="*/ 37 h 578"/>
                  <a:gd name="T2" fmla="*/ 37 w 1043"/>
                  <a:gd name="T3" fmla="*/ 577 h 578"/>
                  <a:gd name="T4" fmla="*/ 0 w 1043"/>
                  <a:gd name="T5" fmla="*/ 540 h 578"/>
                  <a:gd name="T6" fmla="*/ 1023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37" y="577"/>
                    </a:lnTo>
                    <a:lnTo>
                      <a:pt x="0" y="540"/>
                    </a:lnTo>
                    <a:lnTo>
                      <a:pt x="1023" y="0"/>
                    </a:lnTo>
                    <a:lnTo>
                      <a:pt x="1042" y="37"/>
                    </a:lnTo>
                  </a:path>
                </a:pathLst>
              </a:custGeom>
              <a:solidFill>
                <a:srgbClr val="384D65"/>
              </a:solidFill>
              <a:ln>
                <a:noFill/>
              </a:ln>
              <a:effectLst/>
            </p:spPr>
            <p:txBody>
              <a:bodyPr anchor="ctr"/>
              <a:lstStyle/>
              <a:p>
                <a:pPr algn="ctr"/>
                <a:endParaRPr sz="2400"/>
              </a:p>
            </p:txBody>
          </p:sp>
          <p:sp>
            <p:nvSpPr>
              <p:cNvPr id="1049349" name="Freeform: Shape 265"/>
              <p:cNvSpPr/>
              <p:nvPr/>
            </p:nvSpPr>
            <p:spPr bwMode="auto">
              <a:xfrm>
                <a:off x="6989763" y="2357438"/>
                <a:ext cx="376237" cy="207962"/>
              </a:xfrm>
              <a:custGeom>
                <a:avLst/>
                <a:gdLst>
                  <a:gd name="T0" fmla="*/ 1043 w 1044"/>
                  <a:gd name="T1" fmla="*/ 37 h 578"/>
                  <a:gd name="T2" fmla="*/ 19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9" y="577"/>
                    </a:lnTo>
                    <a:lnTo>
                      <a:pt x="0" y="540"/>
                    </a:lnTo>
                    <a:lnTo>
                      <a:pt x="1024" y="0"/>
                    </a:lnTo>
                    <a:lnTo>
                      <a:pt x="1043" y="37"/>
                    </a:lnTo>
                  </a:path>
                </a:pathLst>
              </a:custGeom>
              <a:solidFill>
                <a:srgbClr val="384D65"/>
              </a:solidFill>
              <a:ln>
                <a:noFill/>
              </a:ln>
              <a:effectLst/>
            </p:spPr>
            <p:txBody>
              <a:bodyPr anchor="ctr"/>
              <a:lstStyle/>
              <a:p>
                <a:pPr algn="ctr"/>
                <a:endParaRPr sz="2400"/>
              </a:p>
            </p:txBody>
          </p:sp>
          <p:sp>
            <p:nvSpPr>
              <p:cNvPr id="1049350" name="Freeform: Shape 266"/>
              <p:cNvSpPr/>
              <p:nvPr/>
            </p:nvSpPr>
            <p:spPr bwMode="auto">
              <a:xfrm>
                <a:off x="6989763" y="2357438"/>
                <a:ext cx="376237" cy="207962"/>
              </a:xfrm>
              <a:custGeom>
                <a:avLst/>
                <a:gdLst>
                  <a:gd name="T0" fmla="*/ 1043 w 1044"/>
                  <a:gd name="T1" fmla="*/ 37 h 578"/>
                  <a:gd name="T2" fmla="*/ 19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9" y="577"/>
                    </a:lnTo>
                    <a:lnTo>
                      <a:pt x="0" y="540"/>
                    </a:lnTo>
                    <a:lnTo>
                      <a:pt x="1024" y="0"/>
                    </a:lnTo>
                    <a:lnTo>
                      <a:pt x="1043" y="37"/>
                    </a:lnTo>
                  </a:path>
                </a:pathLst>
              </a:custGeom>
              <a:solidFill>
                <a:srgbClr val="384D65"/>
              </a:solidFill>
              <a:ln>
                <a:noFill/>
              </a:ln>
              <a:effectLst/>
            </p:spPr>
            <p:txBody>
              <a:bodyPr anchor="ctr"/>
              <a:lstStyle/>
              <a:p>
                <a:pPr algn="ctr"/>
                <a:endParaRPr sz="2400"/>
              </a:p>
            </p:txBody>
          </p:sp>
          <p:sp>
            <p:nvSpPr>
              <p:cNvPr id="1049351" name="Freeform: Shape 267"/>
              <p:cNvSpPr/>
              <p:nvPr/>
            </p:nvSpPr>
            <p:spPr bwMode="auto">
              <a:xfrm>
                <a:off x="7004050" y="2384425"/>
                <a:ext cx="376238" cy="214313"/>
              </a:xfrm>
              <a:custGeom>
                <a:avLst/>
                <a:gdLst>
                  <a:gd name="T0" fmla="*/ 1042 w 1043"/>
                  <a:gd name="T1" fmla="*/ 55 h 597"/>
                  <a:gd name="T2" fmla="*/ 18 w 1043"/>
                  <a:gd name="T3" fmla="*/ 596 h 597"/>
                  <a:gd name="T4" fmla="*/ 0 w 1043"/>
                  <a:gd name="T5" fmla="*/ 540 h 597"/>
                  <a:gd name="T6" fmla="*/ 1024 w 1043"/>
                  <a:gd name="T7" fmla="*/ 0 h 597"/>
                  <a:gd name="T8" fmla="*/ 1042 w 1043"/>
                  <a:gd name="T9" fmla="*/ 55 h 597"/>
                </a:gdLst>
                <a:ahLst/>
                <a:cxnLst>
                  <a:cxn ang="0">
                    <a:pos x="T0" y="T1"/>
                  </a:cxn>
                  <a:cxn ang="0">
                    <a:pos x="T2" y="T3"/>
                  </a:cxn>
                  <a:cxn ang="0">
                    <a:pos x="T4" y="T5"/>
                  </a:cxn>
                  <a:cxn ang="0">
                    <a:pos x="T6" y="T7"/>
                  </a:cxn>
                  <a:cxn ang="0">
                    <a:pos x="T8" y="T9"/>
                  </a:cxn>
                </a:cxnLst>
                <a:rect l="0" t="0" r="r" b="b"/>
                <a:pathLst>
                  <a:path w="1043" h="597">
                    <a:moveTo>
                      <a:pt x="1042" y="55"/>
                    </a:moveTo>
                    <a:lnTo>
                      <a:pt x="18" y="596"/>
                    </a:lnTo>
                    <a:lnTo>
                      <a:pt x="0" y="540"/>
                    </a:lnTo>
                    <a:lnTo>
                      <a:pt x="1024" y="0"/>
                    </a:lnTo>
                    <a:lnTo>
                      <a:pt x="1042" y="55"/>
                    </a:lnTo>
                  </a:path>
                </a:pathLst>
              </a:custGeom>
              <a:solidFill>
                <a:srgbClr val="384D65"/>
              </a:solidFill>
              <a:ln>
                <a:noFill/>
              </a:ln>
              <a:effectLst/>
            </p:spPr>
            <p:txBody>
              <a:bodyPr anchor="ctr"/>
              <a:lstStyle/>
              <a:p>
                <a:pPr algn="ctr"/>
                <a:endParaRPr sz="2400"/>
              </a:p>
            </p:txBody>
          </p:sp>
          <p:sp>
            <p:nvSpPr>
              <p:cNvPr id="1049352" name="Freeform: Shape 268"/>
              <p:cNvSpPr/>
              <p:nvPr/>
            </p:nvSpPr>
            <p:spPr bwMode="auto">
              <a:xfrm>
                <a:off x="7004050" y="2384425"/>
                <a:ext cx="376238" cy="214313"/>
              </a:xfrm>
              <a:custGeom>
                <a:avLst/>
                <a:gdLst>
                  <a:gd name="T0" fmla="*/ 1042 w 1043"/>
                  <a:gd name="T1" fmla="*/ 55 h 597"/>
                  <a:gd name="T2" fmla="*/ 18 w 1043"/>
                  <a:gd name="T3" fmla="*/ 596 h 597"/>
                  <a:gd name="T4" fmla="*/ 0 w 1043"/>
                  <a:gd name="T5" fmla="*/ 540 h 597"/>
                  <a:gd name="T6" fmla="*/ 1024 w 1043"/>
                  <a:gd name="T7" fmla="*/ 0 h 597"/>
                  <a:gd name="T8" fmla="*/ 1042 w 1043"/>
                  <a:gd name="T9" fmla="*/ 55 h 597"/>
                </a:gdLst>
                <a:ahLst/>
                <a:cxnLst>
                  <a:cxn ang="0">
                    <a:pos x="T0" y="T1"/>
                  </a:cxn>
                  <a:cxn ang="0">
                    <a:pos x="T2" y="T3"/>
                  </a:cxn>
                  <a:cxn ang="0">
                    <a:pos x="T4" y="T5"/>
                  </a:cxn>
                  <a:cxn ang="0">
                    <a:pos x="T6" y="T7"/>
                  </a:cxn>
                  <a:cxn ang="0">
                    <a:pos x="T8" y="T9"/>
                  </a:cxn>
                </a:cxnLst>
                <a:rect l="0" t="0" r="r" b="b"/>
                <a:pathLst>
                  <a:path w="1043" h="597">
                    <a:moveTo>
                      <a:pt x="1042" y="55"/>
                    </a:moveTo>
                    <a:lnTo>
                      <a:pt x="18" y="596"/>
                    </a:lnTo>
                    <a:lnTo>
                      <a:pt x="0" y="540"/>
                    </a:lnTo>
                    <a:lnTo>
                      <a:pt x="1024" y="0"/>
                    </a:lnTo>
                    <a:lnTo>
                      <a:pt x="1042" y="55"/>
                    </a:lnTo>
                  </a:path>
                </a:pathLst>
              </a:custGeom>
              <a:solidFill>
                <a:srgbClr val="384D65"/>
              </a:solidFill>
              <a:ln>
                <a:noFill/>
              </a:ln>
              <a:effectLst/>
            </p:spPr>
            <p:txBody>
              <a:bodyPr anchor="ctr"/>
              <a:lstStyle/>
              <a:p>
                <a:pPr algn="ctr"/>
                <a:endParaRPr sz="2400"/>
              </a:p>
            </p:txBody>
          </p:sp>
          <p:sp>
            <p:nvSpPr>
              <p:cNvPr id="1049353" name="Freeform: Shape 269"/>
              <p:cNvSpPr/>
              <p:nvPr/>
            </p:nvSpPr>
            <p:spPr bwMode="auto">
              <a:xfrm>
                <a:off x="7024688" y="2417763"/>
                <a:ext cx="376237" cy="207962"/>
              </a:xfrm>
              <a:custGeom>
                <a:avLst/>
                <a:gdLst>
                  <a:gd name="T0" fmla="*/ 1042 w 1043"/>
                  <a:gd name="T1" fmla="*/ 37 h 578"/>
                  <a:gd name="T2" fmla="*/ 18 w 1043"/>
                  <a:gd name="T3" fmla="*/ 577 h 578"/>
                  <a:gd name="T4" fmla="*/ 0 w 1043"/>
                  <a:gd name="T5" fmla="*/ 539 h 578"/>
                  <a:gd name="T6" fmla="*/ 1005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18" y="577"/>
                    </a:lnTo>
                    <a:lnTo>
                      <a:pt x="0" y="539"/>
                    </a:lnTo>
                    <a:lnTo>
                      <a:pt x="1005" y="0"/>
                    </a:lnTo>
                    <a:lnTo>
                      <a:pt x="1042" y="37"/>
                    </a:lnTo>
                  </a:path>
                </a:pathLst>
              </a:custGeom>
              <a:solidFill>
                <a:srgbClr val="384D65"/>
              </a:solidFill>
              <a:ln>
                <a:noFill/>
              </a:ln>
              <a:effectLst/>
            </p:spPr>
            <p:txBody>
              <a:bodyPr anchor="ctr"/>
              <a:lstStyle/>
              <a:p>
                <a:pPr algn="ctr"/>
                <a:endParaRPr sz="2400"/>
              </a:p>
            </p:txBody>
          </p:sp>
          <p:sp>
            <p:nvSpPr>
              <p:cNvPr id="1049354" name="Freeform: Shape 270"/>
              <p:cNvSpPr/>
              <p:nvPr/>
            </p:nvSpPr>
            <p:spPr bwMode="auto">
              <a:xfrm>
                <a:off x="7024688" y="2417763"/>
                <a:ext cx="376237" cy="207962"/>
              </a:xfrm>
              <a:custGeom>
                <a:avLst/>
                <a:gdLst>
                  <a:gd name="T0" fmla="*/ 1042 w 1043"/>
                  <a:gd name="T1" fmla="*/ 37 h 578"/>
                  <a:gd name="T2" fmla="*/ 18 w 1043"/>
                  <a:gd name="T3" fmla="*/ 577 h 578"/>
                  <a:gd name="T4" fmla="*/ 0 w 1043"/>
                  <a:gd name="T5" fmla="*/ 539 h 578"/>
                  <a:gd name="T6" fmla="*/ 1005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18" y="577"/>
                    </a:lnTo>
                    <a:lnTo>
                      <a:pt x="0" y="539"/>
                    </a:lnTo>
                    <a:lnTo>
                      <a:pt x="1005" y="0"/>
                    </a:lnTo>
                    <a:lnTo>
                      <a:pt x="1042" y="37"/>
                    </a:lnTo>
                  </a:path>
                </a:pathLst>
              </a:custGeom>
              <a:solidFill>
                <a:srgbClr val="384D65"/>
              </a:solidFill>
              <a:ln>
                <a:noFill/>
              </a:ln>
              <a:effectLst/>
            </p:spPr>
            <p:txBody>
              <a:bodyPr anchor="ctr"/>
              <a:lstStyle/>
              <a:p>
                <a:pPr algn="ctr"/>
                <a:endParaRPr sz="2400"/>
              </a:p>
            </p:txBody>
          </p:sp>
          <p:sp>
            <p:nvSpPr>
              <p:cNvPr id="1049355" name="Freeform: Shape 271"/>
              <p:cNvSpPr/>
              <p:nvPr/>
            </p:nvSpPr>
            <p:spPr bwMode="auto">
              <a:xfrm>
                <a:off x="7037388" y="2444750"/>
                <a:ext cx="376237" cy="214313"/>
              </a:xfrm>
              <a:custGeom>
                <a:avLst/>
                <a:gdLst>
                  <a:gd name="T0" fmla="*/ 1042 w 1043"/>
                  <a:gd name="T1" fmla="*/ 56 h 597"/>
                  <a:gd name="T2" fmla="*/ 18 w 1043"/>
                  <a:gd name="T3" fmla="*/ 596 h 597"/>
                  <a:gd name="T4" fmla="*/ 0 w 1043"/>
                  <a:gd name="T5" fmla="*/ 540 h 597"/>
                  <a:gd name="T6" fmla="*/ 1024 w 1043"/>
                  <a:gd name="T7" fmla="*/ 0 h 597"/>
                  <a:gd name="T8" fmla="*/ 1042 w 1043"/>
                  <a:gd name="T9" fmla="*/ 56 h 597"/>
                </a:gdLst>
                <a:ahLst/>
                <a:cxnLst>
                  <a:cxn ang="0">
                    <a:pos x="T0" y="T1"/>
                  </a:cxn>
                  <a:cxn ang="0">
                    <a:pos x="T2" y="T3"/>
                  </a:cxn>
                  <a:cxn ang="0">
                    <a:pos x="T4" y="T5"/>
                  </a:cxn>
                  <a:cxn ang="0">
                    <a:pos x="T6" y="T7"/>
                  </a:cxn>
                  <a:cxn ang="0">
                    <a:pos x="T8" y="T9"/>
                  </a:cxn>
                </a:cxnLst>
                <a:rect l="0" t="0" r="r" b="b"/>
                <a:pathLst>
                  <a:path w="1043" h="597">
                    <a:moveTo>
                      <a:pt x="1042" y="56"/>
                    </a:moveTo>
                    <a:lnTo>
                      <a:pt x="18" y="596"/>
                    </a:lnTo>
                    <a:lnTo>
                      <a:pt x="0" y="540"/>
                    </a:lnTo>
                    <a:lnTo>
                      <a:pt x="1024" y="0"/>
                    </a:lnTo>
                    <a:lnTo>
                      <a:pt x="1042" y="56"/>
                    </a:lnTo>
                  </a:path>
                </a:pathLst>
              </a:custGeom>
              <a:solidFill>
                <a:srgbClr val="384D65"/>
              </a:solidFill>
              <a:ln>
                <a:noFill/>
              </a:ln>
              <a:effectLst/>
            </p:spPr>
            <p:txBody>
              <a:bodyPr anchor="ctr"/>
              <a:lstStyle/>
              <a:p>
                <a:pPr algn="ctr"/>
                <a:endParaRPr sz="2400"/>
              </a:p>
            </p:txBody>
          </p:sp>
          <p:sp>
            <p:nvSpPr>
              <p:cNvPr id="1049356" name="Freeform: Shape 272"/>
              <p:cNvSpPr/>
              <p:nvPr/>
            </p:nvSpPr>
            <p:spPr bwMode="auto">
              <a:xfrm>
                <a:off x="7037388" y="2444750"/>
                <a:ext cx="376237" cy="214313"/>
              </a:xfrm>
              <a:custGeom>
                <a:avLst/>
                <a:gdLst>
                  <a:gd name="T0" fmla="*/ 1042 w 1043"/>
                  <a:gd name="T1" fmla="*/ 56 h 597"/>
                  <a:gd name="T2" fmla="*/ 18 w 1043"/>
                  <a:gd name="T3" fmla="*/ 596 h 597"/>
                  <a:gd name="T4" fmla="*/ 0 w 1043"/>
                  <a:gd name="T5" fmla="*/ 540 h 597"/>
                  <a:gd name="T6" fmla="*/ 1024 w 1043"/>
                  <a:gd name="T7" fmla="*/ 0 h 597"/>
                  <a:gd name="T8" fmla="*/ 1042 w 1043"/>
                  <a:gd name="T9" fmla="*/ 56 h 597"/>
                </a:gdLst>
                <a:ahLst/>
                <a:cxnLst>
                  <a:cxn ang="0">
                    <a:pos x="T0" y="T1"/>
                  </a:cxn>
                  <a:cxn ang="0">
                    <a:pos x="T2" y="T3"/>
                  </a:cxn>
                  <a:cxn ang="0">
                    <a:pos x="T4" y="T5"/>
                  </a:cxn>
                  <a:cxn ang="0">
                    <a:pos x="T6" y="T7"/>
                  </a:cxn>
                  <a:cxn ang="0">
                    <a:pos x="T8" y="T9"/>
                  </a:cxn>
                </a:cxnLst>
                <a:rect l="0" t="0" r="r" b="b"/>
                <a:pathLst>
                  <a:path w="1043" h="597">
                    <a:moveTo>
                      <a:pt x="1042" y="56"/>
                    </a:moveTo>
                    <a:lnTo>
                      <a:pt x="18" y="596"/>
                    </a:lnTo>
                    <a:lnTo>
                      <a:pt x="0" y="540"/>
                    </a:lnTo>
                    <a:lnTo>
                      <a:pt x="1024" y="0"/>
                    </a:lnTo>
                    <a:lnTo>
                      <a:pt x="1042" y="56"/>
                    </a:lnTo>
                  </a:path>
                </a:pathLst>
              </a:custGeom>
              <a:solidFill>
                <a:srgbClr val="384D65"/>
              </a:solidFill>
              <a:ln>
                <a:noFill/>
              </a:ln>
              <a:effectLst/>
            </p:spPr>
            <p:txBody>
              <a:bodyPr anchor="ctr"/>
              <a:lstStyle/>
              <a:p>
                <a:pPr algn="ctr"/>
                <a:endParaRPr sz="2400"/>
              </a:p>
            </p:txBody>
          </p:sp>
          <p:sp>
            <p:nvSpPr>
              <p:cNvPr id="1049357" name="Freeform: Shape 273"/>
              <p:cNvSpPr/>
              <p:nvPr/>
            </p:nvSpPr>
            <p:spPr bwMode="auto">
              <a:xfrm>
                <a:off x="7050088" y="2478088"/>
                <a:ext cx="376237" cy="207962"/>
              </a:xfrm>
              <a:custGeom>
                <a:avLst/>
                <a:gdLst>
                  <a:gd name="T0" fmla="*/ 1043 w 1044"/>
                  <a:gd name="T1" fmla="*/ 38 h 578"/>
                  <a:gd name="T2" fmla="*/ 37 w 1044"/>
                  <a:gd name="T3" fmla="*/ 577 h 578"/>
                  <a:gd name="T4" fmla="*/ 0 w 1044"/>
                  <a:gd name="T5" fmla="*/ 540 h 578"/>
                  <a:gd name="T6" fmla="*/ 1024 w 1044"/>
                  <a:gd name="T7" fmla="*/ 0 h 578"/>
                  <a:gd name="T8" fmla="*/ 1043 w 1044"/>
                  <a:gd name="T9" fmla="*/ 38 h 578"/>
                </a:gdLst>
                <a:ahLst/>
                <a:cxnLst>
                  <a:cxn ang="0">
                    <a:pos x="T0" y="T1"/>
                  </a:cxn>
                  <a:cxn ang="0">
                    <a:pos x="T2" y="T3"/>
                  </a:cxn>
                  <a:cxn ang="0">
                    <a:pos x="T4" y="T5"/>
                  </a:cxn>
                  <a:cxn ang="0">
                    <a:pos x="T6" y="T7"/>
                  </a:cxn>
                  <a:cxn ang="0">
                    <a:pos x="T8" y="T9"/>
                  </a:cxn>
                </a:cxnLst>
                <a:rect l="0" t="0" r="r" b="b"/>
                <a:pathLst>
                  <a:path w="1044" h="578">
                    <a:moveTo>
                      <a:pt x="1043" y="38"/>
                    </a:moveTo>
                    <a:lnTo>
                      <a:pt x="37" y="577"/>
                    </a:lnTo>
                    <a:lnTo>
                      <a:pt x="0" y="540"/>
                    </a:lnTo>
                    <a:lnTo>
                      <a:pt x="1024" y="0"/>
                    </a:lnTo>
                    <a:lnTo>
                      <a:pt x="1043" y="38"/>
                    </a:lnTo>
                  </a:path>
                </a:pathLst>
              </a:custGeom>
              <a:solidFill>
                <a:srgbClr val="384D65"/>
              </a:solidFill>
              <a:ln>
                <a:noFill/>
              </a:ln>
              <a:effectLst/>
            </p:spPr>
            <p:txBody>
              <a:bodyPr anchor="ctr"/>
              <a:lstStyle/>
              <a:p>
                <a:pPr algn="ctr"/>
                <a:endParaRPr sz="2400"/>
              </a:p>
            </p:txBody>
          </p:sp>
          <p:sp>
            <p:nvSpPr>
              <p:cNvPr id="1049358" name="Freeform: Shape 274"/>
              <p:cNvSpPr/>
              <p:nvPr/>
            </p:nvSpPr>
            <p:spPr bwMode="auto">
              <a:xfrm>
                <a:off x="7050088" y="2478088"/>
                <a:ext cx="376237" cy="207962"/>
              </a:xfrm>
              <a:custGeom>
                <a:avLst/>
                <a:gdLst>
                  <a:gd name="T0" fmla="*/ 1043 w 1044"/>
                  <a:gd name="T1" fmla="*/ 38 h 578"/>
                  <a:gd name="T2" fmla="*/ 37 w 1044"/>
                  <a:gd name="T3" fmla="*/ 577 h 578"/>
                  <a:gd name="T4" fmla="*/ 0 w 1044"/>
                  <a:gd name="T5" fmla="*/ 540 h 578"/>
                  <a:gd name="T6" fmla="*/ 1024 w 1044"/>
                  <a:gd name="T7" fmla="*/ 0 h 578"/>
                  <a:gd name="T8" fmla="*/ 1043 w 1044"/>
                  <a:gd name="T9" fmla="*/ 38 h 578"/>
                </a:gdLst>
                <a:ahLst/>
                <a:cxnLst>
                  <a:cxn ang="0">
                    <a:pos x="T0" y="T1"/>
                  </a:cxn>
                  <a:cxn ang="0">
                    <a:pos x="T2" y="T3"/>
                  </a:cxn>
                  <a:cxn ang="0">
                    <a:pos x="T4" y="T5"/>
                  </a:cxn>
                  <a:cxn ang="0">
                    <a:pos x="T6" y="T7"/>
                  </a:cxn>
                  <a:cxn ang="0">
                    <a:pos x="T8" y="T9"/>
                  </a:cxn>
                </a:cxnLst>
                <a:rect l="0" t="0" r="r" b="b"/>
                <a:pathLst>
                  <a:path w="1044" h="578">
                    <a:moveTo>
                      <a:pt x="1043" y="38"/>
                    </a:moveTo>
                    <a:lnTo>
                      <a:pt x="37" y="577"/>
                    </a:lnTo>
                    <a:lnTo>
                      <a:pt x="0" y="540"/>
                    </a:lnTo>
                    <a:lnTo>
                      <a:pt x="1024" y="0"/>
                    </a:lnTo>
                    <a:lnTo>
                      <a:pt x="1043" y="38"/>
                    </a:lnTo>
                  </a:path>
                </a:pathLst>
              </a:custGeom>
              <a:solidFill>
                <a:srgbClr val="384D65"/>
              </a:solidFill>
              <a:ln>
                <a:noFill/>
              </a:ln>
              <a:effectLst/>
            </p:spPr>
            <p:txBody>
              <a:bodyPr anchor="ctr"/>
              <a:lstStyle/>
              <a:p>
                <a:pPr algn="ctr"/>
                <a:endParaRPr sz="2400"/>
              </a:p>
            </p:txBody>
          </p:sp>
          <p:sp>
            <p:nvSpPr>
              <p:cNvPr id="1049359" name="Freeform: Shape 275"/>
              <p:cNvSpPr/>
              <p:nvPr/>
            </p:nvSpPr>
            <p:spPr bwMode="auto">
              <a:xfrm>
                <a:off x="7070725" y="2505075"/>
                <a:ext cx="376238" cy="214313"/>
              </a:xfrm>
              <a:custGeom>
                <a:avLst/>
                <a:gdLst>
                  <a:gd name="T0" fmla="*/ 1043 w 1044"/>
                  <a:gd name="T1" fmla="*/ 56 h 596"/>
                  <a:gd name="T2" fmla="*/ 20 w 1044"/>
                  <a:gd name="T3" fmla="*/ 595 h 596"/>
                  <a:gd name="T4" fmla="*/ 0 w 1044"/>
                  <a:gd name="T5" fmla="*/ 539 h 596"/>
                  <a:gd name="T6" fmla="*/ 1025 w 1044"/>
                  <a:gd name="T7" fmla="*/ 0 h 596"/>
                  <a:gd name="T8" fmla="*/ 1043 w 1044"/>
                  <a:gd name="T9" fmla="*/ 56 h 596"/>
                </a:gdLst>
                <a:ahLst/>
                <a:cxnLst>
                  <a:cxn ang="0">
                    <a:pos x="T0" y="T1"/>
                  </a:cxn>
                  <a:cxn ang="0">
                    <a:pos x="T2" y="T3"/>
                  </a:cxn>
                  <a:cxn ang="0">
                    <a:pos x="T4" y="T5"/>
                  </a:cxn>
                  <a:cxn ang="0">
                    <a:pos x="T6" y="T7"/>
                  </a:cxn>
                  <a:cxn ang="0">
                    <a:pos x="T8" y="T9"/>
                  </a:cxn>
                </a:cxnLst>
                <a:rect l="0" t="0" r="r" b="b"/>
                <a:pathLst>
                  <a:path w="1044" h="596">
                    <a:moveTo>
                      <a:pt x="1043" y="56"/>
                    </a:moveTo>
                    <a:lnTo>
                      <a:pt x="20" y="595"/>
                    </a:lnTo>
                    <a:lnTo>
                      <a:pt x="0" y="539"/>
                    </a:lnTo>
                    <a:lnTo>
                      <a:pt x="1025" y="0"/>
                    </a:lnTo>
                    <a:lnTo>
                      <a:pt x="1043" y="56"/>
                    </a:lnTo>
                  </a:path>
                </a:pathLst>
              </a:custGeom>
              <a:solidFill>
                <a:srgbClr val="384D65"/>
              </a:solidFill>
              <a:ln>
                <a:noFill/>
              </a:ln>
              <a:effectLst/>
            </p:spPr>
            <p:txBody>
              <a:bodyPr anchor="ctr"/>
              <a:lstStyle/>
              <a:p>
                <a:pPr algn="ctr"/>
                <a:endParaRPr sz="2400"/>
              </a:p>
            </p:txBody>
          </p:sp>
          <p:sp>
            <p:nvSpPr>
              <p:cNvPr id="1049360" name="Freeform: Shape 276"/>
              <p:cNvSpPr/>
              <p:nvPr/>
            </p:nvSpPr>
            <p:spPr bwMode="auto">
              <a:xfrm>
                <a:off x="7070725" y="2505075"/>
                <a:ext cx="376238" cy="214313"/>
              </a:xfrm>
              <a:custGeom>
                <a:avLst/>
                <a:gdLst>
                  <a:gd name="T0" fmla="*/ 1043 w 1044"/>
                  <a:gd name="T1" fmla="*/ 56 h 596"/>
                  <a:gd name="T2" fmla="*/ 20 w 1044"/>
                  <a:gd name="T3" fmla="*/ 595 h 596"/>
                  <a:gd name="T4" fmla="*/ 0 w 1044"/>
                  <a:gd name="T5" fmla="*/ 539 h 596"/>
                  <a:gd name="T6" fmla="*/ 1025 w 1044"/>
                  <a:gd name="T7" fmla="*/ 0 h 596"/>
                  <a:gd name="T8" fmla="*/ 1043 w 1044"/>
                  <a:gd name="T9" fmla="*/ 56 h 596"/>
                </a:gdLst>
                <a:ahLst/>
                <a:cxnLst>
                  <a:cxn ang="0">
                    <a:pos x="T0" y="T1"/>
                  </a:cxn>
                  <a:cxn ang="0">
                    <a:pos x="T2" y="T3"/>
                  </a:cxn>
                  <a:cxn ang="0">
                    <a:pos x="T4" y="T5"/>
                  </a:cxn>
                  <a:cxn ang="0">
                    <a:pos x="T6" y="T7"/>
                  </a:cxn>
                  <a:cxn ang="0">
                    <a:pos x="T8" y="T9"/>
                  </a:cxn>
                </a:cxnLst>
                <a:rect l="0" t="0" r="r" b="b"/>
                <a:pathLst>
                  <a:path w="1044" h="596">
                    <a:moveTo>
                      <a:pt x="1043" y="56"/>
                    </a:moveTo>
                    <a:lnTo>
                      <a:pt x="20" y="595"/>
                    </a:lnTo>
                    <a:lnTo>
                      <a:pt x="0" y="539"/>
                    </a:lnTo>
                    <a:lnTo>
                      <a:pt x="1025" y="0"/>
                    </a:lnTo>
                    <a:lnTo>
                      <a:pt x="1043" y="56"/>
                    </a:lnTo>
                  </a:path>
                </a:pathLst>
              </a:custGeom>
              <a:solidFill>
                <a:srgbClr val="384D65"/>
              </a:solidFill>
              <a:ln>
                <a:noFill/>
              </a:ln>
              <a:effectLst/>
            </p:spPr>
            <p:txBody>
              <a:bodyPr anchor="ctr"/>
              <a:lstStyle/>
              <a:p>
                <a:pPr algn="ctr"/>
                <a:endParaRPr sz="2400"/>
              </a:p>
            </p:txBody>
          </p:sp>
          <p:sp>
            <p:nvSpPr>
              <p:cNvPr id="1049361" name="Freeform: Shape 277"/>
              <p:cNvSpPr/>
              <p:nvPr/>
            </p:nvSpPr>
            <p:spPr bwMode="auto">
              <a:xfrm>
                <a:off x="7083425" y="2538413"/>
                <a:ext cx="376238" cy="207962"/>
              </a:xfrm>
              <a:custGeom>
                <a:avLst/>
                <a:gdLst>
                  <a:gd name="T0" fmla="*/ 1043 w 1044"/>
                  <a:gd name="T1" fmla="*/ 37 h 578"/>
                  <a:gd name="T2" fmla="*/ 18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8" y="577"/>
                    </a:lnTo>
                    <a:lnTo>
                      <a:pt x="0" y="540"/>
                    </a:lnTo>
                    <a:lnTo>
                      <a:pt x="1024" y="0"/>
                    </a:lnTo>
                    <a:lnTo>
                      <a:pt x="1043" y="37"/>
                    </a:lnTo>
                  </a:path>
                </a:pathLst>
              </a:custGeom>
              <a:solidFill>
                <a:srgbClr val="384D65"/>
              </a:solidFill>
              <a:ln>
                <a:noFill/>
              </a:ln>
              <a:effectLst/>
            </p:spPr>
            <p:txBody>
              <a:bodyPr anchor="ctr"/>
              <a:lstStyle/>
              <a:p>
                <a:pPr algn="ctr"/>
                <a:endParaRPr sz="2400"/>
              </a:p>
            </p:txBody>
          </p:sp>
          <p:sp>
            <p:nvSpPr>
              <p:cNvPr id="1049362" name="Freeform: Shape 278"/>
              <p:cNvSpPr/>
              <p:nvPr/>
            </p:nvSpPr>
            <p:spPr bwMode="auto">
              <a:xfrm>
                <a:off x="7083425" y="2538413"/>
                <a:ext cx="376238" cy="207962"/>
              </a:xfrm>
              <a:custGeom>
                <a:avLst/>
                <a:gdLst>
                  <a:gd name="T0" fmla="*/ 1043 w 1044"/>
                  <a:gd name="T1" fmla="*/ 37 h 578"/>
                  <a:gd name="T2" fmla="*/ 18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8" y="577"/>
                    </a:lnTo>
                    <a:lnTo>
                      <a:pt x="0" y="540"/>
                    </a:lnTo>
                    <a:lnTo>
                      <a:pt x="1024" y="0"/>
                    </a:lnTo>
                    <a:lnTo>
                      <a:pt x="1043" y="37"/>
                    </a:lnTo>
                  </a:path>
                </a:pathLst>
              </a:custGeom>
              <a:solidFill>
                <a:srgbClr val="384D65"/>
              </a:solidFill>
              <a:ln>
                <a:noFill/>
              </a:ln>
              <a:effectLst/>
            </p:spPr>
            <p:txBody>
              <a:bodyPr anchor="ctr"/>
              <a:lstStyle/>
              <a:p>
                <a:pPr algn="ctr"/>
                <a:endParaRPr sz="2400"/>
              </a:p>
            </p:txBody>
          </p:sp>
          <p:sp>
            <p:nvSpPr>
              <p:cNvPr id="1049363" name="Freeform: Shape 279"/>
              <p:cNvSpPr/>
              <p:nvPr/>
            </p:nvSpPr>
            <p:spPr bwMode="auto">
              <a:xfrm>
                <a:off x="7358063" y="2116138"/>
                <a:ext cx="536575" cy="247650"/>
              </a:xfrm>
              <a:custGeom>
                <a:avLst/>
                <a:gdLst>
                  <a:gd name="T0" fmla="*/ 1341 w 1491"/>
                  <a:gd name="T1" fmla="*/ 0 h 690"/>
                  <a:gd name="T2" fmla="*/ 1341 w 1491"/>
                  <a:gd name="T3" fmla="*/ 0 h 690"/>
                  <a:gd name="T4" fmla="*/ 168 w 1491"/>
                  <a:gd name="T5" fmla="*/ 0 h 690"/>
                  <a:gd name="T6" fmla="*/ 0 w 1491"/>
                  <a:gd name="T7" fmla="*/ 149 h 690"/>
                  <a:gd name="T8" fmla="*/ 0 w 1491"/>
                  <a:gd name="T9" fmla="*/ 596 h 690"/>
                  <a:gd name="T10" fmla="*/ 38 w 1491"/>
                  <a:gd name="T11" fmla="*/ 689 h 690"/>
                  <a:gd name="T12" fmla="*/ 38 w 1491"/>
                  <a:gd name="T13" fmla="*/ 335 h 690"/>
                  <a:gd name="T14" fmla="*/ 187 w 1491"/>
                  <a:gd name="T15" fmla="*/ 186 h 690"/>
                  <a:gd name="T16" fmla="*/ 1323 w 1491"/>
                  <a:gd name="T17" fmla="*/ 186 h 690"/>
                  <a:gd name="T18" fmla="*/ 1472 w 1491"/>
                  <a:gd name="T19" fmla="*/ 335 h 690"/>
                  <a:gd name="T20" fmla="*/ 1472 w 1491"/>
                  <a:gd name="T21" fmla="*/ 689 h 690"/>
                  <a:gd name="T22" fmla="*/ 1490 w 1491"/>
                  <a:gd name="T23" fmla="*/ 596 h 690"/>
                  <a:gd name="T24" fmla="*/ 1490 w 1491"/>
                  <a:gd name="T25" fmla="*/ 149 h 690"/>
                  <a:gd name="T26" fmla="*/ 1341 w 1491"/>
                  <a:gd name="T27" fmla="*/ 0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1" h="690">
                    <a:moveTo>
                      <a:pt x="1341" y="0"/>
                    </a:moveTo>
                    <a:lnTo>
                      <a:pt x="1341" y="0"/>
                    </a:lnTo>
                    <a:cubicBezTo>
                      <a:pt x="168" y="0"/>
                      <a:pt x="168" y="0"/>
                      <a:pt x="168" y="0"/>
                    </a:cubicBezTo>
                    <a:cubicBezTo>
                      <a:pt x="75" y="0"/>
                      <a:pt x="0" y="74"/>
                      <a:pt x="0" y="149"/>
                    </a:cubicBezTo>
                    <a:cubicBezTo>
                      <a:pt x="0" y="596"/>
                      <a:pt x="0" y="596"/>
                      <a:pt x="0" y="596"/>
                    </a:cubicBezTo>
                    <a:cubicBezTo>
                      <a:pt x="0" y="633"/>
                      <a:pt x="19" y="651"/>
                      <a:pt x="38" y="689"/>
                    </a:cubicBezTo>
                    <a:cubicBezTo>
                      <a:pt x="38" y="335"/>
                      <a:pt x="38" y="335"/>
                      <a:pt x="38" y="335"/>
                    </a:cubicBezTo>
                    <a:cubicBezTo>
                      <a:pt x="38" y="260"/>
                      <a:pt x="112" y="186"/>
                      <a:pt x="187" y="186"/>
                    </a:cubicBezTo>
                    <a:cubicBezTo>
                      <a:pt x="1323" y="186"/>
                      <a:pt x="1323" y="186"/>
                      <a:pt x="1323" y="186"/>
                    </a:cubicBezTo>
                    <a:cubicBezTo>
                      <a:pt x="1397" y="186"/>
                      <a:pt x="1472" y="260"/>
                      <a:pt x="1472" y="335"/>
                    </a:cubicBezTo>
                    <a:cubicBezTo>
                      <a:pt x="1472" y="689"/>
                      <a:pt x="1472" y="689"/>
                      <a:pt x="1472" y="689"/>
                    </a:cubicBezTo>
                    <a:cubicBezTo>
                      <a:pt x="1490" y="651"/>
                      <a:pt x="1490" y="633"/>
                      <a:pt x="1490" y="596"/>
                    </a:cubicBezTo>
                    <a:cubicBezTo>
                      <a:pt x="1490" y="149"/>
                      <a:pt x="1490" y="149"/>
                      <a:pt x="1490" y="149"/>
                    </a:cubicBezTo>
                    <a:cubicBezTo>
                      <a:pt x="1490" y="74"/>
                      <a:pt x="1434" y="0"/>
                      <a:pt x="1341" y="0"/>
                    </a:cubicBezTo>
                  </a:path>
                </a:pathLst>
              </a:custGeom>
              <a:solidFill>
                <a:srgbClr val="2A384B"/>
              </a:solidFill>
              <a:ln>
                <a:noFill/>
              </a:ln>
              <a:effectLst/>
            </p:spPr>
            <p:txBody>
              <a:bodyPr anchor="ctr"/>
              <a:lstStyle/>
              <a:p>
                <a:pPr algn="ctr"/>
                <a:endParaRPr sz="2400"/>
              </a:p>
            </p:txBody>
          </p:sp>
          <p:sp>
            <p:nvSpPr>
              <p:cNvPr id="1049364" name="Freeform: Shape 280"/>
              <p:cNvSpPr/>
              <p:nvPr/>
            </p:nvSpPr>
            <p:spPr bwMode="auto">
              <a:xfrm>
                <a:off x="7083425" y="2257425"/>
                <a:ext cx="1092200" cy="750888"/>
              </a:xfrm>
              <a:custGeom>
                <a:avLst/>
                <a:gdLst>
                  <a:gd name="T0" fmla="*/ 3035 w 3036"/>
                  <a:gd name="T1" fmla="*/ 1936 h 2085"/>
                  <a:gd name="T2" fmla="*/ 3035 w 3036"/>
                  <a:gd name="T3" fmla="*/ 1936 h 2085"/>
                  <a:gd name="T4" fmla="*/ 2886 w 3036"/>
                  <a:gd name="T5" fmla="*/ 2084 h 2085"/>
                  <a:gd name="T6" fmla="*/ 167 w 3036"/>
                  <a:gd name="T7" fmla="*/ 2084 h 2085"/>
                  <a:gd name="T8" fmla="*/ 0 w 3036"/>
                  <a:gd name="T9" fmla="*/ 1936 h 2085"/>
                  <a:gd name="T10" fmla="*/ 0 w 3036"/>
                  <a:gd name="T11" fmla="*/ 149 h 2085"/>
                  <a:gd name="T12" fmla="*/ 167 w 3036"/>
                  <a:gd name="T13" fmla="*/ 0 h 2085"/>
                  <a:gd name="T14" fmla="*/ 2886 w 3036"/>
                  <a:gd name="T15" fmla="*/ 0 h 2085"/>
                  <a:gd name="T16" fmla="*/ 3035 w 3036"/>
                  <a:gd name="T17" fmla="*/ 149 h 2085"/>
                  <a:gd name="T18" fmla="*/ 3035 w 3036"/>
                  <a:gd name="T19" fmla="*/ 1936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36" h="2085">
                    <a:moveTo>
                      <a:pt x="3035" y="1936"/>
                    </a:moveTo>
                    <a:lnTo>
                      <a:pt x="3035" y="1936"/>
                    </a:lnTo>
                    <a:cubicBezTo>
                      <a:pt x="3035" y="2029"/>
                      <a:pt x="2979" y="2084"/>
                      <a:pt x="2886" y="2084"/>
                    </a:cubicBezTo>
                    <a:cubicBezTo>
                      <a:pt x="167" y="2084"/>
                      <a:pt x="167" y="2084"/>
                      <a:pt x="167" y="2084"/>
                    </a:cubicBezTo>
                    <a:cubicBezTo>
                      <a:pt x="74" y="2084"/>
                      <a:pt x="0" y="2029"/>
                      <a:pt x="0" y="1936"/>
                    </a:cubicBezTo>
                    <a:cubicBezTo>
                      <a:pt x="0" y="149"/>
                      <a:pt x="0" y="149"/>
                      <a:pt x="0" y="149"/>
                    </a:cubicBezTo>
                    <a:cubicBezTo>
                      <a:pt x="0" y="74"/>
                      <a:pt x="74" y="0"/>
                      <a:pt x="167" y="0"/>
                    </a:cubicBezTo>
                    <a:cubicBezTo>
                      <a:pt x="2886" y="0"/>
                      <a:pt x="2886" y="0"/>
                      <a:pt x="2886" y="0"/>
                    </a:cubicBezTo>
                    <a:cubicBezTo>
                      <a:pt x="2979" y="0"/>
                      <a:pt x="3035" y="74"/>
                      <a:pt x="3035" y="149"/>
                    </a:cubicBezTo>
                    <a:cubicBezTo>
                      <a:pt x="3035" y="1936"/>
                      <a:pt x="3035" y="1936"/>
                      <a:pt x="3035" y="1936"/>
                    </a:cubicBezTo>
                  </a:path>
                </a:pathLst>
              </a:custGeom>
              <a:solidFill>
                <a:srgbClr val="384D65"/>
              </a:solidFill>
              <a:ln>
                <a:noFill/>
              </a:ln>
              <a:effectLst/>
            </p:spPr>
            <p:txBody>
              <a:bodyPr anchor="ctr"/>
              <a:lstStyle/>
              <a:p>
                <a:pPr algn="ctr"/>
                <a:endParaRPr sz="2400"/>
              </a:p>
            </p:txBody>
          </p:sp>
          <p:sp>
            <p:nvSpPr>
              <p:cNvPr id="1049365" name="Freeform: Shape 281"/>
              <p:cNvSpPr/>
              <p:nvPr/>
            </p:nvSpPr>
            <p:spPr bwMode="auto">
              <a:xfrm>
                <a:off x="7083425" y="2257425"/>
                <a:ext cx="1092200" cy="382588"/>
              </a:xfrm>
              <a:custGeom>
                <a:avLst/>
                <a:gdLst>
                  <a:gd name="T0" fmla="*/ 3035 w 3036"/>
                  <a:gd name="T1" fmla="*/ 1061 h 1062"/>
                  <a:gd name="T2" fmla="*/ 3035 w 3036"/>
                  <a:gd name="T3" fmla="*/ 1061 h 1062"/>
                  <a:gd name="T4" fmla="*/ 3035 w 3036"/>
                  <a:gd name="T5" fmla="*/ 149 h 1062"/>
                  <a:gd name="T6" fmla="*/ 2886 w 3036"/>
                  <a:gd name="T7" fmla="*/ 0 h 1062"/>
                  <a:gd name="T8" fmla="*/ 167 w 3036"/>
                  <a:gd name="T9" fmla="*/ 0 h 1062"/>
                  <a:gd name="T10" fmla="*/ 0 w 3036"/>
                  <a:gd name="T11" fmla="*/ 149 h 1062"/>
                  <a:gd name="T12" fmla="*/ 0 w 3036"/>
                  <a:gd name="T13" fmla="*/ 1061 h 1062"/>
                  <a:gd name="T14" fmla="*/ 3035 w 3036"/>
                  <a:gd name="T15" fmla="*/ 1061 h 10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6" h="1062">
                    <a:moveTo>
                      <a:pt x="3035" y="1061"/>
                    </a:moveTo>
                    <a:lnTo>
                      <a:pt x="3035" y="1061"/>
                    </a:lnTo>
                    <a:cubicBezTo>
                      <a:pt x="3035" y="149"/>
                      <a:pt x="3035" y="149"/>
                      <a:pt x="3035" y="149"/>
                    </a:cubicBezTo>
                    <a:cubicBezTo>
                      <a:pt x="3035" y="74"/>
                      <a:pt x="2979" y="0"/>
                      <a:pt x="2886" y="0"/>
                    </a:cubicBezTo>
                    <a:cubicBezTo>
                      <a:pt x="167" y="0"/>
                      <a:pt x="167" y="0"/>
                      <a:pt x="167" y="0"/>
                    </a:cubicBezTo>
                    <a:cubicBezTo>
                      <a:pt x="74" y="0"/>
                      <a:pt x="0" y="74"/>
                      <a:pt x="0" y="149"/>
                    </a:cubicBezTo>
                    <a:cubicBezTo>
                      <a:pt x="0" y="1061"/>
                      <a:pt x="0" y="1061"/>
                      <a:pt x="0" y="1061"/>
                    </a:cubicBezTo>
                    <a:cubicBezTo>
                      <a:pt x="3035" y="1061"/>
                      <a:pt x="3035" y="1061"/>
                      <a:pt x="3035" y="1061"/>
                    </a:cubicBezTo>
                  </a:path>
                </a:pathLst>
              </a:custGeom>
              <a:solidFill>
                <a:srgbClr val="2A384B"/>
              </a:solidFill>
              <a:ln>
                <a:noFill/>
              </a:ln>
              <a:effectLst/>
            </p:spPr>
            <p:txBody>
              <a:bodyPr anchor="ctr"/>
              <a:lstStyle/>
              <a:p>
                <a:pPr algn="ctr"/>
                <a:endParaRPr sz="2400"/>
              </a:p>
            </p:txBody>
          </p:sp>
          <p:sp>
            <p:nvSpPr>
              <p:cNvPr id="1049366" name="Freeform: Shape 282"/>
              <p:cNvSpPr/>
              <p:nvPr/>
            </p:nvSpPr>
            <p:spPr bwMode="auto">
              <a:xfrm>
                <a:off x="7083425" y="2257425"/>
                <a:ext cx="1092200" cy="355600"/>
              </a:xfrm>
              <a:custGeom>
                <a:avLst/>
                <a:gdLst>
                  <a:gd name="T0" fmla="*/ 3035 w 3036"/>
                  <a:gd name="T1" fmla="*/ 986 h 987"/>
                  <a:gd name="T2" fmla="*/ 3035 w 3036"/>
                  <a:gd name="T3" fmla="*/ 986 h 987"/>
                  <a:gd name="T4" fmla="*/ 3035 w 3036"/>
                  <a:gd name="T5" fmla="*/ 149 h 987"/>
                  <a:gd name="T6" fmla="*/ 2886 w 3036"/>
                  <a:gd name="T7" fmla="*/ 0 h 987"/>
                  <a:gd name="T8" fmla="*/ 167 w 3036"/>
                  <a:gd name="T9" fmla="*/ 0 h 987"/>
                  <a:gd name="T10" fmla="*/ 0 w 3036"/>
                  <a:gd name="T11" fmla="*/ 149 h 987"/>
                  <a:gd name="T12" fmla="*/ 0 w 3036"/>
                  <a:gd name="T13" fmla="*/ 986 h 987"/>
                  <a:gd name="T14" fmla="*/ 3035 w 3036"/>
                  <a:gd name="T15" fmla="*/ 986 h 9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6" h="987">
                    <a:moveTo>
                      <a:pt x="3035" y="986"/>
                    </a:moveTo>
                    <a:lnTo>
                      <a:pt x="3035" y="986"/>
                    </a:lnTo>
                    <a:cubicBezTo>
                      <a:pt x="3035" y="149"/>
                      <a:pt x="3035" y="149"/>
                      <a:pt x="3035" y="149"/>
                    </a:cubicBezTo>
                    <a:cubicBezTo>
                      <a:pt x="3035" y="74"/>
                      <a:pt x="2979" y="0"/>
                      <a:pt x="2886" y="0"/>
                    </a:cubicBezTo>
                    <a:cubicBezTo>
                      <a:pt x="167" y="0"/>
                      <a:pt x="167" y="0"/>
                      <a:pt x="167" y="0"/>
                    </a:cubicBezTo>
                    <a:cubicBezTo>
                      <a:pt x="74" y="0"/>
                      <a:pt x="0" y="74"/>
                      <a:pt x="0" y="149"/>
                    </a:cubicBezTo>
                    <a:cubicBezTo>
                      <a:pt x="0" y="986"/>
                      <a:pt x="0" y="986"/>
                      <a:pt x="0" y="986"/>
                    </a:cubicBezTo>
                    <a:cubicBezTo>
                      <a:pt x="3035" y="986"/>
                      <a:pt x="3035" y="986"/>
                      <a:pt x="3035" y="986"/>
                    </a:cubicBezTo>
                  </a:path>
                </a:pathLst>
              </a:custGeom>
              <a:solidFill>
                <a:srgbClr val="536271"/>
              </a:solidFill>
              <a:ln>
                <a:noFill/>
              </a:ln>
              <a:effectLst/>
            </p:spPr>
            <p:txBody>
              <a:bodyPr anchor="ctr"/>
              <a:lstStyle/>
              <a:p>
                <a:pPr algn="ctr"/>
                <a:endParaRPr sz="2400"/>
              </a:p>
            </p:txBody>
          </p:sp>
          <p:sp>
            <p:nvSpPr>
              <p:cNvPr id="1049367" name="Freeform: Shape 283"/>
              <p:cNvSpPr/>
              <p:nvPr/>
            </p:nvSpPr>
            <p:spPr bwMode="auto">
              <a:xfrm>
                <a:off x="7499350" y="2638425"/>
                <a:ext cx="247650" cy="128588"/>
              </a:xfrm>
              <a:custGeom>
                <a:avLst/>
                <a:gdLst>
                  <a:gd name="T0" fmla="*/ 0 w 690"/>
                  <a:gd name="T1" fmla="*/ 0 h 355"/>
                  <a:gd name="T2" fmla="*/ 0 w 690"/>
                  <a:gd name="T3" fmla="*/ 0 h 355"/>
                  <a:gd name="T4" fmla="*/ 0 w 690"/>
                  <a:gd name="T5" fmla="*/ 18 h 355"/>
                  <a:gd name="T6" fmla="*/ 354 w 690"/>
                  <a:gd name="T7" fmla="*/ 354 h 355"/>
                  <a:gd name="T8" fmla="*/ 689 w 690"/>
                  <a:gd name="T9" fmla="*/ 18 h 355"/>
                  <a:gd name="T10" fmla="*/ 689 w 690"/>
                  <a:gd name="T11" fmla="*/ 0 h 355"/>
                  <a:gd name="T12" fmla="*/ 0 w 690"/>
                  <a:gd name="T13" fmla="*/ 0 h 355"/>
                </a:gdLst>
                <a:ahLst/>
                <a:cxnLst>
                  <a:cxn ang="0">
                    <a:pos x="T0" y="T1"/>
                  </a:cxn>
                  <a:cxn ang="0">
                    <a:pos x="T2" y="T3"/>
                  </a:cxn>
                  <a:cxn ang="0">
                    <a:pos x="T4" y="T5"/>
                  </a:cxn>
                  <a:cxn ang="0">
                    <a:pos x="T6" y="T7"/>
                  </a:cxn>
                  <a:cxn ang="0">
                    <a:pos x="T8" y="T9"/>
                  </a:cxn>
                  <a:cxn ang="0">
                    <a:pos x="T10" y="T11"/>
                  </a:cxn>
                  <a:cxn ang="0">
                    <a:pos x="T12" y="T13"/>
                  </a:cxn>
                </a:cxnLst>
                <a:rect l="0" t="0" r="r" b="b"/>
                <a:pathLst>
                  <a:path w="690" h="355">
                    <a:moveTo>
                      <a:pt x="0" y="0"/>
                    </a:moveTo>
                    <a:lnTo>
                      <a:pt x="0" y="0"/>
                    </a:lnTo>
                    <a:lnTo>
                      <a:pt x="0" y="18"/>
                    </a:lnTo>
                    <a:cubicBezTo>
                      <a:pt x="0" y="205"/>
                      <a:pt x="168" y="354"/>
                      <a:pt x="354" y="354"/>
                    </a:cubicBezTo>
                    <a:cubicBezTo>
                      <a:pt x="541" y="354"/>
                      <a:pt x="689" y="205"/>
                      <a:pt x="689" y="18"/>
                    </a:cubicBezTo>
                    <a:lnTo>
                      <a:pt x="689" y="0"/>
                    </a:lnTo>
                    <a:cubicBezTo>
                      <a:pt x="0" y="0"/>
                      <a:pt x="0" y="0"/>
                      <a:pt x="0" y="0"/>
                    </a:cubicBezTo>
                  </a:path>
                </a:pathLst>
              </a:custGeom>
              <a:solidFill>
                <a:srgbClr val="FBB259"/>
              </a:solidFill>
              <a:ln>
                <a:noFill/>
              </a:ln>
              <a:effectLst/>
            </p:spPr>
            <p:txBody>
              <a:bodyPr anchor="ctr"/>
              <a:lstStyle/>
              <a:p>
                <a:pPr algn="ctr"/>
                <a:endParaRPr sz="2400"/>
              </a:p>
            </p:txBody>
          </p:sp>
          <p:sp>
            <p:nvSpPr>
              <p:cNvPr id="1049368" name="Freeform: Shape 284"/>
              <p:cNvSpPr/>
              <p:nvPr/>
            </p:nvSpPr>
            <p:spPr bwMode="auto">
              <a:xfrm>
                <a:off x="7486650" y="2571750"/>
                <a:ext cx="274638" cy="87313"/>
              </a:xfrm>
              <a:custGeom>
                <a:avLst/>
                <a:gdLst>
                  <a:gd name="T0" fmla="*/ 764 w 765"/>
                  <a:gd name="T1" fmla="*/ 242 h 243"/>
                  <a:gd name="T2" fmla="*/ 0 w 765"/>
                  <a:gd name="T3" fmla="*/ 242 h 243"/>
                  <a:gd name="T4" fmla="*/ 0 w 765"/>
                  <a:gd name="T5" fmla="*/ 0 h 243"/>
                  <a:gd name="T6" fmla="*/ 764 w 765"/>
                  <a:gd name="T7" fmla="*/ 0 h 243"/>
                  <a:gd name="T8" fmla="*/ 764 w 765"/>
                  <a:gd name="T9" fmla="*/ 242 h 243"/>
                </a:gdLst>
                <a:ahLst/>
                <a:cxnLst>
                  <a:cxn ang="0">
                    <a:pos x="T0" y="T1"/>
                  </a:cxn>
                  <a:cxn ang="0">
                    <a:pos x="T2" y="T3"/>
                  </a:cxn>
                  <a:cxn ang="0">
                    <a:pos x="T4" y="T5"/>
                  </a:cxn>
                  <a:cxn ang="0">
                    <a:pos x="T6" y="T7"/>
                  </a:cxn>
                  <a:cxn ang="0">
                    <a:pos x="T8" y="T9"/>
                  </a:cxn>
                </a:cxnLst>
                <a:rect l="0" t="0" r="r" b="b"/>
                <a:pathLst>
                  <a:path w="765" h="243">
                    <a:moveTo>
                      <a:pt x="764" y="242"/>
                    </a:moveTo>
                    <a:lnTo>
                      <a:pt x="0" y="242"/>
                    </a:lnTo>
                    <a:lnTo>
                      <a:pt x="0" y="0"/>
                    </a:lnTo>
                    <a:lnTo>
                      <a:pt x="764" y="0"/>
                    </a:lnTo>
                    <a:lnTo>
                      <a:pt x="764" y="242"/>
                    </a:lnTo>
                  </a:path>
                </a:pathLst>
              </a:custGeom>
              <a:solidFill>
                <a:srgbClr val="FECD82"/>
              </a:solidFill>
              <a:ln>
                <a:noFill/>
              </a:ln>
              <a:effectLst/>
            </p:spPr>
            <p:txBody>
              <a:bodyPr anchor="ctr"/>
              <a:lstStyle/>
              <a:p>
                <a:pPr algn="ctr"/>
                <a:endParaRPr sz="2400"/>
              </a:p>
            </p:txBody>
          </p:sp>
          <p:sp>
            <p:nvSpPr>
              <p:cNvPr id="1049369" name="Freeform: Shape 285"/>
              <p:cNvSpPr/>
              <p:nvPr/>
            </p:nvSpPr>
            <p:spPr bwMode="auto">
              <a:xfrm>
                <a:off x="7486650" y="2571750"/>
                <a:ext cx="274638" cy="87313"/>
              </a:xfrm>
              <a:custGeom>
                <a:avLst/>
                <a:gdLst>
                  <a:gd name="T0" fmla="*/ 764 w 765"/>
                  <a:gd name="T1" fmla="*/ 242 h 243"/>
                  <a:gd name="T2" fmla="*/ 0 w 765"/>
                  <a:gd name="T3" fmla="*/ 242 h 243"/>
                  <a:gd name="T4" fmla="*/ 0 w 765"/>
                  <a:gd name="T5" fmla="*/ 0 h 243"/>
                  <a:gd name="T6" fmla="*/ 764 w 765"/>
                  <a:gd name="T7" fmla="*/ 0 h 243"/>
                  <a:gd name="T8" fmla="*/ 764 w 765"/>
                  <a:gd name="T9" fmla="*/ 242 h 243"/>
                </a:gdLst>
                <a:ahLst/>
                <a:cxnLst>
                  <a:cxn ang="0">
                    <a:pos x="T0" y="T1"/>
                  </a:cxn>
                  <a:cxn ang="0">
                    <a:pos x="T2" y="T3"/>
                  </a:cxn>
                  <a:cxn ang="0">
                    <a:pos x="T4" y="T5"/>
                  </a:cxn>
                  <a:cxn ang="0">
                    <a:pos x="T6" y="T7"/>
                  </a:cxn>
                  <a:cxn ang="0">
                    <a:pos x="T8" y="T9"/>
                  </a:cxn>
                </a:cxnLst>
                <a:rect l="0" t="0" r="r" b="b"/>
                <a:pathLst>
                  <a:path w="765" h="243">
                    <a:moveTo>
                      <a:pt x="764" y="242"/>
                    </a:moveTo>
                    <a:lnTo>
                      <a:pt x="0" y="242"/>
                    </a:lnTo>
                    <a:lnTo>
                      <a:pt x="0" y="0"/>
                    </a:lnTo>
                    <a:lnTo>
                      <a:pt x="764" y="0"/>
                    </a:lnTo>
                    <a:lnTo>
                      <a:pt x="764" y="242"/>
                    </a:lnTo>
                  </a:path>
                </a:pathLst>
              </a:custGeom>
              <a:solidFill>
                <a:srgbClr val="FECD82"/>
              </a:solidFill>
              <a:ln>
                <a:noFill/>
              </a:ln>
              <a:effectLst/>
            </p:spPr>
            <p:txBody>
              <a:bodyPr anchor="ctr"/>
              <a:lstStyle/>
              <a:p>
                <a:pPr algn="ctr"/>
                <a:endParaRPr sz="2400"/>
              </a:p>
            </p:txBody>
          </p:sp>
          <p:sp>
            <p:nvSpPr>
              <p:cNvPr id="1049370" name="Freeform: Shape 286"/>
              <p:cNvSpPr/>
              <p:nvPr/>
            </p:nvSpPr>
            <p:spPr bwMode="auto">
              <a:xfrm>
                <a:off x="7083425" y="2900363"/>
                <a:ext cx="114300" cy="107950"/>
              </a:xfrm>
              <a:custGeom>
                <a:avLst/>
                <a:gdLst>
                  <a:gd name="T0" fmla="*/ 0 w 317"/>
                  <a:gd name="T1" fmla="*/ 0 h 298"/>
                  <a:gd name="T2" fmla="*/ 0 w 317"/>
                  <a:gd name="T3" fmla="*/ 0 h 298"/>
                  <a:gd name="T4" fmla="*/ 0 w 317"/>
                  <a:gd name="T5" fmla="*/ 149 h 298"/>
                  <a:gd name="T6" fmla="*/ 167 w 317"/>
                  <a:gd name="T7" fmla="*/ 297 h 298"/>
                  <a:gd name="T8" fmla="*/ 316 w 317"/>
                  <a:gd name="T9" fmla="*/ 297 h 298"/>
                  <a:gd name="T10" fmla="*/ 0 w 317"/>
                  <a:gd name="T11" fmla="*/ 0 h 298"/>
                </a:gdLst>
                <a:ahLst/>
                <a:cxnLst>
                  <a:cxn ang="0">
                    <a:pos x="T0" y="T1"/>
                  </a:cxn>
                  <a:cxn ang="0">
                    <a:pos x="T2" y="T3"/>
                  </a:cxn>
                  <a:cxn ang="0">
                    <a:pos x="T4" y="T5"/>
                  </a:cxn>
                  <a:cxn ang="0">
                    <a:pos x="T6" y="T7"/>
                  </a:cxn>
                  <a:cxn ang="0">
                    <a:pos x="T8" y="T9"/>
                  </a:cxn>
                  <a:cxn ang="0">
                    <a:pos x="T10" y="T11"/>
                  </a:cxn>
                </a:cxnLst>
                <a:rect l="0" t="0" r="r" b="b"/>
                <a:pathLst>
                  <a:path w="317" h="298">
                    <a:moveTo>
                      <a:pt x="0" y="0"/>
                    </a:moveTo>
                    <a:lnTo>
                      <a:pt x="0" y="0"/>
                    </a:lnTo>
                    <a:cubicBezTo>
                      <a:pt x="0" y="149"/>
                      <a:pt x="0" y="149"/>
                      <a:pt x="0" y="149"/>
                    </a:cubicBezTo>
                    <a:cubicBezTo>
                      <a:pt x="0" y="242"/>
                      <a:pt x="74" y="297"/>
                      <a:pt x="167" y="297"/>
                    </a:cubicBezTo>
                    <a:cubicBezTo>
                      <a:pt x="316" y="297"/>
                      <a:pt x="316" y="297"/>
                      <a:pt x="316" y="297"/>
                    </a:cubicBezTo>
                    <a:cubicBezTo>
                      <a:pt x="223" y="205"/>
                      <a:pt x="111" y="93"/>
                      <a:pt x="0" y="0"/>
                    </a:cubicBezTo>
                  </a:path>
                </a:pathLst>
              </a:custGeom>
              <a:solidFill>
                <a:srgbClr val="FBB259"/>
              </a:solidFill>
              <a:ln>
                <a:noFill/>
              </a:ln>
              <a:effectLst/>
            </p:spPr>
            <p:txBody>
              <a:bodyPr anchor="ctr"/>
              <a:lstStyle/>
              <a:p>
                <a:pPr algn="ctr"/>
                <a:endParaRPr sz="2400"/>
              </a:p>
            </p:txBody>
          </p:sp>
          <p:sp>
            <p:nvSpPr>
              <p:cNvPr id="1049371" name="Freeform: Shape 287"/>
              <p:cNvSpPr/>
              <p:nvPr/>
            </p:nvSpPr>
            <p:spPr bwMode="auto">
              <a:xfrm>
                <a:off x="8056563" y="2887663"/>
                <a:ext cx="120650" cy="120650"/>
              </a:xfrm>
              <a:custGeom>
                <a:avLst/>
                <a:gdLst>
                  <a:gd name="T0" fmla="*/ 0 w 336"/>
                  <a:gd name="T1" fmla="*/ 334 h 335"/>
                  <a:gd name="T2" fmla="*/ 0 w 336"/>
                  <a:gd name="T3" fmla="*/ 334 h 335"/>
                  <a:gd name="T4" fmla="*/ 186 w 336"/>
                  <a:gd name="T5" fmla="*/ 334 h 335"/>
                  <a:gd name="T6" fmla="*/ 335 w 336"/>
                  <a:gd name="T7" fmla="*/ 186 h 335"/>
                  <a:gd name="T8" fmla="*/ 335 w 336"/>
                  <a:gd name="T9" fmla="*/ 0 h 335"/>
                  <a:gd name="T10" fmla="*/ 0 w 336"/>
                  <a:gd name="T11" fmla="*/ 334 h 335"/>
                </a:gdLst>
                <a:ahLst/>
                <a:cxnLst>
                  <a:cxn ang="0">
                    <a:pos x="T0" y="T1"/>
                  </a:cxn>
                  <a:cxn ang="0">
                    <a:pos x="T2" y="T3"/>
                  </a:cxn>
                  <a:cxn ang="0">
                    <a:pos x="T4" y="T5"/>
                  </a:cxn>
                  <a:cxn ang="0">
                    <a:pos x="T6" y="T7"/>
                  </a:cxn>
                  <a:cxn ang="0">
                    <a:pos x="T8" y="T9"/>
                  </a:cxn>
                  <a:cxn ang="0">
                    <a:pos x="T10" y="T11"/>
                  </a:cxn>
                </a:cxnLst>
                <a:rect l="0" t="0" r="r" b="b"/>
                <a:pathLst>
                  <a:path w="336" h="335">
                    <a:moveTo>
                      <a:pt x="0" y="334"/>
                    </a:moveTo>
                    <a:lnTo>
                      <a:pt x="0" y="334"/>
                    </a:lnTo>
                    <a:cubicBezTo>
                      <a:pt x="186" y="334"/>
                      <a:pt x="186" y="334"/>
                      <a:pt x="186" y="334"/>
                    </a:cubicBezTo>
                    <a:cubicBezTo>
                      <a:pt x="279" y="334"/>
                      <a:pt x="335" y="279"/>
                      <a:pt x="335" y="186"/>
                    </a:cubicBezTo>
                    <a:cubicBezTo>
                      <a:pt x="335" y="0"/>
                      <a:pt x="335" y="0"/>
                      <a:pt x="335" y="0"/>
                    </a:cubicBezTo>
                    <a:cubicBezTo>
                      <a:pt x="0" y="334"/>
                      <a:pt x="0" y="334"/>
                      <a:pt x="0" y="334"/>
                    </a:cubicBezTo>
                  </a:path>
                </a:pathLst>
              </a:custGeom>
              <a:solidFill>
                <a:srgbClr val="FBB259"/>
              </a:solidFill>
              <a:ln>
                <a:noFill/>
              </a:ln>
              <a:effectLst/>
            </p:spPr>
            <p:txBody>
              <a:bodyPr anchor="ctr"/>
              <a:lstStyle/>
              <a:p>
                <a:pPr algn="ctr"/>
                <a:endParaRPr sz="2400"/>
              </a:p>
            </p:txBody>
          </p:sp>
          <p:sp>
            <p:nvSpPr>
              <p:cNvPr id="1049372" name="Freeform: Shape 288"/>
              <p:cNvSpPr/>
              <p:nvPr/>
            </p:nvSpPr>
            <p:spPr bwMode="auto">
              <a:xfrm>
                <a:off x="6540500" y="1935163"/>
                <a:ext cx="817563" cy="1019175"/>
              </a:xfrm>
              <a:custGeom>
                <a:avLst/>
                <a:gdLst>
                  <a:gd name="T0" fmla="*/ 0 w 2272"/>
                  <a:gd name="T1" fmla="*/ 2346 h 2831"/>
                  <a:gd name="T2" fmla="*/ 1508 w 2272"/>
                  <a:gd name="T3" fmla="*/ 2830 h 2831"/>
                  <a:gd name="T4" fmla="*/ 1508 w 2272"/>
                  <a:gd name="T5" fmla="*/ 2830 h 2831"/>
                  <a:gd name="T6" fmla="*/ 0 w 2272"/>
                  <a:gd name="T7" fmla="*/ 2346 h 2831"/>
                  <a:gd name="T8" fmla="*/ 651 w 2272"/>
                  <a:gd name="T9" fmla="*/ 968 h 2831"/>
                  <a:gd name="T10" fmla="*/ 689 w 2272"/>
                  <a:gd name="T11" fmla="*/ 1024 h 2831"/>
                  <a:gd name="T12" fmla="*/ 689 w 2272"/>
                  <a:gd name="T13" fmla="*/ 1024 h 2831"/>
                  <a:gd name="T14" fmla="*/ 651 w 2272"/>
                  <a:gd name="T15" fmla="*/ 968 h 2831"/>
                  <a:gd name="T16" fmla="*/ 1824 w 2272"/>
                  <a:gd name="T17" fmla="*/ 0 h 2831"/>
                  <a:gd name="T18" fmla="*/ 521 w 2272"/>
                  <a:gd name="T19" fmla="*/ 689 h 2831"/>
                  <a:gd name="T20" fmla="*/ 1824 w 2272"/>
                  <a:gd name="T21" fmla="*/ 0 h 2831"/>
                  <a:gd name="T22" fmla="*/ 2271 w 2272"/>
                  <a:gd name="T23" fmla="*/ 875 h 2831"/>
                  <a:gd name="T24" fmla="*/ 2271 w 2272"/>
                  <a:gd name="T25" fmla="*/ 875 h 2831"/>
                  <a:gd name="T26" fmla="*/ 1824 w 2272"/>
                  <a:gd name="T27" fmla="*/ 0 h 2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2" h="2831">
                    <a:moveTo>
                      <a:pt x="0" y="2346"/>
                    </a:moveTo>
                    <a:lnTo>
                      <a:pt x="1508" y="2830"/>
                    </a:lnTo>
                    <a:lnTo>
                      <a:pt x="1508" y="2830"/>
                    </a:lnTo>
                    <a:lnTo>
                      <a:pt x="0" y="2346"/>
                    </a:lnTo>
                    <a:close/>
                    <a:moveTo>
                      <a:pt x="651" y="968"/>
                    </a:moveTo>
                    <a:lnTo>
                      <a:pt x="689" y="1024"/>
                    </a:lnTo>
                    <a:lnTo>
                      <a:pt x="689" y="1024"/>
                    </a:lnTo>
                    <a:lnTo>
                      <a:pt x="651" y="968"/>
                    </a:lnTo>
                    <a:close/>
                    <a:moveTo>
                      <a:pt x="1824" y="0"/>
                    </a:moveTo>
                    <a:lnTo>
                      <a:pt x="521" y="689"/>
                    </a:lnTo>
                    <a:lnTo>
                      <a:pt x="1824" y="0"/>
                    </a:lnTo>
                    <a:lnTo>
                      <a:pt x="2271" y="875"/>
                    </a:lnTo>
                    <a:lnTo>
                      <a:pt x="2271" y="875"/>
                    </a:lnTo>
                    <a:lnTo>
                      <a:pt x="1824" y="0"/>
                    </a:lnTo>
                    <a:close/>
                  </a:path>
                </a:pathLst>
              </a:custGeom>
              <a:solidFill>
                <a:srgbClr val="E6E9EB"/>
              </a:solidFill>
              <a:ln>
                <a:noFill/>
              </a:ln>
              <a:effectLst/>
            </p:spPr>
            <p:txBody>
              <a:bodyPr anchor="ctr"/>
              <a:lstStyle/>
              <a:p>
                <a:pPr algn="ctr"/>
                <a:endParaRPr sz="2400"/>
              </a:p>
            </p:txBody>
          </p:sp>
          <p:sp>
            <p:nvSpPr>
              <p:cNvPr id="1049373" name="Freeform: Shape 289"/>
              <p:cNvSpPr/>
              <p:nvPr/>
            </p:nvSpPr>
            <p:spPr bwMode="auto">
              <a:xfrm>
                <a:off x="6540500" y="2779713"/>
                <a:ext cx="542925" cy="174625"/>
              </a:xfrm>
              <a:custGeom>
                <a:avLst/>
                <a:gdLst>
                  <a:gd name="T0" fmla="*/ 0 w 1509"/>
                  <a:gd name="T1" fmla="*/ 0 h 485"/>
                  <a:gd name="T2" fmla="*/ 1508 w 1509"/>
                  <a:gd name="T3" fmla="*/ 484 h 485"/>
                  <a:gd name="T4" fmla="*/ 1508 w 1509"/>
                  <a:gd name="T5" fmla="*/ 484 h 485"/>
                  <a:gd name="T6" fmla="*/ 0 w 1509"/>
                  <a:gd name="T7" fmla="*/ 0 h 485"/>
                </a:gdLst>
                <a:ahLst/>
                <a:cxnLst>
                  <a:cxn ang="0">
                    <a:pos x="T0" y="T1"/>
                  </a:cxn>
                  <a:cxn ang="0">
                    <a:pos x="T2" y="T3"/>
                  </a:cxn>
                  <a:cxn ang="0">
                    <a:pos x="T4" y="T5"/>
                  </a:cxn>
                  <a:cxn ang="0">
                    <a:pos x="T6" y="T7"/>
                  </a:cxn>
                </a:cxnLst>
                <a:rect l="0" t="0" r="r" b="b"/>
                <a:pathLst>
                  <a:path w="1509" h="485">
                    <a:moveTo>
                      <a:pt x="0" y="0"/>
                    </a:moveTo>
                    <a:lnTo>
                      <a:pt x="1508" y="484"/>
                    </a:lnTo>
                    <a:lnTo>
                      <a:pt x="1508" y="484"/>
                    </a:lnTo>
                    <a:lnTo>
                      <a:pt x="0" y="0"/>
                    </a:lnTo>
                  </a:path>
                </a:pathLst>
              </a:custGeom>
              <a:solidFill>
                <a:srgbClr val="E6E9EB"/>
              </a:solidFill>
              <a:ln>
                <a:noFill/>
              </a:ln>
              <a:effectLst/>
            </p:spPr>
            <p:txBody>
              <a:bodyPr anchor="ctr"/>
              <a:lstStyle/>
              <a:p>
                <a:pPr algn="ctr"/>
                <a:endParaRPr sz="2400"/>
              </a:p>
            </p:txBody>
          </p:sp>
          <p:sp>
            <p:nvSpPr>
              <p:cNvPr id="1049374" name="Freeform: Shape 290"/>
              <p:cNvSpPr/>
              <p:nvPr/>
            </p:nvSpPr>
            <p:spPr bwMode="auto">
              <a:xfrm>
                <a:off x="6775450" y="2284413"/>
                <a:ext cx="14288" cy="20637"/>
              </a:xfrm>
              <a:custGeom>
                <a:avLst/>
                <a:gdLst>
                  <a:gd name="T0" fmla="*/ 0 w 39"/>
                  <a:gd name="T1" fmla="*/ 0 h 57"/>
                  <a:gd name="T2" fmla="*/ 38 w 39"/>
                  <a:gd name="T3" fmla="*/ 56 h 57"/>
                  <a:gd name="T4" fmla="*/ 38 w 39"/>
                  <a:gd name="T5" fmla="*/ 56 h 57"/>
                  <a:gd name="T6" fmla="*/ 0 w 39"/>
                  <a:gd name="T7" fmla="*/ 0 h 57"/>
                </a:gdLst>
                <a:ahLst/>
                <a:cxnLst>
                  <a:cxn ang="0">
                    <a:pos x="T0" y="T1"/>
                  </a:cxn>
                  <a:cxn ang="0">
                    <a:pos x="T2" y="T3"/>
                  </a:cxn>
                  <a:cxn ang="0">
                    <a:pos x="T4" y="T5"/>
                  </a:cxn>
                  <a:cxn ang="0">
                    <a:pos x="T6" y="T7"/>
                  </a:cxn>
                </a:cxnLst>
                <a:rect l="0" t="0" r="r" b="b"/>
                <a:pathLst>
                  <a:path w="39" h="57">
                    <a:moveTo>
                      <a:pt x="0" y="0"/>
                    </a:moveTo>
                    <a:lnTo>
                      <a:pt x="38" y="56"/>
                    </a:lnTo>
                    <a:lnTo>
                      <a:pt x="38" y="56"/>
                    </a:lnTo>
                    <a:lnTo>
                      <a:pt x="0" y="0"/>
                    </a:lnTo>
                  </a:path>
                </a:pathLst>
              </a:custGeom>
              <a:solidFill>
                <a:srgbClr val="E6E9EB"/>
              </a:solidFill>
              <a:ln>
                <a:noFill/>
              </a:ln>
              <a:effectLst/>
            </p:spPr>
            <p:txBody>
              <a:bodyPr anchor="ctr"/>
              <a:lstStyle/>
              <a:p>
                <a:pPr algn="ctr"/>
                <a:endParaRPr sz="2400"/>
              </a:p>
            </p:txBody>
          </p:sp>
          <p:sp>
            <p:nvSpPr>
              <p:cNvPr id="1049375" name="Freeform: Shape 291"/>
              <p:cNvSpPr/>
              <p:nvPr/>
            </p:nvSpPr>
            <p:spPr bwMode="auto">
              <a:xfrm>
                <a:off x="6729413" y="1935163"/>
                <a:ext cx="630237" cy="315912"/>
              </a:xfrm>
              <a:custGeom>
                <a:avLst/>
                <a:gdLst>
                  <a:gd name="T0" fmla="*/ 1303 w 1751"/>
                  <a:gd name="T1" fmla="*/ 0 h 876"/>
                  <a:gd name="T2" fmla="*/ 0 w 1751"/>
                  <a:gd name="T3" fmla="*/ 689 h 876"/>
                  <a:gd name="T4" fmla="*/ 1303 w 1751"/>
                  <a:gd name="T5" fmla="*/ 0 h 876"/>
                  <a:gd name="T6" fmla="*/ 1750 w 1751"/>
                  <a:gd name="T7" fmla="*/ 875 h 876"/>
                  <a:gd name="T8" fmla="*/ 1750 w 1751"/>
                  <a:gd name="T9" fmla="*/ 875 h 876"/>
                  <a:gd name="T10" fmla="*/ 1303 w 1751"/>
                  <a:gd name="T11" fmla="*/ 0 h 876"/>
                </a:gdLst>
                <a:ahLst/>
                <a:cxnLst>
                  <a:cxn ang="0">
                    <a:pos x="T0" y="T1"/>
                  </a:cxn>
                  <a:cxn ang="0">
                    <a:pos x="T2" y="T3"/>
                  </a:cxn>
                  <a:cxn ang="0">
                    <a:pos x="T4" y="T5"/>
                  </a:cxn>
                  <a:cxn ang="0">
                    <a:pos x="T6" y="T7"/>
                  </a:cxn>
                  <a:cxn ang="0">
                    <a:pos x="T8" y="T9"/>
                  </a:cxn>
                  <a:cxn ang="0">
                    <a:pos x="T10" y="T11"/>
                  </a:cxn>
                </a:cxnLst>
                <a:rect l="0" t="0" r="r" b="b"/>
                <a:pathLst>
                  <a:path w="1751" h="876">
                    <a:moveTo>
                      <a:pt x="1303" y="0"/>
                    </a:moveTo>
                    <a:lnTo>
                      <a:pt x="0" y="689"/>
                    </a:lnTo>
                    <a:lnTo>
                      <a:pt x="1303" y="0"/>
                    </a:lnTo>
                    <a:lnTo>
                      <a:pt x="1750" y="875"/>
                    </a:lnTo>
                    <a:lnTo>
                      <a:pt x="1750" y="875"/>
                    </a:lnTo>
                    <a:lnTo>
                      <a:pt x="1303" y="0"/>
                    </a:lnTo>
                  </a:path>
                </a:pathLst>
              </a:custGeom>
              <a:solidFill>
                <a:srgbClr val="E6E9EB"/>
              </a:solidFill>
              <a:ln>
                <a:noFill/>
              </a:ln>
              <a:effectLst/>
            </p:spPr>
            <p:txBody>
              <a:bodyPr anchor="ctr"/>
              <a:lstStyle/>
              <a:p>
                <a:pPr algn="ctr"/>
                <a:endParaRPr sz="2400"/>
              </a:p>
            </p:txBody>
          </p:sp>
          <p:sp>
            <p:nvSpPr>
              <p:cNvPr id="1049376" name="Freeform: Shape 292"/>
              <p:cNvSpPr/>
              <p:nvPr/>
            </p:nvSpPr>
            <p:spPr bwMode="auto">
              <a:xfrm>
                <a:off x="6540500" y="2278063"/>
                <a:ext cx="542925" cy="677862"/>
              </a:xfrm>
              <a:custGeom>
                <a:avLst/>
                <a:gdLst>
                  <a:gd name="T0" fmla="*/ 912 w 1509"/>
                  <a:gd name="T1" fmla="*/ 1526 h 1881"/>
                  <a:gd name="T2" fmla="*/ 614 w 1509"/>
                  <a:gd name="T3" fmla="*/ 1043 h 1881"/>
                  <a:gd name="T4" fmla="*/ 912 w 1509"/>
                  <a:gd name="T5" fmla="*/ 1526 h 1881"/>
                  <a:gd name="T6" fmla="*/ 428 w 1509"/>
                  <a:gd name="T7" fmla="*/ 1210 h 1881"/>
                  <a:gd name="T8" fmla="*/ 577 w 1509"/>
                  <a:gd name="T9" fmla="*/ 353 h 1881"/>
                  <a:gd name="T10" fmla="*/ 428 w 1509"/>
                  <a:gd name="T11" fmla="*/ 1210 h 1881"/>
                  <a:gd name="T12" fmla="*/ 447 w 1509"/>
                  <a:gd name="T13" fmla="*/ 0 h 1881"/>
                  <a:gd name="T14" fmla="*/ 1508 w 1509"/>
                  <a:gd name="T15" fmla="*/ 1880 h 1881"/>
                  <a:gd name="T16" fmla="*/ 1508 w 1509"/>
                  <a:gd name="T17" fmla="*/ 1713 h 1881"/>
                  <a:gd name="T18" fmla="*/ 1508 w 1509"/>
                  <a:gd name="T19" fmla="*/ 1657 h 1881"/>
                  <a:gd name="T20" fmla="*/ 1508 w 1509"/>
                  <a:gd name="T21" fmla="*/ 1619 h 1881"/>
                  <a:gd name="T22" fmla="*/ 1452 w 1509"/>
                  <a:gd name="T23" fmla="*/ 1694 h 1881"/>
                  <a:gd name="T24" fmla="*/ 1452 w 1509"/>
                  <a:gd name="T25" fmla="*/ 1526 h 1881"/>
                  <a:gd name="T26" fmla="*/ 1359 w 1509"/>
                  <a:gd name="T27" fmla="*/ 1657 h 1881"/>
                  <a:gd name="T28" fmla="*/ 1396 w 1509"/>
                  <a:gd name="T29" fmla="*/ 1396 h 1881"/>
                  <a:gd name="T30" fmla="*/ 1266 w 1509"/>
                  <a:gd name="T31" fmla="*/ 1638 h 1881"/>
                  <a:gd name="T32" fmla="*/ 1341 w 1509"/>
                  <a:gd name="T33" fmla="*/ 1284 h 1881"/>
                  <a:gd name="T34" fmla="*/ 1192 w 1509"/>
                  <a:gd name="T35" fmla="*/ 1601 h 1881"/>
                  <a:gd name="T36" fmla="*/ 1266 w 1509"/>
                  <a:gd name="T37" fmla="*/ 1172 h 1881"/>
                  <a:gd name="T38" fmla="*/ 1005 w 1509"/>
                  <a:gd name="T39" fmla="*/ 1545 h 1881"/>
                  <a:gd name="T40" fmla="*/ 1154 w 1509"/>
                  <a:gd name="T41" fmla="*/ 930 h 1881"/>
                  <a:gd name="T42" fmla="*/ 1043 w 1509"/>
                  <a:gd name="T43" fmla="*/ 1098 h 1881"/>
                  <a:gd name="T44" fmla="*/ 1080 w 1509"/>
                  <a:gd name="T45" fmla="*/ 819 h 1881"/>
                  <a:gd name="T46" fmla="*/ 949 w 1509"/>
                  <a:gd name="T47" fmla="*/ 1079 h 1881"/>
                  <a:gd name="T48" fmla="*/ 1024 w 1509"/>
                  <a:gd name="T49" fmla="*/ 689 h 1881"/>
                  <a:gd name="T50" fmla="*/ 856 w 1509"/>
                  <a:gd name="T51" fmla="*/ 1043 h 1881"/>
                  <a:gd name="T52" fmla="*/ 968 w 1509"/>
                  <a:gd name="T53" fmla="*/ 577 h 1881"/>
                  <a:gd name="T54" fmla="*/ 782 w 1509"/>
                  <a:gd name="T55" fmla="*/ 1023 h 1881"/>
                  <a:gd name="T56" fmla="*/ 894 w 1509"/>
                  <a:gd name="T57" fmla="*/ 465 h 1881"/>
                  <a:gd name="T58" fmla="*/ 689 w 1509"/>
                  <a:gd name="T59" fmla="*/ 986 h 1881"/>
                  <a:gd name="T60" fmla="*/ 838 w 1509"/>
                  <a:gd name="T61" fmla="*/ 353 h 1881"/>
                  <a:gd name="T62" fmla="*/ 689 w 1509"/>
                  <a:gd name="T63" fmla="*/ 74 h 1881"/>
                  <a:gd name="T64" fmla="*/ 447 w 1509"/>
                  <a:gd name="T65" fmla="*/ 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09" h="1881">
                    <a:moveTo>
                      <a:pt x="912" y="1526"/>
                    </a:moveTo>
                    <a:lnTo>
                      <a:pt x="912" y="1526"/>
                    </a:lnTo>
                    <a:cubicBezTo>
                      <a:pt x="502" y="1396"/>
                      <a:pt x="502" y="1396"/>
                      <a:pt x="502" y="1396"/>
                    </a:cubicBezTo>
                    <a:cubicBezTo>
                      <a:pt x="614" y="1043"/>
                      <a:pt x="614" y="1043"/>
                      <a:pt x="614" y="1043"/>
                    </a:cubicBezTo>
                    <a:cubicBezTo>
                      <a:pt x="1024" y="1172"/>
                      <a:pt x="1024" y="1172"/>
                      <a:pt x="1024" y="1172"/>
                    </a:cubicBezTo>
                    <a:cubicBezTo>
                      <a:pt x="912" y="1526"/>
                      <a:pt x="912" y="1526"/>
                      <a:pt x="912" y="1526"/>
                    </a:cubicBezTo>
                    <a:lnTo>
                      <a:pt x="428" y="1210"/>
                    </a:lnTo>
                    <a:lnTo>
                      <a:pt x="428" y="1210"/>
                    </a:lnTo>
                    <a:cubicBezTo>
                      <a:pt x="316" y="1172"/>
                      <a:pt x="316" y="1172"/>
                      <a:pt x="316" y="1172"/>
                    </a:cubicBezTo>
                    <a:cubicBezTo>
                      <a:pt x="577" y="353"/>
                      <a:pt x="577" y="353"/>
                      <a:pt x="577" y="353"/>
                    </a:cubicBezTo>
                    <a:cubicBezTo>
                      <a:pt x="689" y="391"/>
                      <a:pt x="689" y="391"/>
                      <a:pt x="689" y="391"/>
                    </a:cubicBezTo>
                    <a:cubicBezTo>
                      <a:pt x="428" y="1210"/>
                      <a:pt x="428" y="1210"/>
                      <a:pt x="428" y="1210"/>
                    </a:cubicBezTo>
                    <a:lnTo>
                      <a:pt x="447" y="0"/>
                    </a:lnTo>
                    <a:lnTo>
                      <a:pt x="447" y="0"/>
                    </a:lnTo>
                    <a:cubicBezTo>
                      <a:pt x="0" y="1396"/>
                      <a:pt x="0" y="1396"/>
                      <a:pt x="0" y="1396"/>
                    </a:cubicBezTo>
                    <a:cubicBezTo>
                      <a:pt x="1508" y="1880"/>
                      <a:pt x="1508" y="1880"/>
                      <a:pt x="1508" y="1880"/>
                    </a:cubicBezTo>
                    <a:lnTo>
                      <a:pt x="1508" y="1880"/>
                    </a:lnTo>
                    <a:cubicBezTo>
                      <a:pt x="1508" y="1713"/>
                      <a:pt x="1508" y="1713"/>
                      <a:pt x="1508" y="1713"/>
                    </a:cubicBezTo>
                    <a:cubicBezTo>
                      <a:pt x="1508" y="1694"/>
                      <a:pt x="1508" y="1694"/>
                      <a:pt x="1508" y="1694"/>
                    </a:cubicBezTo>
                    <a:cubicBezTo>
                      <a:pt x="1508" y="1657"/>
                      <a:pt x="1508" y="1657"/>
                      <a:pt x="1508" y="1657"/>
                    </a:cubicBezTo>
                    <a:cubicBezTo>
                      <a:pt x="1508" y="1619"/>
                      <a:pt x="1508" y="1619"/>
                      <a:pt x="1508" y="1619"/>
                    </a:cubicBezTo>
                    <a:lnTo>
                      <a:pt x="1508" y="1619"/>
                    </a:lnTo>
                    <a:cubicBezTo>
                      <a:pt x="1490" y="1582"/>
                      <a:pt x="1490" y="1582"/>
                      <a:pt x="1490" y="1582"/>
                    </a:cubicBezTo>
                    <a:cubicBezTo>
                      <a:pt x="1452" y="1694"/>
                      <a:pt x="1452" y="1694"/>
                      <a:pt x="1452" y="1694"/>
                    </a:cubicBezTo>
                    <a:cubicBezTo>
                      <a:pt x="1415" y="1675"/>
                      <a:pt x="1415" y="1675"/>
                      <a:pt x="1415" y="1675"/>
                    </a:cubicBezTo>
                    <a:cubicBezTo>
                      <a:pt x="1452" y="1526"/>
                      <a:pt x="1452" y="1526"/>
                      <a:pt x="1452" y="1526"/>
                    </a:cubicBezTo>
                    <a:cubicBezTo>
                      <a:pt x="1434" y="1470"/>
                      <a:pt x="1434" y="1470"/>
                      <a:pt x="1434" y="1470"/>
                    </a:cubicBezTo>
                    <a:cubicBezTo>
                      <a:pt x="1359" y="1657"/>
                      <a:pt x="1359" y="1657"/>
                      <a:pt x="1359" y="1657"/>
                    </a:cubicBezTo>
                    <a:cubicBezTo>
                      <a:pt x="1322" y="1638"/>
                      <a:pt x="1322" y="1638"/>
                      <a:pt x="1322" y="1638"/>
                    </a:cubicBezTo>
                    <a:cubicBezTo>
                      <a:pt x="1396" y="1396"/>
                      <a:pt x="1396" y="1396"/>
                      <a:pt x="1396" y="1396"/>
                    </a:cubicBezTo>
                    <a:cubicBezTo>
                      <a:pt x="1359" y="1340"/>
                      <a:pt x="1359" y="1340"/>
                      <a:pt x="1359" y="1340"/>
                    </a:cubicBezTo>
                    <a:cubicBezTo>
                      <a:pt x="1266" y="1638"/>
                      <a:pt x="1266" y="1638"/>
                      <a:pt x="1266" y="1638"/>
                    </a:cubicBezTo>
                    <a:cubicBezTo>
                      <a:pt x="1229" y="1619"/>
                      <a:pt x="1229" y="1619"/>
                      <a:pt x="1229" y="1619"/>
                    </a:cubicBezTo>
                    <a:cubicBezTo>
                      <a:pt x="1341" y="1284"/>
                      <a:pt x="1341" y="1284"/>
                      <a:pt x="1341" y="1284"/>
                    </a:cubicBezTo>
                    <a:cubicBezTo>
                      <a:pt x="1303" y="1228"/>
                      <a:pt x="1303" y="1228"/>
                      <a:pt x="1303" y="1228"/>
                    </a:cubicBezTo>
                    <a:cubicBezTo>
                      <a:pt x="1192" y="1601"/>
                      <a:pt x="1192" y="1601"/>
                      <a:pt x="1192" y="1601"/>
                    </a:cubicBezTo>
                    <a:cubicBezTo>
                      <a:pt x="1136" y="1582"/>
                      <a:pt x="1136" y="1582"/>
                      <a:pt x="1136" y="1582"/>
                    </a:cubicBezTo>
                    <a:cubicBezTo>
                      <a:pt x="1266" y="1172"/>
                      <a:pt x="1266" y="1172"/>
                      <a:pt x="1266" y="1172"/>
                    </a:cubicBezTo>
                    <a:cubicBezTo>
                      <a:pt x="1173" y="986"/>
                      <a:pt x="1173" y="986"/>
                      <a:pt x="1173" y="986"/>
                    </a:cubicBezTo>
                    <a:cubicBezTo>
                      <a:pt x="1005" y="1545"/>
                      <a:pt x="1005" y="1545"/>
                      <a:pt x="1005" y="1545"/>
                    </a:cubicBezTo>
                    <a:cubicBezTo>
                      <a:pt x="949" y="1526"/>
                      <a:pt x="949" y="1526"/>
                      <a:pt x="949" y="1526"/>
                    </a:cubicBezTo>
                    <a:cubicBezTo>
                      <a:pt x="1154" y="930"/>
                      <a:pt x="1154" y="930"/>
                      <a:pt x="1154" y="930"/>
                    </a:cubicBezTo>
                    <a:cubicBezTo>
                      <a:pt x="1117" y="874"/>
                      <a:pt x="1117" y="874"/>
                      <a:pt x="1117" y="874"/>
                    </a:cubicBezTo>
                    <a:cubicBezTo>
                      <a:pt x="1043" y="1098"/>
                      <a:pt x="1043" y="1098"/>
                      <a:pt x="1043" y="1098"/>
                    </a:cubicBezTo>
                    <a:cubicBezTo>
                      <a:pt x="1005" y="1079"/>
                      <a:pt x="1005" y="1079"/>
                      <a:pt x="1005" y="1079"/>
                    </a:cubicBezTo>
                    <a:cubicBezTo>
                      <a:pt x="1080" y="819"/>
                      <a:pt x="1080" y="819"/>
                      <a:pt x="1080" y="819"/>
                    </a:cubicBezTo>
                    <a:cubicBezTo>
                      <a:pt x="1061" y="763"/>
                      <a:pt x="1061" y="763"/>
                      <a:pt x="1061" y="763"/>
                    </a:cubicBezTo>
                    <a:cubicBezTo>
                      <a:pt x="949" y="1079"/>
                      <a:pt x="949" y="1079"/>
                      <a:pt x="949" y="1079"/>
                    </a:cubicBezTo>
                    <a:cubicBezTo>
                      <a:pt x="912" y="1061"/>
                      <a:pt x="912" y="1061"/>
                      <a:pt x="912" y="1061"/>
                    </a:cubicBezTo>
                    <a:cubicBezTo>
                      <a:pt x="1024" y="689"/>
                      <a:pt x="1024" y="689"/>
                      <a:pt x="1024" y="689"/>
                    </a:cubicBezTo>
                    <a:cubicBezTo>
                      <a:pt x="987" y="633"/>
                      <a:pt x="987" y="633"/>
                      <a:pt x="987" y="633"/>
                    </a:cubicBezTo>
                    <a:cubicBezTo>
                      <a:pt x="856" y="1043"/>
                      <a:pt x="856" y="1043"/>
                      <a:pt x="856" y="1043"/>
                    </a:cubicBezTo>
                    <a:cubicBezTo>
                      <a:pt x="819" y="1023"/>
                      <a:pt x="819" y="1023"/>
                      <a:pt x="819" y="1023"/>
                    </a:cubicBezTo>
                    <a:cubicBezTo>
                      <a:pt x="968" y="577"/>
                      <a:pt x="968" y="577"/>
                      <a:pt x="968" y="577"/>
                    </a:cubicBezTo>
                    <a:cubicBezTo>
                      <a:pt x="931" y="521"/>
                      <a:pt x="931" y="521"/>
                      <a:pt x="931" y="521"/>
                    </a:cubicBezTo>
                    <a:cubicBezTo>
                      <a:pt x="782" y="1023"/>
                      <a:pt x="782" y="1023"/>
                      <a:pt x="782" y="1023"/>
                    </a:cubicBezTo>
                    <a:cubicBezTo>
                      <a:pt x="726" y="1005"/>
                      <a:pt x="726" y="1005"/>
                      <a:pt x="726" y="1005"/>
                    </a:cubicBezTo>
                    <a:cubicBezTo>
                      <a:pt x="894" y="465"/>
                      <a:pt x="894" y="465"/>
                      <a:pt x="894" y="465"/>
                    </a:cubicBezTo>
                    <a:cubicBezTo>
                      <a:pt x="875" y="409"/>
                      <a:pt x="875" y="409"/>
                      <a:pt x="875" y="409"/>
                    </a:cubicBezTo>
                    <a:cubicBezTo>
                      <a:pt x="689" y="986"/>
                      <a:pt x="689" y="986"/>
                      <a:pt x="689" y="986"/>
                    </a:cubicBezTo>
                    <a:cubicBezTo>
                      <a:pt x="633" y="968"/>
                      <a:pt x="633" y="968"/>
                      <a:pt x="633" y="968"/>
                    </a:cubicBezTo>
                    <a:cubicBezTo>
                      <a:pt x="838" y="353"/>
                      <a:pt x="838" y="353"/>
                      <a:pt x="838" y="353"/>
                    </a:cubicBezTo>
                    <a:cubicBezTo>
                      <a:pt x="689" y="74"/>
                      <a:pt x="689" y="74"/>
                      <a:pt x="689" y="74"/>
                    </a:cubicBezTo>
                    <a:lnTo>
                      <a:pt x="689" y="74"/>
                    </a:lnTo>
                    <a:lnTo>
                      <a:pt x="689" y="74"/>
                    </a:lnTo>
                    <a:cubicBezTo>
                      <a:pt x="447" y="0"/>
                      <a:pt x="447" y="0"/>
                      <a:pt x="447" y="0"/>
                    </a:cubicBezTo>
                    <a:lnTo>
                      <a:pt x="912" y="1526"/>
                    </a:lnTo>
                  </a:path>
                </a:pathLst>
              </a:custGeom>
              <a:solidFill>
                <a:srgbClr val="D8DCDF"/>
              </a:solidFill>
              <a:ln>
                <a:noFill/>
              </a:ln>
              <a:effectLst/>
            </p:spPr>
            <p:txBody>
              <a:bodyPr anchor="ctr"/>
              <a:lstStyle/>
              <a:p>
                <a:pPr algn="ctr"/>
                <a:endParaRPr sz="2400"/>
              </a:p>
            </p:txBody>
          </p:sp>
          <p:sp>
            <p:nvSpPr>
              <p:cNvPr id="1049377" name="Freeform: Shape 293"/>
              <p:cNvSpPr/>
              <p:nvPr/>
            </p:nvSpPr>
            <p:spPr bwMode="auto">
              <a:xfrm>
                <a:off x="6654800" y="2405063"/>
                <a:ext cx="134938" cy="309562"/>
              </a:xfrm>
              <a:custGeom>
                <a:avLst/>
                <a:gdLst>
                  <a:gd name="T0" fmla="*/ 261 w 374"/>
                  <a:gd name="T1" fmla="*/ 0 h 858"/>
                  <a:gd name="T2" fmla="*/ 0 w 374"/>
                  <a:gd name="T3" fmla="*/ 819 h 858"/>
                  <a:gd name="T4" fmla="*/ 112 w 374"/>
                  <a:gd name="T5" fmla="*/ 857 h 858"/>
                  <a:gd name="T6" fmla="*/ 373 w 374"/>
                  <a:gd name="T7" fmla="*/ 38 h 858"/>
                  <a:gd name="T8" fmla="*/ 261 w 374"/>
                  <a:gd name="T9" fmla="*/ 0 h 858"/>
                </a:gdLst>
                <a:ahLst/>
                <a:cxnLst>
                  <a:cxn ang="0">
                    <a:pos x="T0" y="T1"/>
                  </a:cxn>
                  <a:cxn ang="0">
                    <a:pos x="T2" y="T3"/>
                  </a:cxn>
                  <a:cxn ang="0">
                    <a:pos x="T4" y="T5"/>
                  </a:cxn>
                  <a:cxn ang="0">
                    <a:pos x="T6" y="T7"/>
                  </a:cxn>
                  <a:cxn ang="0">
                    <a:pos x="T8" y="T9"/>
                  </a:cxn>
                </a:cxnLst>
                <a:rect l="0" t="0" r="r" b="b"/>
                <a:pathLst>
                  <a:path w="374" h="858">
                    <a:moveTo>
                      <a:pt x="261" y="0"/>
                    </a:moveTo>
                    <a:lnTo>
                      <a:pt x="0" y="819"/>
                    </a:lnTo>
                    <a:lnTo>
                      <a:pt x="112" y="857"/>
                    </a:lnTo>
                    <a:lnTo>
                      <a:pt x="373" y="38"/>
                    </a:lnTo>
                    <a:lnTo>
                      <a:pt x="261" y="0"/>
                    </a:lnTo>
                  </a:path>
                </a:pathLst>
              </a:custGeom>
              <a:solidFill>
                <a:srgbClr val="505F6D"/>
              </a:solidFill>
              <a:ln>
                <a:noFill/>
              </a:ln>
              <a:effectLst/>
            </p:spPr>
            <p:txBody>
              <a:bodyPr anchor="ctr"/>
              <a:lstStyle/>
              <a:p>
                <a:pPr algn="ctr"/>
                <a:endParaRPr sz="2400"/>
              </a:p>
            </p:txBody>
          </p:sp>
          <p:sp>
            <p:nvSpPr>
              <p:cNvPr id="1049378" name="Freeform: Shape 294"/>
              <p:cNvSpPr/>
              <p:nvPr/>
            </p:nvSpPr>
            <p:spPr bwMode="auto">
              <a:xfrm>
                <a:off x="6654800" y="2405063"/>
                <a:ext cx="134938" cy="309562"/>
              </a:xfrm>
              <a:custGeom>
                <a:avLst/>
                <a:gdLst>
                  <a:gd name="T0" fmla="*/ 261 w 374"/>
                  <a:gd name="T1" fmla="*/ 0 h 858"/>
                  <a:gd name="T2" fmla="*/ 0 w 374"/>
                  <a:gd name="T3" fmla="*/ 819 h 858"/>
                  <a:gd name="T4" fmla="*/ 112 w 374"/>
                  <a:gd name="T5" fmla="*/ 857 h 858"/>
                  <a:gd name="T6" fmla="*/ 373 w 374"/>
                  <a:gd name="T7" fmla="*/ 38 h 858"/>
                  <a:gd name="T8" fmla="*/ 261 w 374"/>
                  <a:gd name="T9" fmla="*/ 0 h 858"/>
                </a:gdLst>
                <a:ahLst/>
                <a:cxnLst>
                  <a:cxn ang="0">
                    <a:pos x="T0" y="T1"/>
                  </a:cxn>
                  <a:cxn ang="0">
                    <a:pos x="T2" y="T3"/>
                  </a:cxn>
                  <a:cxn ang="0">
                    <a:pos x="T4" y="T5"/>
                  </a:cxn>
                  <a:cxn ang="0">
                    <a:pos x="T6" y="T7"/>
                  </a:cxn>
                  <a:cxn ang="0">
                    <a:pos x="T8" y="T9"/>
                  </a:cxn>
                </a:cxnLst>
                <a:rect l="0" t="0" r="r" b="b"/>
                <a:pathLst>
                  <a:path w="374" h="858">
                    <a:moveTo>
                      <a:pt x="261" y="0"/>
                    </a:moveTo>
                    <a:lnTo>
                      <a:pt x="0" y="819"/>
                    </a:lnTo>
                    <a:lnTo>
                      <a:pt x="112" y="857"/>
                    </a:lnTo>
                    <a:lnTo>
                      <a:pt x="373" y="38"/>
                    </a:lnTo>
                    <a:lnTo>
                      <a:pt x="261" y="0"/>
                    </a:lnTo>
                  </a:path>
                </a:pathLst>
              </a:custGeom>
              <a:solidFill>
                <a:srgbClr val="505F6D"/>
              </a:solidFill>
              <a:ln>
                <a:noFill/>
              </a:ln>
              <a:effectLst/>
            </p:spPr>
            <p:txBody>
              <a:bodyPr anchor="ctr"/>
              <a:lstStyle/>
              <a:p>
                <a:pPr algn="ctr"/>
                <a:endParaRPr sz="2400"/>
              </a:p>
            </p:txBody>
          </p:sp>
          <p:sp>
            <p:nvSpPr>
              <p:cNvPr id="1049379" name="Freeform: Shape 295"/>
              <p:cNvSpPr/>
              <p:nvPr/>
            </p:nvSpPr>
            <p:spPr bwMode="auto">
              <a:xfrm>
                <a:off x="6769100" y="2405063"/>
                <a:ext cx="87313" cy="228600"/>
              </a:xfrm>
              <a:custGeom>
                <a:avLst/>
                <a:gdLst>
                  <a:gd name="T0" fmla="*/ 205 w 243"/>
                  <a:gd name="T1" fmla="*/ 0 h 634"/>
                  <a:gd name="T2" fmla="*/ 0 w 243"/>
                  <a:gd name="T3" fmla="*/ 615 h 634"/>
                  <a:gd name="T4" fmla="*/ 56 w 243"/>
                  <a:gd name="T5" fmla="*/ 633 h 634"/>
                  <a:gd name="T6" fmla="*/ 242 w 243"/>
                  <a:gd name="T7" fmla="*/ 56 h 634"/>
                  <a:gd name="T8" fmla="*/ 205 w 243"/>
                  <a:gd name="T9" fmla="*/ 0 h 634"/>
                </a:gdLst>
                <a:ahLst/>
                <a:cxnLst>
                  <a:cxn ang="0">
                    <a:pos x="T0" y="T1"/>
                  </a:cxn>
                  <a:cxn ang="0">
                    <a:pos x="T2" y="T3"/>
                  </a:cxn>
                  <a:cxn ang="0">
                    <a:pos x="T4" y="T5"/>
                  </a:cxn>
                  <a:cxn ang="0">
                    <a:pos x="T6" y="T7"/>
                  </a:cxn>
                  <a:cxn ang="0">
                    <a:pos x="T8" y="T9"/>
                  </a:cxn>
                </a:cxnLst>
                <a:rect l="0" t="0" r="r" b="b"/>
                <a:pathLst>
                  <a:path w="243" h="634">
                    <a:moveTo>
                      <a:pt x="205" y="0"/>
                    </a:moveTo>
                    <a:lnTo>
                      <a:pt x="0" y="615"/>
                    </a:lnTo>
                    <a:lnTo>
                      <a:pt x="56" y="633"/>
                    </a:lnTo>
                    <a:lnTo>
                      <a:pt x="242" y="56"/>
                    </a:lnTo>
                    <a:lnTo>
                      <a:pt x="205" y="0"/>
                    </a:lnTo>
                  </a:path>
                </a:pathLst>
              </a:custGeom>
              <a:solidFill>
                <a:srgbClr val="505F6D"/>
              </a:solidFill>
              <a:ln>
                <a:noFill/>
              </a:ln>
              <a:effectLst/>
            </p:spPr>
            <p:txBody>
              <a:bodyPr anchor="ctr"/>
              <a:lstStyle/>
              <a:p>
                <a:pPr algn="ctr"/>
                <a:endParaRPr sz="2400"/>
              </a:p>
            </p:txBody>
          </p:sp>
          <p:sp>
            <p:nvSpPr>
              <p:cNvPr id="1049380" name="Freeform: Shape 296"/>
              <p:cNvSpPr/>
              <p:nvPr/>
            </p:nvSpPr>
            <p:spPr bwMode="auto">
              <a:xfrm>
                <a:off x="6769100" y="2405063"/>
                <a:ext cx="87313" cy="228600"/>
              </a:xfrm>
              <a:custGeom>
                <a:avLst/>
                <a:gdLst>
                  <a:gd name="T0" fmla="*/ 205 w 243"/>
                  <a:gd name="T1" fmla="*/ 0 h 634"/>
                  <a:gd name="T2" fmla="*/ 0 w 243"/>
                  <a:gd name="T3" fmla="*/ 615 h 634"/>
                  <a:gd name="T4" fmla="*/ 56 w 243"/>
                  <a:gd name="T5" fmla="*/ 633 h 634"/>
                  <a:gd name="T6" fmla="*/ 242 w 243"/>
                  <a:gd name="T7" fmla="*/ 56 h 634"/>
                  <a:gd name="T8" fmla="*/ 205 w 243"/>
                  <a:gd name="T9" fmla="*/ 0 h 634"/>
                </a:gdLst>
                <a:ahLst/>
                <a:cxnLst>
                  <a:cxn ang="0">
                    <a:pos x="T0" y="T1"/>
                  </a:cxn>
                  <a:cxn ang="0">
                    <a:pos x="T2" y="T3"/>
                  </a:cxn>
                  <a:cxn ang="0">
                    <a:pos x="T4" y="T5"/>
                  </a:cxn>
                  <a:cxn ang="0">
                    <a:pos x="T6" y="T7"/>
                  </a:cxn>
                  <a:cxn ang="0">
                    <a:pos x="T8" y="T9"/>
                  </a:cxn>
                </a:cxnLst>
                <a:rect l="0" t="0" r="r" b="b"/>
                <a:pathLst>
                  <a:path w="243" h="634">
                    <a:moveTo>
                      <a:pt x="205" y="0"/>
                    </a:moveTo>
                    <a:lnTo>
                      <a:pt x="0" y="615"/>
                    </a:lnTo>
                    <a:lnTo>
                      <a:pt x="56" y="633"/>
                    </a:lnTo>
                    <a:lnTo>
                      <a:pt x="242" y="56"/>
                    </a:lnTo>
                    <a:lnTo>
                      <a:pt x="205" y="0"/>
                    </a:lnTo>
                  </a:path>
                </a:pathLst>
              </a:custGeom>
              <a:solidFill>
                <a:srgbClr val="505F6D"/>
              </a:solidFill>
              <a:ln>
                <a:noFill/>
              </a:ln>
              <a:effectLst/>
            </p:spPr>
            <p:txBody>
              <a:bodyPr anchor="ctr"/>
              <a:lstStyle/>
              <a:p>
                <a:pPr algn="ctr"/>
                <a:endParaRPr sz="2400"/>
              </a:p>
            </p:txBody>
          </p:sp>
          <p:sp>
            <p:nvSpPr>
              <p:cNvPr id="1049381" name="Freeform: Shape 297"/>
              <p:cNvSpPr/>
              <p:nvPr/>
            </p:nvSpPr>
            <p:spPr bwMode="auto">
              <a:xfrm>
                <a:off x="6721475" y="2652713"/>
                <a:ext cx="188913" cy="174625"/>
              </a:xfrm>
              <a:custGeom>
                <a:avLst/>
                <a:gdLst>
                  <a:gd name="T0" fmla="*/ 112 w 523"/>
                  <a:gd name="T1" fmla="*/ 0 h 484"/>
                  <a:gd name="T2" fmla="*/ 0 w 523"/>
                  <a:gd name="T3" fmla="*/ 353 h 484"/>
                  <a:gd name="T4" fmla="*/ 410 w 523"/>
                  <a:gd name="T5" fmla="*/ 483 h 484"/>
                  <a:gd name="T6" fmla="*/ 522 w 523"/>
                  <a:gd name="T7" fmla="*/ 129 h 484"/>
                  <a:gd name="T8" fmla="*/ 112 w 523"/>
                  <a:gd name="T9" fmla="*/ 0 h 484"/>
                </a:gdLst>
                <a:ahLst/>
                <a:cxnLst>
                  <a:cxn ang="0">
                    <a:pos x="T0" y="T1"/>
                  </a:cxn>
                  <a:cxn ang="0">
                    <a:pos x="T2" y="T3"/>
                  </a:cxn>
                  <a:cxn ang="0">
                    <a:pos x="T4" y="T5"/>
                  </a:cxn>
                  <a:cxn ang="0">
                    <a:pos x="T6" y="T7"/>
                  </a:cxn>
                  <a:cxn ang="0">
                    <a:pos x="T8" y="T9"/>
                  </a:cxn>
                </a:cxnLst>
                <a:rect l="0" t="0" r="r" b="b"/>
                <a:pathLst>
                  <a:path w="523" h="484">
                    <a:moveTo>
                      <a:pt x="112" y="0"/>
                    </a:moveTo>
                    <a:lnTo>
                      <a:pt x="0" y="353"/>
                    </a:lnTo>
                    <a:lnTo>
                      <a:pt x="410" y="483"/>
                    </a:lnTo>
                    <a:lnTo>
                      <a:pt x="522" y="129"/>
                    </a:lnTo>
                    <a:lnTo>
                      <a:pt x="112" y="0"/>
                    </a:lnTo>
                  </a:path>
                </a:pathLst>
              </a:custGeom>
              <a:solidFill>
                <a:srgbClr val="505F6D"/>
              </a:solidFill>
              <a:ln>
                <a:noFill/>
              </a:ln>
              <a:effectLst/>
            </p:spPr>
            <p:txBody>
              <a:bodyPr anchor="ctr"/>
              <a:lstStyle/>
              <a:p>
                <a:pPr algn="ctr"/>
                <a:endParaRPr sz="2400"/>
              </a:p>
            </p:txBody>
          </p:sp>
          <p:sp>
            <p:nvSpPr>
              <p:cNvPr id="1049382" name="Freeform: Shape 298"/>
              <p:cNvSpPr/>
              <p:nvPr/>
            </p:nvSpPr>
            <p:spPr bwMode="auto">
              <a:xfrm>
                <a:off x="6721475" y="2652713"/>
                <a:ext cx="188913" cy="174625"/>
              </a:xfrm>
              <a:custGeom>
                <a:avLst/>
                <a:gdLst>
                  <a:gd name="T0" fmla="*/ 112 w 523"/>
                  <a:gd name="T1" fmla="*/ 0 h 484"/>
                  <a:gd name="T2" fmla="*/ 0 w 523"/>
                  <a:gd name="T3" fmla="*/ 353 h 484"/>
                  <a:gd name="T4" fmla="*/ 410 w 523"/>
                  <a:gd name="T5" fmla="*/ 483 h 484"/>
                  <a:gd name="T6" fmla="*/ 522 w 523"/>
                  <a:gd name="T7" fmla="*/ 129 h 484"/>
                  <a:gd name="T8" fmla="*/ 112 w 523"/>
                  <a:gd name="T9" fmla="*/ 0 h 484"/>
                </a:gdLst>
                <a:ahLst/>
                <a:cxnLst>
                  <a:cxn ang="0">
                    <a:pos x="T0" y="T1"/>
                  </a:cxn>
                  <a:cxn ang="0">
                    <a:pos x="T2" y="T3"/>
                  </a:cxn>
                  <a:cxn ang="0">
                    <a:pos x="T4" y="T5"/>
                  </a:cxn>
                  <a:cxn ang="0">
                    <a:pos x="T6" y="T7"/>
                  </a:cxn>
                  <a:cxn ang="0">
                    <a:pos x="T8" y="T9"/>
                  </a:cxn>
                </a:cxnLst>
                <a:rect l="0" t="0" r="r" b="b"/>
                <a:pathLst>
                  <a:path w="523" h="484">
                    <a:moveTo>
                      <a:pt x="112" y="0"/>
                    </a:moveTo>
                    <a:lnTo>
                      <a:pt x="0" y="353"/>
                    </a:lnTo>
                    <a:lnTo>
                      <a:pt x="410" y="483"/>
                    </a:lnTo>
                    <a:lnTo>
                      <a:pt x="522" y="129"/>
                    </a:lnTo>
                    <a:lnTo>
                      <a:pt x="112" y="0"/>
                    </a:lnTo>
                  </a:path>
                </a:pathLst>
              </a:custGeom>
              <a:solidFill>
                <a:srgbClr val="505F6D"/>
              </a:solidFill>
              <a:ln>
                <a:noFill/>
              </a:ln>
              <a:effectLst/>
            </p:spPr>
            <p:txBody>
              <a:bodyPr anchor="ctr"/>
              <a:lstStyle/>
              <a:p>
                <a:pPr algn="ctr"/>
                <a:endParaRPr sz="2400"/>
              </a:p>
            </p:txBody>
          </p:sp>
          <p:sp>
            <p:nvSpPr>
              <p:cNvPr id="1049383" name="Freeform: Shape 299"/>
              <p:cNvSpPr/>
              <p:nvPr/>
            </p:nvSpPr>
            <p:spPr bwMode="auto">
              <a:xfrm>
                <a:off x="6802438" y="2444750"/>
                <a:ext cx="74612" cy="201613"/>
              </a:xfrm>
              <a:custGeom>
                <a:avLst/>
                <a:gdLst>
                  <a:gd name="T0" fmla="*/ 168 w 206"/>
                  <a:gd name="T1" fmla="*/ 0 h 559"/>
                  <a:gd name="T2" fmla="*/ 0 w 206"/>
                  <a:gd name="T3" fmla="*/ 540 h 559"/>
                  <a:gd name="T4" fmla="*/ 56 w 206"/>
                  <a:gd name="T5" fmla="*/ 558 h 559"/>
                  <a:gd name="T6" fmla="*/ 205 w 206"/>
                  <a:gd name="T7" fmla="*/ 56 h 559"/>
                  <a:gd name="T8" fmla="*/ 168 w 206"/>
                  <a:gd name="T9" fmla="*/ 0 h 559"/>
                </a:gdLst>
                <a:ahLst/>
                <a:cxnLst>
                  <a:cxn ang="0">
                    <a:pos x="T0" y="T1"/>
                  </a:cxn>
                  <a:cxn ang="0">
                    <a:pos x="T2" y="T3"/>
                  </a:cxn>
                  <a:cxn ang="0">
                    <a:pos x="T4" y="T5"/>
                  </a:cxn>
                  <a:cxn ang="0">
                    <a:pos x="T6" y="T7"/>
                  </a:cxn>
                  <a:cxn ang="0">
                    <a:pos x="T8" y="T9"/>
                  </a:cxn>
                </a:cxnLst>
                <a:rect l="0" t="0" r="r" b="b"/>
                <a:pathLst>
                  <a:path w="206" h="559">
                    <a:moveTo>
                      <a:pt x="168" y="0"/>
                    </a:moveTo>
                    <a:lnTo>
                      <a:pt x="0" y="540"/>
                    </a:lnTo>
                    <a:lnTo>
                      <a:pt x="56" y="558"/>
                    </a:lnTo>
                    <a:lnTo>
                      <a:pt x="205" y="56"/>
                    </a:lnTo>
                    <a:lnTo>
                      <a:pt x="168" y="0"/>
                    </a:lnTo>
                  </a:path>
                </a:pathLst>
              </a:custGeom>
              <a:solidFill>
                <a:srgbClr val="505F6D"/>
              </a:solidFill>
              <a:ln>
                <a:noFill/>
              </a:ln>
              <a:effectLst/>
            </p:spPr>
            <p:txBody>
              <a:bodyPr anchor="ctr"/>
              <a:lstStyle/>
              <a:p>
                <a:pPr algn="ctr"/>
                <a:endParaRPr sz="2400"/>
              </a:p>
            </p:txBody>
          </p:sp>
          <p:sp>
            <p:nvSpPr>
              <p:cNvPr id="1049384" name="Freeform: Shape 300"/>
              <p:cNvSpPr/>
              <p:nvPr/>
            </p:nvSpPr>
            <p:spPr bwMode="auto">
              <a:xfrm>
                <a:off x="6802438" y="2444750"/>
                <a:ext cx="74612" cy="201613"/>
              </a:xfrm>
              <a:custGeom>
                <a:avLst/>
                <a:gdLst>
                  <a:gd name="T0" fmla="*/ 168 w 206"/>
                  <a:gd name="T1" fmla="*/ 0 h 559"/>
                  <a:gd name="T2" fmla="*/ 0 w 206"/>
                  <a:gd name="T3" fmla="*/ 540 h 559"/>
                  <a:gd name="T4" fmla="*/ 56 w 206"/>
                  <a:gd name="T5" fmla="*/ 558 h 559"/>
                  <a:gd name="T6" fmla="*/ 205 w 206"/>
                  <a:gd name="T7" fmla="*/ 56 h 559"/>
                  <a:gd name="T8" fmla="*/ 168 w 206"/>
                  <a:gd name="T9" fmla="*/ 0 h 559"/>
                </a:gdLst>
                <a:ahLst/>
                <a:cxnLst>
                  <a:cxn ang="0">
                    <a:pos x="T0" y="T1"/>
                  </a:cxn>
                  <a:cxn ang="0">
                    <a:pos x="T2" y="T3"/>
                  </a:cxn>
                  <a:cxn ang="0">
                    <a:pos x="T4" y="T5"/>
                  </a:cxn>
                  <a:cxn ang="0">
                    <a:pos x="T6" y="T7"/>
                  </a:cxn>
                  <a:cxn ang="0">
                    <a:pos x="T8" y="T9"/>
                  </a:cxn>
                </a:cxnLst>
                <a:rect l="0" t="0" r="r" b="b"/>
                <a:pathLst>
                  <a:path w="206" h="559">
                    <a:moveTo>
                      <a:pt x="168" y="0"/>
                    </a:moveTo>
                    <a:lnTo>
                      <a:pt x="0" y="540"/>
                    </a:lnTo>
                    <a:lnTo>
                      <a:pt x="56" y="558"/>
                    </a:lnTo>
                    <a:lnTo>
                      <a:pt x="205" y="56"/>
                    </a:lnTo>
                    <a:lnTo>
                      <a:pt x="168" y="0"/>
                    </a:lnTo>
                  </a:path>
                </a:pathLst>
              </a:custGeom>
              <a:solidFill>
                <a:srgbClr val="505F6D"/>
              </a:solidFill>
              <a:ln>
                <a:noFill/>
              </a:ln>
              <a:effectLst/>
            </p:spPr>
            <p:txBody>
              <a:bodyPr anchor="ctr"/>
              <a:lstStyle/>
              <a:p>
                <a:pPr algn="ctr"/>
                <a:endParaRPr sz="2400"/>
              </a:p>
            </p:txBody>
          </p:sp>
          <p:sp>
            <p:nvSpPr>
              <p:cNvPr id="1049385" name="Freeform: Shape 301"/>
              <p:cNvSpPr/>
              <p:nvPr/>
            </p:nvSpPr>
            <p:spPr bwMode="auto">
              <a:xfrm>
                <a:off x="6835775" y="2484438"/>
                <a:ext cx="60325" cy="168275"/>
              </a:xfrm>
              <a:custGeom>
                <a:avLst/>
                <a:gdLst>
                  <a:gd name="T0" fmla="*/ 149 w 169"/>
                  <a:gd name="T1" fmla="*/ 0 h 467"/>
                  <a:gd name="T2" fmla="*/ 0 w 169"/>
                  <a:gd name="T3" fmla="*/ 446 h 467"/>
                  <a:gd name="T4" fmla="*/ 37 w 169"/>
                  <a:gd name="T5" fmla="*/ 466 h 467"/>
                  <a:gd name="T6" fmla="*/ 168 w 169"/>
                  <a:gd name="T7" fmla="*/ 56 h 467"/>
                  <a:gd name="T8" fmla="*/ 149 w 169"/>
                  <a:gd name="T9" fmla="*/ 0 h 467"/>
                </a:gdLst>
                <a:ahLst/>
                <a:cxnLst>
                  <a:cxn ang="0">
                    <a:pos x="T0" y="T1"/>
                  </a:cxn>
                  <a:cxn ang="0">
                    <a:pos x="T2" y="T3"/>
                  </a:cxn>
                  <a:cxn ang="0">
                    <a:pos x="T4" y="T5"/>
                  </a:cxn>
                  <a:cxn ang="0">
                    <a:pos x="T6" y="T7"/>
                  </a:cxn>
                  <a:cxn ang="0">
                    <a:pos x="T8" y="T9"/>
                  </a:cxn>
                </a:cxnLst>
                <a:rect l="0" t="0" r="r" b="b"/>
                <a:pathLst>
                  <a:path w="169" h="467">
                    <a:moveTo>
                      <a:pt x="149" y="0"/>
                    </a:moveTo>
                    <a:lnTo>
                      <a:pt x="0" y="446"/>
                    </a:lnTo>
                    <a:lnTo>
                      <a:pt x="37" y="466"/>
                    </a:lnTo>
                    <a:lnTo>
                      <a:pt x="168" y="56"/>
                    </a:lnTo>
                    <a:lnTo>
                      <a:pt x="149" y="0"/>
                    </a:lnTo>
                  </a:path>
                </a:pathLst>
              </a:custGeom>
              <a:solidFill>
                <a:srgbClr val="505F6D"/>
              </a:solidFill>
              <a:ln>
                <a:noFill/>
              </a:ln>
              <a:effectLst/>
            </p:spPr>
            <p:txBody>
              <a:bodyPr anchor="ctr"/>
              <a:lstStyle/>
              <a:p>
                <a:pPr algn="ctr"/>
                <a:endParaRPr sz="2400"/>
              </a:p>
            </p:txBody>
          </p:sp>
          <p:sp>
            <p:nvSpPr>
              <p:cNvPr id="1049386" name="Freeform: Shape 302"/>
              <p:cNvSpPr/>
              <p:nvPr/>
            </p:nvSpPr>
            <p:spPr bwMode="auto">
              <a:xfrm>
                <a:off x="6835775" y="2484438"/>
                <a:ext cx="60325" cy="168275"/>
              </a:xfrm>
              <a:custGeom>
                <a:avLst/>
                <a:gdLst>
                  <a:gd name="T0" fmla="*/ 149 w 169"/>
                  <a:gd name="T1" fmla="*/ 0 h 467"/>
                  <a:gd name="T2" fmla="*/ 0 w 169"/>
                  <a:gd name="T3" fmla="*/ 446 h 467"/>
                  <a:gd name="T4" fmla="*/ 37 w 169"/>
                  <a:gd name="T5" fmla="*/ 466 h 467"/>
                  <a:gd name="T6" fmla="*/ 168 w 169"/>
                  <a:gd name="T7" fmla="*/ 56 h 467"/>
                  <a:gd name="T8" fmla="*/ 149 w 169"/>
                  <a:gd name="T9" fmla="*/ 0 h 467"/>
                </a:gdLst>
                <a:ahLst/>
                <a:cxnLst>
                  <a:cxn ang="0">
                    <a:pos x="T0" y="T1"/>
                  </a:cxn>
                  <a:cxn ang="0">
                    <a:pos x="T2" y="T3"/>
                  </a:cxn>
                  <a:cxn ang="0">
                    <a:pos x="T4" y="T5"/>
                  </a:cxn>
                  <a:cxn ang="0">
                    <a:pos x="T6" y="T7"/>
                  </a:cxn>
                  <a:cxn ang="0">
                    <a:pos x="T8" y="T9"/>
                  </a:cxn>
                </a:cxnLst>
                <a:rect l="0" t="0" r="r" b="b"/>
                <a:pathLst>
                  <a:path w="169" h="467">
                    <a:moveTo>
                      <a:pt x="149" y="0"/>
                    </a:moveTo>
                    <a:lnTo>
                      <a:pt x="0" y="446"/>
                    </a:lnTo>
                    <a:lnTo>
                      <a:pt x="37" y="466"/>
                    </a:lnTo>
                    <a:lnTo>
                      <a:pt x="168" y="56"/>
                    </a:lnTo>
                    <a:lnTo>
                      <a:pt x="149" y="0"/>
                    </a:lnTo>
                  </a:path>
                </a:pathLst>
              </a:custGeom>
              <a:solidFill>
                <a:srgbClr val="505F6D"/>
              </a:solidFill>
              <a:ln>
                <a:noFill/>
              </a:ln>
              <a:effectLst/>
            </p:spPr>
            <p:txBody>
              <a:bodyPr anchor="ctr"/>
              <a:lstStyle/>
              <a:p>
                <a:pPr algn="ctr"/>
                <a:endParaRPr sz="2400"/>
              </a:p>
            </p:txBody>
          </p:sp>
          <p:sp>
            <p:nvSpPr>
              <p:cNvPr id="1049387" name="Freeform: Shape 303"/>
              <p:cNvSpPr/>
              <p:nvPr/>
            </p:nvSpPr>
            <p:spPr bwMode="auto">
              <a:xfrm>
                <a:off x="6869113" y="2525713"/>
                <a:ext cx="53975" cy="141287"/>
              </a:xfrm>
              <a:custGeom>
                <a:avLst/>
                <a:gdLst>
                  <a:gd name="T0" fmla="*/ 112 w 150"/>
                  <a:gd name="T1" fmla="*/ 0 h 391"/>
                  <a:gd name="T2" fmla="*/ 0 w 150"/>
                  <a:gd name="T3" fmla="*/ 372 h 391"/>
                  <a:gd name="T4" fmla="*/ 37 w 150"/>
                  <a:gd name="T5" fmla="*/ 390 h 391"/>
                  <a:gd name="T6" fmla="*/ 149 w 150"/>
                  <a:gd name="T7" fmla="*/ 74 h 391"/>
                  <a:gd name="T8" fmla="*/ 112 w 150"/>
                  <a:gd name="T9" fmla="*/ 0 h 391"/>
                </a:gdLst>
                <a:ahLst/>
                <a:cxnLst>
                  <a:cxn ang="0">
                    <a:pos x="T0" y="T1"/>
                  </a:cxn>
                  <a:cxn ang="0">
                    <a:pos x="T2" y="T3"/>
                  </a:cxn>
                  <a:cxn ang="0">
                    <a:pos x="T4" y="T5"/>
                  </a:cxn>
                  <a:cxn ang="0">
                    <a:pos x="T6" y="T7"/>
                  </a:cxn>
                  <a:cxn ang="0">
                    <a:pos x="T8" y="T9"/>
                  </a:cxn>
                </a:cxnLst>
                <a:rect l="0" t="0" r="r" b="b"/>
                <a:pathLst>
                  <a:path w="150" h="391">
                    <a:moveTo>
                      <a:pt x="112" y="0"/>
                    </a:moveTo>
                    <a:lnTo>
                      <a:pt x="0" y="372"/>
                    </a:lnTo>
                    <a:lnTo>
                      <a:pt x="37" y="390"/>
                    </a:lnTo>
                    <a:lnTo>
                      <a:pt x="149" y="74"/>
                    </a:lnTo>
                    <a:lnTo>
                      <a:pt x="112" y="0"/>
                    </a:lnTo>
                  </a:path>
                </a:pathLst>
              </a:custGeom>
              <a:solidFill>
                <a:srgbClr val="505F6D"/>
              </a:solidFill>
              <a:ln>
                <a:noFill/>
              </a:ln>
              <a:effectLst/>
            </p:spPr>
            <p:txBody>
              <a:bodyPr anchor="ctr"/>
              <a:lstStyle/>
              <a:p>
                <a:pPr algn="ctr"/>
                <a:endParaRPr sz="2400"/>
              </a:p>
            </p:txBody>
          </p:sp>
          <p:sp>
            <p:nvSpPr>
              <p:cNvPr id="1049388" name="Freeform: Shape 304"/>
              <p:cNvSpPr/>
              <p:nvPr/>
            </p:nvSpPr>
            <p:spPr bwMode="auto">
              <a:xfrm>
                <a:off x="6869113" y="2525713"/>
                <a:ext cx="53975" cy="141287"/>
              </a:xfrm>
              <a:custGeom>
                <a:avLst/>
                <a:gdLst>
                  <a:gd name="T0" fmla="*/ 112 w 150"/>
                  <a:gd name="T1" fmla="*/ 0 h 391"/>
                  <a:gd name="T2" fmla="*/ 0 w 150"/>
                  <a:gd name="T3" fmla="*/ 372 h 391"/>
                  <a:gd name="T4" fmla="*/ 37 w 150"/>
                  <a:gd name="T5" fmla="*/ 390 h 391"/>
                  <a:gd name="T6" fmla="*/ 149 w 150"/>
                  <a:gd name="T7" fmla="*/ 74 h 391"/>
                  <a:gd name="T8" fmla="*/ 112 w 150"/>
                  <a:gd name="T9" fmla="*/ 0 h 391"/>
                </a:gdLst>
                <a:ahLst/>
                <a:cxnLst>
                  <a:cxn ang="0">
                    <a:pos x="T0" y="T1"/>
                  </a:cxn>
                  <a:cxn ang="0">
                    <a:pos x="T2" y="T3"/>
                  </a:cxn>
                  <a:cxn ang="0">
                    <a:pos x="T4" y="T5"/>
                  </a:cxn>
                  <a:cxn ang="0">
                    <a:pos x="T6" y="T7"/>
                  </a:cxn>
                  <a:cxn ang="0">
                    <a:pos x="T8" y="T9"/>
                  </a:cxn>
                </a:cxnLst>
                <a:rect l="0" t="0" r="r" b="b"/>
                <a:pathLst>
                  <a:path w="150" h="391">
                    <a:moveTo>
                      <a:pt x="112" y="0"/>
                    </a:moveTo>
                    <a:lnTo>
                      <a:pt x="0" y="372"/>
                    </a:lnTo>
                    <a:lnTo>
                      <a:pt x="37" y="390"/>
                    </a:lnTo>
                    <a:lnTo>
                      <a:pt x="149" y="74"/>
                    </a:lnTo>
                    <a:lnTo>
                      <a:pt x="112" y="0"/>
                    </a:lnTo>
                  </a:path>
                </a:pathLst>
              </a:custGeom>
              <a:solidFill>
                <a:srgbClr val="505F6D"/>
              </a:solidFill>
              <a:ln>
                <a:noFill/>
              </a:ln>
              <a:effectLst/>
            </p:spPr>
            <p:txBody>
              <a:bodyPr anchor="ctr"/>
              <a:lstStyle/>
              <a:p>
                <a:pPr algn="ctr"/>
                <a:endParaRPr sz="2400"/>
              </a:p>
            </p:txBody>
          </p:sp>
          <p:sp>
            <p:nvSpPr>
              <p:cNvPr id="1049389" name="Freeform: Shape 305"/>
              <p:cNvSpPr/>
              <p:nvPr/>
            </p:nvSpPr>
            <p:spPr bwMode="auto">
              <a:xfrm>
                <a:off x="6902450" y="2571750"/>
                <a:ext cx="41275" cy="100013"/>
              </a:xfrm>
              <a:custGeom>
                <a:avLst/>
                <a:gdLst>
                  <a:gd name="T0" fmla="*/ 75 w 113"/>
                  <a:gd name="T1" fmla="*/ 0 h 280"/>
                  <a:gd name="T2" fmla="*/ 0 w 113"/>
                  <a:gd name="T3" fmla="*/ 260 h 280"/>
                  <a:gd name="T4" fmla="*/ 38 w 113"/>
                  <a:gd name="T5" fmla="*/ 279 h 280"/>
                  <a:gd name="T6" fmla="*/ 112 w 113"/>
                  <a:gd name="T7" fmla="*/ 55 h 280"/>
                  <a:gd name="T8" fmla="*/ 75 w 113"/>
                  <a:gd name="T9" fmla="*/ 0 h 280"/>
                </a:gdLst>
                <a:ahLst/>
                <a:cxnLst>
                  <a:cxn ang="0">
                    <a:pos x="T0" y="T1"/>
                  </a:cxn>
                  <a:cxn ang="0">
                    <a:pos x="T2" y="T3"/>
                  </a:cxn>
                  <a:cxn ang="0">
                    <a:pos x="T4" y="T5"/>
                  </a:cxn>
                  <a:cxn ang="0">
                    <a:pos x="T6" y="T7"/>
                  </a:cxn>
                  <a:cxn ang="0">
                    <a:pos x="T8" y="T9"/>
                  </a:cxn>
                </a:cxnLst>
                <a:rect l="0" t="0" r="r" b="b"/>
                <a:pathLst>
                  <a:path w="113" h="280">
                    <a:moveTo>
                      <a:pt x="75" y="0"/>
                    </a:moveTo>
                    <a:lnTo>
                      <a:pt x="0" y="260"/>
                    </a:lnTo>
                    <a:lnTo>
                      <a:pt x="38" y="279"/>
                    </a:lnTo>
                    <a:lnTo>
                      <a:pt x="112" y="55"/>
                    </a:lnTo>
                    <a:lnTo>
                      <a:pt x="75" y="0"/>
                    </a:lnTo>
                  </a:path>
                </a:pathLst>
              </a:custGeom>
              <a:solidFill>
                <a:srgbClr val="505F6D"/>
              </a:solidFill>
              <a:ln>
                <a:noFill/>
              </a:ln>
              <a:effectLst/>
            </p:spPr>
            <p:txBody>
              <a:bodyPr anchor="ctr"/>
              <a:lstStyle/>
              <a:p>
                <a:pPr algn="ctr"/>
                <a:endParaRPr sz="2400"/>
              </a:p>
            </p:txBody>
          </p:sp>
          <p:sp>
            <p:nvSpPr>
              <p:cNvPr id="1049390" name="Freeform: Shape 306"/>
              <p:cNvSpPr/>
              <p:nvPr/>
            </p:nvSpPr>
            <p:spPr bwMode="auto">
              <a:xfrm>
                <a:off x="6902450" y="2571750"/>
                <a:ext cx="41275" cy="100013"/>
              </a:xfrm>
              <a:custGeom>
                <a:avLst/>
                <a:gdLst>
                  <a:gd name="T0" fmla="*/ 75 w 113"/>
                  <a:gd name="T1" fmla="*/ 0 h 280"/>
                  <a:gd name="T2" fmla="*/ 0 w 113"/>
                  <a:gd name="T3" fmla="*/ 260 h 280"/>
                  <a:gd name="T4" fmla="*/ 38 w 113"/>
                  <a:gd name="T5" fmla="*/ 279 h 280"/>
                  <a:gd name="T6" fmla="*/ 112 w 113"/>
                  <a:gd name="T7" fmla="*/ 55 h 280"/>
                  <a:gd name="T8" fmla="*/ 75 w 113"/>
                  <a:gd name="T9" fmla="*/ 0 h 280"/>
                </a:gdLst>
                <a:ahLst/>
                <a:cxnLst>
                  <a:cxn ang="0">
                    <a:pos x="T0" y="T1"/>
                  </a:cxn>
                  <a:cxn ang="0">
                    <a:pos x="T2" y="T3"/>
                  </a:cxn>
                  <a:cxn ang="0">
                    <a:pos x="T4" y="T5"/>
                  </a:cxn>
                  <a:cxn ang="0">
                    <a:pos x="T6" y="T7"/>
                  </a:cxn>
                  <a:cxn ang="0">
                    <a:pos x="T8" y="T9"/>
                  </a:cxn>
                </a:cxnLst>
                <a:rect l="0" t="0" r="r" b="b"/>
                <a:pathLst>
                  <a:path w="113" h="280">
                    <a:moveTo>
                      <a:pt x="75" y="0"/>
                    </a:moveTo>
                    <a:lnTo>
                      <a:pt x="0" y="260"/>
                    </a:lnTo>
                    <a:lnTo>
                      <a:pt x="38" y="279"/>
                    </a:lnTo>
                    <a:lnTo>
                      <a:pt x="112" y="55"/>
                    </a:lnTo>
                    <a:lnTo>
                      <a:pt x="75" y="0"/>
                    </a:lnTo>
                  </a:path>
                </a:pathLst>
              </a:custGeom>
              <a:solidFill>
                <a:srgbClr val="505F6D"/>
              </a:solidFill>
              <a:ln>
                <a:noFill/>
              </a:ln>
              <a:effectLst/>
            </p:spPr>
            <p:txBody>
              <a:bodyPr anchor="ctr"/>
              <a:lstStyle/>
              <a:p>
                <a:pPr algn="ctr"/>
                <a:endParaRPr sz="2400"/>
              </a:p>
            </p:txBody>
          </p:sp>
          <p:sp>
            <p:nvSpPr>
              <p:cNvPr id="1049391" name="Freeform: Shape 307"/>
              <p:cNvSpPr/>
              <p:nvPr/>
            </p:nvSpPr>
            <p:spPr bwMode="auto">
              <a:xfrm>
                <a:off x="6883400" y="2611438"/>
                <a:ext cx="80963" cy="222250"/>
              </a:xfrm>
              <a:custGeom>
                <a:avLst/>
                <a:gdLst>
                  <a:gd name="T0" fmla="*/ 205 w 225"/>
                  <a:gd name="T1" fmla="*/ 0 h 616"/>
                  <a:gd name="T2" fmla="*/ 0 w 225"/>
                  <a:gd name="T3" fmla="*/ 596 h 616"/>
                  <a:gd name="T4" fmla="*/ 56 w 225"/>
                  <a:gd name="T5" fmla="*/ 615 h 616"/>
                  <a:gd name="T6" fmla="*/ 224 w 225"/>
                  <a:gd name="T7" fmla="*/ 56 h 616"/>
                  <a:gd name="T8" fmla="*/ 205 w 225"/>
                  <a:gd name="T9" fmla="*/ 0 h 616"/>
                </a:gdLst>
                <a:ahLst/>
                <a:cxnLst>
                  <a:cxn ang="0">
                    <a:pos x="T0" y="T1"/>
                  </a:cxn>
                  <a:cxn ang="0">
                    <a:pos x="T2" y="T3"/>
                  </a:cxn>
                  <a:cxn ang="0">
                    <a:pos x="T4" y="T5"/>
                  </a:cxn>
                  <a:cxn ang="0">
                    <a:pos x="T6" y="T7"/>
                  </a:cxn>
                  <a:cxn ang="0">
                    <a:pos x="T8" y="T9"/>
                  </a:cxn>
                </a:cxnLst>
                <a:rect l="0" t="0" r="r" b="b"/>
                <a:pathLst>
                  <a:path w="225" h="616">
                    <a:moveTo>
                      <a:pt x="205" y="0"/>
                    </a:moveTo>
                    <a:lnTo>
                      <a:pt x="0" y="596"/>
                    </a:lnTo>
                    <a:lnTo>
                      <a:pt x="56" y="615"/>
                    </a:lnTo>
                    <a:lnTo>
                      <a:pt x="224" y="56"/>
                    </a:lnTo>
                    <a:lnTo>
                      <a:pt x="205" y="0"/>
                    </a:lnTo>
                  </a:path>
                </a:pathLst>
              </a:custGeom>
              <a:solidFill>
                <a:srgbClr val="505F6D"/>
              </a:solidFill>
              <a:ln>
                <a:noFill/>
              </a:ln>
              <a:effectLst/>
            </p:spPr>
            <p:txBody>
              <a:bodyPr anchor="ctr"/>
              <a:lstStyle/>
              <a:p>
                <a:pPr algn="ctr"/>
                <a:endParaRPr sz="2400"/>
              </a:p>
            </p:txBody>
          </p:sp>
          <p:sp>
            <p:nvSpPr>
              <p:cNvPr id="1049392" name="Freeform: Shape 308"/>
              <p:cNvSpPr/>
              <p:nvPr/>
            </p:nvSpPr>
            <p:spPr bwMode="auto">
              <a:xfrm>
                <a:off x="6883400" y="2611438"/>
                <a:ext cx="80963" cy="222250"/>
              </a:xfrm>
              <a:custGeom>
                <a:avLst/>
                <a:gdLst>
                  <a:gd name="T0" fmla="*/ 205 w 225"/>
                  <a:gd name="T1" fmla="*/ 0 h 616"/>
                  <a:gd name="T2" fmla="*/ 0 w 225"/>
                  <a:gd name="T3" fmla="*/ 596 h 616"/>
                  <a:gd name="T4" fmla="*/ 56 w 225"/>
                  <a:gd name="T5" fmla="*/ 615 h 616"/>
                  <a:gd name="T6" fmla="*/ 224 w 225"/>
                  <a:gd name="T7" fmla="*/ 56 h 616"/>
                  <a:gd name="T8" fmla="*/ 205 w 225"/>
                  <a:gd name="T9" fmla="*/ 0 h 616"/>
                </a:gdLst>
                <a:ahLst/>
                <a:cxnLst>
                  <a:cxn ang="0">
                    <a:pos x="T0" y="T1"/>
                  </a:cxn>
                  <a:cxn ang="0">
                    <a:pos x="T2" y="T3"/>
                  </a:cxn>
                  <a:cxn ang="0">
                    <a:pos x="T4" y="T5"/>
                  </a:cxn>
                  <a:cxn ang="0">
                    <a:pos x="T6" y="T7"/>
                  </a:cxn>
                  <a:cxn ang="0">
                    <a:pos x="T8" y="T9"/>
                  </a:cxn>
                </a:cxnLst>
                <a:rect l="0" t="0" r="r" b="b"/>
                <a:pathLst>
                  <a:path w="225" h="616">
                    <a:moveTo>
                      <a:pt x="205" y="0"/>
                    </a:moveTo>
                    <a:lnTo>
                      <a:pt x="0" y="596"/>
                    </a:lnTo>
                    <a:lnTo>
                      <a:pt x="56" y="615"/>
                    </a:lnTo>
                    <a:lnTo>
                      <a:pt x="224" y="56"/>
                    </a:lnTo>
                    <a:lnTo>
                      <a:pt x="205" y="0"/>
                    </a:lnTo>
                  </a:path>
                </a:pathLst>
              </a:custGeom>
              <a:solidFill>
                <a:srgbClr val="505F6D"/>
              </a:solidFill>
              <a:ln>
                <a:noFill/>
              </a:ln>
              <a:effectLst/>
            </p:spPr>
            <p:txBody>
              <a:bodyPr anchor="ctr"/>
              <a:lstStyle/>
              <a:p>
                <a:pPr algn="ctr"/>
                <a:endParaRPr sz="2400"/>
              </a:p>
            </p:txBody>
          </p:sp>
          <p:sp>
            <p:nvSpPr>
              <p:cNvPr id="1049393" name="Freeform: Shape 309"/>
              <p:cNvSpPr/>
              <p:nvPr/>
            </p:nvSpPr>
            <p:spPr bwMode="auto">
              <a:xfrm>
                <a:off x="6950075" y="2698750"/>
                <a:ext cx="60325" cy="155575"/>
              </a:xfrm>
              <a:custGeom>
                <a:avLst/>
                <a:gdLst>
                  <a:gd name="T0" fmla="*/ 130 w 168"/>
                  <a:gd name="T1" fmla="*/ 0 h 430"/>
                  <a:gd name="T2" fmla="*/ 0 w 168"/>
                  <a:gd name="T3" fmla="*/ 410 h 430"/>
                  <a:gd name="T4" fmla="*/ 56 w 168"/>
                  <a:gd name="T5" fmla="*/ 429 h 430"/>
                  <a:gd name="T6" fmla="*/ 167 w 168"/>
                  <a:gd name="T7" fmla="*/ 56 h 430"/>
                  <a:gd name="T8" fmla="*/ 130 w 168"/>
                  <a:gd name="T9" fmla="*/ 0 h 430"/>
                </a:gdLst>
                <a:ahLst/>
                <a:cxnLst>
                  <a:cxn ang="0">
                    <a:pos x="T0" y="T1"/>
                  </a:cxn>
                  <a:cxn ang="0">
                    <a:pos x="T2" y="T3"/>
                  </a:cxn>
                  <a:cxn ang="0">
                    <a:pos x="T4" y="T5"/>
                  </a:cxn>
                  <a:cxn ang="0">
                    <a:pos x="T6" y="T7"/>
                  </a:cxn>
                  <a:cxn ang="0">
                    <a:pos x="T8" y="T9"/>
                  </a:cxn>
                </a:cxnLst>
                <a:rect l="0" t="0" r="r" b="b"/>
                <a:pathLst>
                  <a:path w="168" h="430">
                    <a:moveTo>
                      <a:pt x="130" y="0"/>
                    </a:moveTo>
                    <a:lnTo>
                      <a:pt x="0" y="410"/>
                    </a:lnTo>
                    <a:lnTo>
                      <a:pt x="56" y="429"/>
                    </a:lnTo>
                    <a:lnTo>
                      <a:pt x="167" y="56"/>
                    </a:lnTo>
                    <a:lnTo>
                      <a:pt x="130" y="0"/>
                    </a:lnTo>
                  </a:path>
                </a:pathLst>
              </a:custGeom>
              <a:solidFill>
                <a:srgbClr val="505F6D"/>
              </a:solidFill>
              <a:ln>
                <a:noFill/>
              </a:ln>
              <a:effectLst/>
            </p:spPr>
            <p:txBody>
              <a:bodyPr anchor="ctr"/>
              <a:lstStyle/>
              <a:p>
                <a:pPr algn="ctr"/>
                <a:endParaRPr sz="2400"/>
              </a:p>
            </p:txBody>
          </p:sp>
          <p:sp>
            <p:nvSpPr>
              <p:cNvPr id="1049394" name="Freeform: Shape 310"/>
              <p:cNvSpPr/>
              <p:nvPr/>
            </p:nvSpPr>
            <p:spPr bwMode="auto">
              <a:xfrm>
                <a:off x="6950075" y="2698750"/>
                <a:ext cx="60325" cy="155575"/>
              </a:xfrm>
              <a:custGeom>
                <a:avLst/>
                <a:gdLst>
                  <a:gd name="T0" fmla="*/ 130 w 168"/>
                  <a:gd name="T1" fmla="*/ 0 h 430"/>
                  <a:gd name="T2" fmla="*/ 0 w 168"/>
                  <a:gd name="T3" fmla="*/ 410 h 430"/>
                  <a:gd name="T4" fmla="*/ 56 w 168"/>
                  <a:gd name="T5" fmla="*/ 429 h 430"/>
                  <a:gd name="T6" fmla="*/ 167 w 168"/>
                  <a:gd name="T7" fmla="*/ 56 h 430"/>
                  <a:gd name="T8" fmla="*/ 130 w 168"/>
                  <a:gd name="T9" fmla="*/ 0 h 430"/>
                </a:gdLst>
                <a:ahLst/>
                <a:cxnLst>
                  <a:cxn ang="0">
                    <a:pos x="T0" y="T1"/>
                  </a:cxn>
                  <a:cxn ang="0">
                    <a:pos x="T2" y="T3"/>
                  </a:cxn>
                  <a:cxn ang="0">
                    <a:pos x="T4" y="T5"/>
                  </a:cxn>
                  <a:cxn ang="0">
                    <a:pos x="T6" y="T7"/>
                  </a:cxn>
                  <a:cxn ang="0">
                    <a:pos x="T8" y="T9"/>
                  </a:cxn>
                </a:cxnLst>
                <a:rect l="0" t="0" r="r" b="b"/>
                <a:pathLst>
                  <a:path w="168" h="430">
                    <a:moveTo>
                      <a:pt x="130" y="0"/>
                    </a:moveTo>
                    <a:lnTo>
                      <a:pt x="0" y="410"/>
                    </a:lnTo>
                    <a:lnTo>
                      <a:pt x="56" y="429"/>
                    </a:lnTo>
                    <a:lnTo>
                      <a:pt x="167" y="56"/>
                    </a:lnTo>
                    <a:lnTo>
                      <a:pt x="130" y="0"/>
                    </a:lnTo>
                  </a:path>
                </a:pathLst>
              </a:custGeom>
              <a:solidFill>
                <a:srgbClr val="505F6D"/>
              </a:solidFill>
              <a:ln>
                <a:noFill/>
              </a:ln>
              <a:effectLst/>
            </p:spPr>
            <p:txBody>
              <a:bodyPr anchor="ctr"/>
              <a:lstStyle/>
              <a:p>
                <a:pPr algn="ctr"/>
                <a:endParaRPr sz="2400"/>
              </a:p>
            </p:txBody>
          </p:sp>
          <p:sp>
            <p:nvSpPr>
              <p:cNvPr id="1049395" name="Freeform: Shape 311"/>
              <p:cNvSpPr/>
              <p:nvPr/>
            </p:nvSpPr>
            <p:spPr bwMode="auto">
              <a:xfrm>
                <a:off x="6983413" y="2740025"/>
                <a:ext cx="47625" cy="128588"/>
              </a:xfrm>
              <a:custGeom>
                <a:avLst/>
                <a:gdLst>
                  <a:gd name="T0" fmla="*/ 112 w 131"/>
                  <a:gd name="T1" fmla="*/ 0 h 355"/>
                  <a:gd name="T2" fmla="*/ 0 w 131"/>
                  <a:gd name="T3" fmla="*/ 335 h 355"/>
                  <a:gd name="T4" fmla="*/ 37 w 131"/>
                  <a:gd name="T5" fmla="*/ 354 h 355"/>
                  <a:gd name="T6" fmla="*/ 130 w 131"/>
                  <a:gd name="T7" fmla="*/ 56 h 355"/>
                  <a:gd name="T8" fmla="*/ 112 w 131"/>
                  <a:gd name="T9" fmla="*/ 0 h 355"/>
                </a:gdLst>
                <a:ahLst/>
                <a:cxnLst>
                  <a:cxn ang="0">
                    <a:pos x="T0" y="T1"/>
                  </a:cxn>
                  <a:cxn ang="0">
                    <a:pos x="T2" y="T3"/>
                  </a:cxn>
                  <a:cxn ang="0">
                    <a:pos x="T4" y="T5"/>
                  </a:cxn>
                  <a:cxn ang="0">
                    <a:pos x="T6" y="T7"/>
                  </a:cxn>
                  <a:cxn ang="0">
                    <a:pos x="T8" y="T9"/>
                  </a:cxn>
                </a:cxnLst>
                <a:rect l="0" t="0" r="r" b="b"/>
                <a:pathLst>
                  <a:path w="131" h="355">
                    <a:moveTo>
                      <a:pt x="112" y="0"/>
                    </a:moveTo>
                    <a:lnTo>
                      <a:pt x="0" y="335"/>
                    </a:lnTo>
                    <a:lnTo>
                      <a:pt x="37" y="354"/>
                    </a:lnTo>
                    <a:lnTo>
                      <a:pt x="130" y="56"/>
                    </a:lnTo>
                    <a:lnTo>
                      <a:pt x="112" y="0"/>
                    </a:lnTo>
                  </a:path>
                </a:pathLst>
              </a:custGeom>
              <a:solidFill>
                <a:srgbClr val="505F6D"/>
              </a:solidFill>
              <a:ln>
                <a:noFill/>
              </a:ln>
              <a:effectLst/>
            </p:spPr>
            <p:txBody>
              <a:bodyPr anchor="ctr"/>
              <a:lstStyle/>
              <a:p>
                <a:pPr algn="ctr"/>
                <a:endParaRPr sz="2400"/>
              </a:p>
            </p:txBody>
          </p:sp>
          <p:sp>
            <p:nvSpPr>
              <p:cNvPr id="1049396" name="Freeform: Shape 312"/>
              <p:cNvSpPr/>
              <p:nvPr/>
            </p:nvSpPr>
            <p:spPr bwMode="auto">
              <a:xfrm>
                <a:off x="6983413" y="2740025"/>
                <a:ext cx="47625" cy="128588"/>
              </a:xfrm>
              <a:custGeom>
                <a:avLst/>
                <a:gdLst>
                  <a:gd name="T0" fmla="*/ 112 w 131"/>
                  <a:gd name="T1" fmla="*/ 0 h 355"/>
                  <a:gd name="T2" fmla="*/ 0 w 131"/>
                  <a:gd name="T3" fmla="*/ 335 h 355"/>
                  <a:gd name="T4" fmla="*/ 37 w 131"/>
                  <a:gd name="T5" fmla="*/ 354 h 355"/>
                  <a:gd name="T6" fmla="*/ 130 w 131"/>
                  <a:gd name="T7" fmla="*/ 56 h 355"/>
                  <a:gd name="T8" fmla="*/ 112 w 131"/>
                  <a:gd name="T9" fmla="*/ 0 h 355"/>
                </a:gdLst>
                <a:ahLst/>
                <a:cxnLst>
                  <a:cxn ang="0">
                    <a:pos x="T0" y="T1"/>
                  </a:cxn>
                  <a:cxn ang="0">
                    <a:pos x="T2" y="T3"/>
                  </a:cxn>
                  <a:cxn ang="0">
                    <a:pos x="T4" y="T5"/>
                  </a:cxn>
                  <a:cxn ang="0">
                    <a:pos x="T6" y="T7"/>
                  </a:cxn>
                  <a:cxn ang="0">
                    <a:pos x="T8" y="T9"/>
                  </a:cxn>
                </a:cxnLst>
                <a:rect l="0" t="0" r="r" b="b"/>
                <a:pathLst>
                  <a:path w="131" h="355">
                    <a:moveTo>
                      <a:pt x="112" y="0"/>
                    </a:moveTo>
                    <a:lnTo>
                      <a:pt x="0" y="335"/>
                    </a:lnTo>
                    <a:lnTo>
                      <a:pt x="37" y="354"/>
                    </a:lnTo>
                    <a:lnTo>
                      <a:pt x="130" y="56"/>
                    </a:lnTo>
                    <a:lnTo>
                      <a:pt x="112" y="0"/>
                    </a:lnTo>
                  </a:path>
                </a:pathLst>
              </a:custGeom>
              <a:solidFill>
                <a:srgbClr val="505F6D"/>
              </a:solidFill>
              <a:ln>
                <a:noFill/>
              </a:ln>
              <a:effectLst/>
            </p:spPr>
            <p:txBody>
              <a:bodyPr anchor="ctr"/>
              <a:lstStyle/>
              <a:p>
                <a:pPr algn="ctr"/>
                <a:endParaRPr sz="2400"/>
              </a:p>
            </p:txBody>
          </p:sp>
          <p:sp>
            <p:nvSpPr>
              <p:cNvPr id="1049397" name="Freeform: Shape 313"/>
              <p:cNvSpPr/>
              <p:nvPr/>
            </p:nvSpPr>
            <p:spPr bwMode="auto">
              <a:xfrm>
                <a:off x="7016750" y="2779713"/>
                <a:ext cx="41275" cy="93662"/>
              </a:xfrm>
              <a:custGeom>
                <a:avLst/>
                <a:gdLst>
                  <a:gd name="T0" fmla="*/ 74 w 113"/>
                  <a:gd name="T1" fmla="*/ 0 h 262"/>
                  <a:gd name="T2" fmla="*/ 0 w 113"/>
                  <a:gd name="T3" fmla="*/ 242 h 262"/>
                  <a:gd name="T4" fmla="*/ 37 w 113"/>
                  <a:gd name="T5" fmla="*/ 261 h 262"/>
                  <a:gd name="T6" fmla="*/ 112 w 113"/>
                  <a:gd name="T7" fmla="*/ 74 h 262"/>
                  <a:gd name="T8" fmla="*/ 74 w 113"/>
                  <a:gd name="T9" fmla="*/ 0 h 262"/>
                </a:gdLst>
                <a:ahLst/>
                <a:cxnLst>
                  <a:cxn ang="0">
                    <a:pos x="T0" y="T1"/>
                  </a:cxn>
                  <a:cxn ang="0">
                    <a:pos x="T2" y="T3"/>
                  </a:cxn>
                  <a:cxn ang="0">
                    <a:pos x="T4" y="T5"/>
                  </a:cxn>
                  <a:cxn ang="0">
                    <a:pos x="T6" y="T7"/>
                  </a:cxn>
                  <a:cxn ang="0">
                    <a:pos x="T8" y="T9"/>
                  </a:cxn>
                </a:cxnLst>
                <a:rect l="0" t="0" r="r" b="b"/>
                <a:pathLst>
                  <a:path w="113" h="262">
                    <a:moveTo>
                      <a:pt x="74" y="0"/>
                    </a:moveTo>
                    <a:lnTo>
                      <a:pt x="0" y="242"/>
                    </a:lnTo>
                    <a:lnTo>
                      <a:pt x="37" y="261"/>
                    </a:lnTo>
                    <a:lnTo>
                      <a:pt x="112" y="74"/>
                    </a:lnTo>
                    <a:lnTo>
                      <a:pt x="74" y="0"/>
                    </a:lnTo>
                  </a:path>
                </a:pathLst>
              </a:custGeom>
              <a:solidFill>
                <a:srgbClr val="505F6D"/>
              </a:solidFill>
              <a:ln>
                <a:noFill/>
              </a:ln>
              <a:effectLst/>
            </p:spPr>
            <p:txBody>
              <a:bodyPr anchor="ctr"/>
              <a:lstStyle/>
              <a:p>
                <a:pPr algn="ctr"/>
                <a:endParaRPr sz="2400"/>
              </a:p>
            </p:txBody>
          </p:sp>
          <p:sp>
            <p:nvSpPr>
              <p:cNvPr id="1049398" name="Freeform: Shape 314"/>
              <p:cNvSpPr/>
              <p:nvPr/>
            </p:nvSpPr>
            <p:spPr bwMode="auto">
              <a:xfrm>
                <a:off x="7016750" y="2779713"/>
                <a:ext cx="41275" cy="93662"/>
              </a:xfrm>
              <a:custGeom>
                <a:avLst/>
                <a:gdLst>
                  <a:gd name="T0" fmla="*/ 74 w 113"/>
                  <a:gd name="T1" fmla="*/ 0 h 262"/>
                  <a:gd name="T2" fmla="*/ 0 w 113"/>
                  <a:gd name="T3" fmla="*/ 242 h 262"/>
                  <a:gd name="T4" fmla="*/ 37 w 113"/>
                  <a:gd name="T5" fmla="*/ 261 h 262"/>
                  <a:gd name="T6" fmla="*/ 112 w 113"/>
                  <a:gd name="T7" fmla="*/ 74 h 262"/>
                  <a:gd name="T8" fmla="*/ 74 w 113"/>
                  <a:gd name="T9" fmla="*/ 0 h 262"/>
                </a:gdLst>
                <a:ahLst/>
                <a:cxnLst>
                  <a:cxn ang="0">
                    <a:pos x="T0" y="T1"/>
                  </a:cxn>
                  <a:cxn ang="0">
                    <a:pos x="T2" y="T3"/>
                  </a:cxn>
                  <a:cxn ang="0">
                    <a:pos x="T4" y="T5"/>
                  </a:cxn>
                  <a:cxn ang="0">
                    <a:pos x="T6" y="T7"/>
                  </a:cxn>
                  <a:cxn ang="0">
                    <a:pos x="T8" y="T9"/>
                  </a:cxn>
                </a:cxnLst>
                <a:rect l="0" t="0" r="r" b="b"/>
                <a:pathLst>
                  <a:path w="113" h="262">
                    <a:moveTo>
                      <a:pt x="74" y="0"/>
                    </a:moveTo>
                    <a:lnTo>
                      <a:pt x="0" y="242"/>
                    </a:lnTo>
                    <a:lnTo>
                      <a:pt x="37" y="261"/>
                    </a:lnTo>
                    <a:lnTo>
                      <a:pt x="112" y="74"/>
                    </a:lnTo>
                    <a:lnTo>
                      <a:pt x="74" y="0"/>
                    </a:lnTo>
                  </a:path>
                </a:pathLst>
              </a:custGeom>
              <a:solidFill>
                <a:srgbClr val="505F6D"/>
              </a:solidFill>
              <a:ln>
                <a:noFill/>
              </a:ln>
              <a:effectLst/>
            </p:spPr>
            <p:txBody>
              <a:bodyPr anchor="ctr"/>
              <a:lstStyle/>
              <a:p>
                <a:pPr algn="ctr"/>
                <a:endParaRPr sz="2400"/>
              </a:p>
            </p:txBody>
          </p:sp>
          <p:sp>
            <p:nvSpPr>
              <p:cNvPr id="1049399" name="Freeform: Shape 315"/>
              <p:cNvSpPr/>
              <p:nvPr/>
            </p:nvSpPr>
            <p:spPr bwMode="auto">
              <a:xfrm>
                <a:off x="7050088" y="2827338"/>
                <a:ext cx="26987" cy="60325"/>
              </a:xfrm>
              <a:custGeom>
                <a:avLst/>
                <a:gdLst>
                  <a:gd name="T0" fmla="*/ 37 w 76"/>
                  <a:gd name="T1" fmla="*/ 0 h 169"/>
                  <a:gd name="T2" fmla="*/ 0 w 76"/>
                  <a:gd name="T3" fmla="*/ 149 h 169"/>
                  <a:gd name="T4" fmla="*/ 37 w 76"/>
                  <a:gd name="T5" fmla="*/ 168 h 169"/>
                  <a:gd name="T6" fmla="*/ 75 w 76"/>
                  <a:gd name="T7" fmla="*/ 56 h 169"/>
                  <a:gd name="T8" fmla="*/ 37 w 76"/>
                  <a:gd name="T9" fmla="*/ 0 h 169"/>
                </a:gdLst>
                <a:ahLst/>
                <a:cxnLst>
                  <a:cxn ang="0">
                    <a:pos x="T0" y="T1"/>
                  </a:cxn>
                  <a:cxn ang="0">
                    <a:pos x="T2" y="T3"/>
                  </a:cxn>
                  <a:cxn ang="0">
                    <a:pos x="T4" y="T5"/>
                  </a:cxn>
                  <a:cxn ang="0">
                    <a:pos x="T6" y="T7"/>
                  </a:cxn>
                  <a:cxn ang="0">
                    <a:pos x="T8" y="T9"/>
                  </a:cxn>
                </a:cxnLst>
                <a:rect l="0" t="0" r="r" b="b"/>
                <a:pathLst>
                  <a:path w="76" h="169">
                    <a:moveTo>
                      <a:pt x="37" y="0"/>
                    </a:moveTo>
                    <a:lnTo>
                      <a:pt x="0" y="149"/>
                    </a:lnTo>
                    <a:lnTo>
                      <a:pt x="37" y="168"/>
                    </a:lnTo>
                    <a:lnTo>
                      <a:pt x="75" y="56"/>
                    </a:lnTo>
                    <a:lnTo>
                      <a:pt x="37" y="0"/>
                    </a:lnTo>
                  </a:path>
                </a:pathLst>
              </a:custGeom>
              <a:solidFill>
                <a:srgbClr val="505F6D"/>
              </a:solidFill>
              <a:ln>
                <a:noFill/>
              </a:ln>
              <a:effectLst/>
            </p:spPr>
            <p:txBody>
              <a:bodyPr anchor="ctr"/>
              <a:lstStyle/>
              <a:p>
                <a:pPr algn="ctr"/>
                <a:endParaRPr sz="2400"/>
              </a:p>
            </p:txBody>
          </p:sp>
          <p:sp>
            <p:nvSpPr>
              <p:cNvPr id="1049400" name="Freeform: Shape 316"/>
              <p:cNvSpPr/>
              <p:nvPr/>
            </p:nvSpPr>
            <p:spPr bwMode="auto">
              <a:xfrm>
                <a:off x="7050088" y="2827338"/>
                <a:ext cx="26987" cy="60325"/>
              </a:xfrm>
              <a:custGeom>
                <a:avLst/>
                <a:gdLst>
                  <a:gd name="T0" fmla="*/ 37 w 76"/>
                  <a:gd name="T1" fmla="*/ 0 h 169"/>
                  <a:gd name="T2" fmla="*/ 0 w 76"/>
                  <a:gd name="T3" fmla="*/ 149 h 169"/>
                  <a:gd name="T4" fmla="*/ 37 w 76"/>
                  <a:gd name="T5" fmla="*/ 168 h 169"/>
                  <a:gd name="T6" fmla="*/ 75 w 76"/>
                  <a:gd name="T7" fmla="*/ 56 h 169"/>
                  <a:gd name="T8" fmla="*/ 37 w 76"/>
                  <a:gd name="T9" fmla="*/ 0 h 169"/>
                </a:gdLst>
                <a:ahLst/>
                <a:cxnLst>
                  <a:cxn ang="0">
                    <a:pos x="T0" y="T1"/>
                  </a:cxn>
                  <a:cxn ang="0">
                    <a:pos x="T2" y="T3"/>
                  </a:cxn>
                  <a:cxn ang="0">
                    <a:pos x="T4" y="T5"/>
                  </a:cxn>
                  <a:cxn ang="0">
                    <a:pos x="T6" y="T7"/>
                  </a:cxn>
                  <a:cxn ang="0">
                    <a:pos x="T8" y="T9"/>
                  </a:cxn>
                </a:cxnLst>
                <a:rect l="0" t="0" r="r" b="b"/>
                <a:pathLst>
                  <a:path w="76" h="169">
                    <a:moveTo>
                      <a:pt x="37" y="0"/>
                    </a:moveTo>
                    <a:lnTo>
                      <a:pt x="0" y="149"/>
                    </a:lnTo>
                    <a:lnTo>
                      <a:pt x="37" y="168"/>
                    </a:lnTo>
                    <a:lnTo>
                      <a:pt x="75" y="56"/>
                    </a:lnTo>
                    <a:lnTo>
                      <a:pt x="37" y="0"/>
                    </a:lnTo>
                  </a:path>
                </a:pathLst>
              </a:custGeom>
              <a:solidFill>
                <a:srgbClr val="505F6D"/>
              </a:solidFill>
              <a:ln>
                <a:noFill/>
              </a:ln>
              <a:effectLst/>
            </p:spPr>
            <p:txBody>
              <a:bodyPr anchor="ctr"/>
              <a:lstStyle/>
              <a:p>
                <a:pPr algn="ctr"/>
                <a:endParaRPr sz="2400"/>
              </a:p>
            </p:txBody>
          </p:sp>
          <p:sp>
            <p:nvSpPr>
              <p:cNvPr id="1049401" name="Freeform: Shape 317"/>
              <p:cNvSpPr/>
              <p:nvPr/>
            </p:nvSpPr>
            <p:spPr bwMode="auto">
              <a:xfrm>
                <a:off x="7083425" y="2873375"/>
                <a:ext cx="1588" cy="20638"/>
              </a:xfrm>
              <a:custGeom>
                <a:avLst/>
                <a:gdLst>
                  <a:gd name="T0" fmla="*/ 0 w 1"/>
                  <a:gd name="T1" fmla="*/ 0 h 57"/>
                  <a:gd name="T2" fmla="*/ 0 w 1"/>
                  <a:gd name="T3" fmla="*/ 37 h 57"/>
                  <a:gd name="T4" fmla="*/ 0 w 1"/>
                  <a:gd name="T5" fmla="*/ 56 h 57"/>
                  <a:gd name="T6" fmla="*/ 0 w 1"/>
                  <a:gd name="T7" fmla="*/ 0 h 57"/>
                </a:gdLst>
                <a:ahLst/>
                <a:cxnLst>
                  <a:cxn ang="0">
                    <a:pos x="T0" y="T1"/>
                  </a:cxn>
                  <a:cxn ang="0">
                    <a:pos x="T2" y="T3"/>
                  </a:cxn>
                  <a:cxn ang="0">
                    <a:pos x="T4" y="T5"/>
                  </a:cxn>
                  <a:cxn ang="0">
                    <a:pos x="T6" y="T7"/>
                  </a:cxn>
                </a:cxnLst>
                <a:rect l="0" t="0" r="r" b="b"/>
                <a:pathLst>
                  <a:path w="1" h="57">
                    <a:moveTo>
                      <a:pt x="0" y="0"/>
                    </a:moveTo>
                    <a:lnTo>
                      <a:pt x="0" y="37"/>
                    </a:lnTo>
                    <a:lnTo>
                      <a:pt x="0" y="56"/>
                    </a:lnTo>
                    <a:lnTo>
                      <a:pt x="0" y="0"/>
                    </a:lnTo>
                  </a:path>
                </a:pathLst>
              </a:custGeom>
              <a:solidFill>
                <a:srgbClr val="505F6D"/>
              </a:solidFill>
              <a:ln>
                <a:noFill/>
              </a:ln>
              <a:effectLst/>
            </p:spPr>
            <p:txBody>
              <a:bodyPr anchor="ctr"/>
              <a:lstStyle/>
              <a:p>
                <a:pPr algn="ctr"/>
                <a:endParaRPr sz="2400"/>
              </a:p>
            </p:txBody>
          </p:sp>
          <p:sp>
            <p:nvSpPr>
              <p:cNvPr id="1049402" name="Freeform: Shape 318"/>
              <p:cNvSpPr/>
              <p:nvPr/>
            </p:nvSpPr>
            <p:spPr bwMode="auto">
              <a:xfrm>
                <a:off x="7083425" y="2873375"/>
                <a:ext cx="1588" cy="20638"/>
              </a:xfrm>
              <a:custGeom>
                <a:avLst/>
                <a:gdLst>
                  <a:gd name="T0" fmla="*/ 0 w 1"/>
                  <a:gd name="T1" fmla="*/ 0 h 57"/>
                  <a:gd name="T2" fmla="*/ 0 w 1"/>
                  <a:gd name="T3" fmla="*/ 37 h 57"/>
                  <a:gd name="T4" fmla="*/ 0 w 1"/>
                  <a:gd name="T5" fmla="*/ 56 h 57"/>
                  <a:gd name="T6" fmla="*/ 0 w 1"/>
                  <a:gd name="T7" fmla="*/ 0 h 57"/>
                </a:gdLst>
                <a:ahLst/>
                <a:cxnLst>
                  <a:cxn ang="0">
                    <a:pos x="T0" y="T1"/>
                  </a:cxn>
                  <a:cxn ang="0">
                    <a:pos x="T2" y="T3"/>
                  </a:cxn>
                  <a:cxn ang="0">
                    <a:pos x="T4" y="T5"/>
                  </a:cxn>
                  <a:cxn ang="0">
                    <a:pos x="T6" y="T7"/>
                  </a:cxn>
                </a:cxnLst>
                <a:rect l="0" t="0" r="r" b="b"/>
                <a:pathLst>
                  <a:path w="1" h="57">
                    <a:moveTo>
                      <a:pt x="0" y="0"/>
                    </a:moveTo>
                    <a:lnTo>
                      <a:pt x="0" y="37"/>
                    </a:lnTo>
                    <a:lnTo>
                      <a:pt x="0" y="56"/>
                    </a:lnTo>
                    <a:lnTo>
                      <a:pt x="0" y="0"/>
                    </a:lnTo>
                  </a:path>
                </a:pathLst>
              </a:custGeom>
              <a:solidFill>
                <a:srgbClr val="505F6D"/>
              </a:solidFill>
              <a:ln>
                <a:noFill/>
              </a:ln>
              <a:effectLst/>
            </p:spPr>
            <p:txBody>
              <a:bodyPr anchor="ctr"/>
              <a:lstStyle/>
              <a:p>
                <a:pPr algn="ctr"/>
                <a:endParaRPr sz="2400"/>
              </a:p>
            </p:txBody>
          </p:sp>
          <p:sp>
            <p:nvSpPr>
              <p:cNvPr id="1049403" name="Freeform: Shape 319"/>
              <p:cNvSpPr/>
              <p:nvPr/>
            </p:nvSpPr>
            <p:spPr bwMode="auto">
              <a:xfrm>
                <a:off x="6729413" y="1935163"/>
                <a:ext cx="630237" cy="925512"/>
              </a:xfrm>
              <a:custGeom>
                <a:avLst/>
                <a:gdLst>
                  <a:gd name="T0" fmla="*/ 559 w 1751"/>
                  <a:gd name="T1" fmla="*/ 1434 h 2570"/>
                  <a:gd name="T2" fmla="*/ 689 w 1751"/>
                  <a:gd name="T3" fmla="*/ 856 h 2570"/>
                  <a:gd name="T4" fmla="*/ 559 w 1751"/>
                  <a:gd name="T5" fmla="*/ 1434 h 2570"/>
                  <a:gd name="T6" fmla="*/ 820 w 1751"/>
                  <a:gd name="T7" fmla="*/ 968 h 2570"/>
                  <a:gd name="T8" fmla="*/ 1434 w 1751"/>
                  <a:gd name="T9" fmla="*/ 577 h 2570"/>
                  <a:gd name="T10" fmla="*/ 820 w 1751"/>
                  <a:gd name="T11" fmla="*/ 968 h 2570"/>
                  <a:gd name="T12" fmla="*/ 782 w 1751"/>
                  <a:gd name="T13" fmla="*/ 875 h 2570"/>
                  <a:gd name="T14" fmla="*/ 1396 w 1751"/>
                  <a:gd name="T15" fmla="*/ 503 h 2570"/>
                  <a:gd name="T16" fmla="*/ 782 w 1751"/>
                  <a:gd name="T17" fmla="*/ 875 h 2570"/>
                  <a:gd name="T18" fmla="*/ 428 w 1751"/>
                  <a:gd name="T19" fmla="*/ 856 h 2570"/>
                  <a:gd name="T20" fmla="*/ 1154 w 1751"/>
                  <a:gd name="T21" fmla="*/ 354 h 2570"/>
                  <a:gd name="T22" fmla="*/ 428 w 1751"/>
                  <a:gd name="T23" fmla="*/ 856 h 2570"/>
                  <a:gd name="T24" fmla="*/ 1303 w 1751"/>
                  <a:gd name="T25" fmla="*/ 0 h 2570"/>
                  <a:gd name="T26" fmla="*/ 130 w 1751"/>
                  <a:gd name="T27" fmla="*/ 968 h 2570"/>
                  <a:gd name="T28" fmla="*/ 317 w 1751"/>
                  <a:gd name="T29" fmla="*/ 1303 h 2570"/>
                  <a:gd name="T30" fmla="*/ 373 w 1751"/>
                  <a:gd name="T31" fmla="*/ 1415 h 2570"/>
                  <a:gd name="T32" fmla="*/ 447 w 1751"/>
                  <a:gd name="T33" fmla="*/ 1527 h 2570"/>
                  <a:gd name="T34" fmla="*/ 503 w 1751"/>
                  <a:gd name="T35" fmla="*/ 1639 h 2570"/>
                  <a:gd name="T36" fmla="*/ 559 w 1751"/>
                  <a:gd name="T37" fmla="*/ 1769 h 2570"/>
                  <a:gd name="T38" fmla="*/ 633 w 1751"/>
                  <a:gd name="T39" fmla="*/ 1880 h 2570"/>
                  <a:gd name="T40" fmla="*/ 745 w 1751"/>
                  <a:gd name="T41" fmla="*/ 2122 h 2570"/>
                  <a:gd name="T42" fmla="*/ 820 w 1751"/>
                  <a:gd name="T43" fmla="*/ 2234 h 2570"/>
                  <a:gd name="T44" fmla="*/ 875 w 1751"/>
                  <a:gd name="T45" fmla="*/ 2346 h 2570"/>
                  <a:gd name="T46" fmla="*/ 931 w 1751"/>
                  <a:gd name="T47" fmla="*/ 2476 h 2570"/>
                  <a:gd name="T48" fmla="*/ 987 w 1751"/>
                  <a:gd name="T49" fmla="*/ 2569 h 2570"/>
                  <a:gd name="T50" fmla="*/ 987 w 1751"/>
                  <a:gd name="T51" fmla="*/ 2216 h 2570"/>
                  <a:gd name="T52" fmla="*/ 987 w 1751"/>
                  <a:gd name="T53" fmla="*/ 2216 h 2570"/>
                  <a:gd name="T54" fmla="*/ 969 w 1751"/>
                  <a:gd name="T55" fmla="*/ 2178 h 2570"/>
                  <a:gd name="T56" fmla="*/ 987 w 1751"/>
                  <a:gd name="T57" fmla="*/ 2104 h 2570"/>
                  <a:gd name="T58" fmla="*/ 931 w 1751"/>
                  <a:gd name="T59" fmla="*/ 2085 h 2570"/>
                  <a:gd name="T60" fmla="*/ 987 w 1751"/>
                  <a:gd name="T61" fmla="*/ 1993 h 2570"/>
                  <a:gd name="T62" fmla="*/ 875 w 1751"/>
                  <a:gd name="T63" fmla="*/ 2011 h 2570"/>
                  <a:gd name="T64" fmla="*/ 987 w 1751"/>
                  <a:gd name="T65" fmla="*/ 1880 h 2570"/>
                  <a:gd name="T66" fmla="*/ 838 w 1751"/>
                  <a:gd name="T67" fmla="*/ 1918 h 2570"/>
                  <a:gd name="T68" fmla="*/ 987 w 1751"/>
                  <a:gd name="T69" fmla="*/ 1788 h 2570"/>
                  <a:gd name="T70" fmla="*/ 782 w 1751"/>
                  <a:gd name="T71" fmla="*/ 1844 h 2570"/>
                  <a:gd name="T72" fmla="*/ 987 w 1751"/>
                  <a:gd name="T73" fmla="*/ 1676 h 2570"/>
                  <a:gd name="T74" fmla="*/ 745 w 1751"/>
                  <a:gd name="T75" fmla="*/ 1750 h 2570"/>
                  <a:gd name="T76" fmla="*/ 987 w 1751"/>
                  <a:gd name="T77" fmla="*/ 1564 h 2570"/>
                  <a:gd name="T78" fmla="*/ 708 w 1751"/>
                  <a:gd name="T79" fmla="*/ 1657 h 2570"/>
                  <a:gd name="T80" fmla="*/ 987 w 1751"/>
                  <a:gd name="T81" fmla="*/ 1452 h 2570"/>
                  <a:gd name="T82" fmla="*/ 615 w 1751"/>
                  <a:gd name="T83" fmla="*/ 1490 h 2570"/>
                  <a:gd name="T84" fmla="*/ 987 w 1751"/>
                  <a:gd name="T85" fmla="*/ 1248 h 2570"/>
                  <a:gd name="T86" fmla="*/ 949 w 1751"/>
                  <a:gd name="T87" fmla="*/ 1210 h 2570"/>
                  <a:gd name="T88" fmla="*/ 987 w 1751"/>
                  <a:gd name="T89" fmla="*/ 1136 h 2570"/>
                  <a:gd name="T90" fmla="*/ 913 w 1751"/>
                  <a:gd name="T91" fmla="*/ 1136 h 2570"/>
                  <a:gd name="T92" fmla="*/ 987 w 1751"/>
                  <a:gd name="T93" fmla="*/ 1024 h 2570"/>
                  <a:gd name="T94" fmla="*/ 857 w 1751"/>
                  <a:gd name="T95" fmla="*/ 1043 h 2570"/>
                  <a:gd name="T96" fmla="*/ 1471 w 1751"/>
                  <a:gd name="T97" fmla="*/ 670 h 2570"/>
                  <a:gd name="T98" fmla="*/ 1154 w 1751"/>
                  <a:gd name="T99" fmla="*/ 894 h 2570"/>
                  <a:gd name="T100" fmla="*/ 1527 w 1751"/>
                  <a:gd name="T101" fmla="*/ 745 h 2570"/>
                  <a:gd name="T102" fmla="*/ 1359 w 1751"/>
                  <a:gd name="T103" fmla="*/ 894 h 2570"/>
                  <a:gd name="T104" fmla="*/ 1564 w 1751"/>
                  <a:gd name="T105" fmla="*/ 838 h 2570"/>
                  <a:gd name="T106" fmla="*/ 1564 w 1751"/>
                  <a:gd name="T107" fmla="*/ 894 h 2570"/>
                  <a:gd name="T108" fmla="*/ 1750 w 1751"/>
                  <a:gd name="T109" fmla="*/ 875 h 2570"/>
                  <a:gd name="T110" fmla="*/ 559 w 1751"/>
                  <a:gd name="T111" fmla="*/ 1434 h 2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51" h="2570">
                    <a:moveTo>
                      <a:pt x="559" y="1434"/>
                    </a:moveTo>
                    <a:lnTo>
                      <a:pt x="559" y="1434"/>
                    </a:lnTo>
                    <a:cubicBezTo>
                      <a:pt x="354" y="1043"/>
                      <a:pt x="354" y="1043"/>
                      <a:pt x="354" y="1043"/>
                    </a:cubicBezTo>
                    <a:cubicBezTo>
                      <a:pt x="689" y="856"/>
                      <a:pt x="689" y="856"/>
                      <a:pt x="689" y="856"/>
                    </a:cubicBezTo>
                    <a:cubicBezTo>
                      <a:pt x="894" y="1248"/>
                      <a:pt x="894" y="1248"/>
                      <a:pt x="894" y="1248"/>
                    </a:cubicBezTo>
                    <a:cubicBezTo>
                      <a:pt x="559" y="1434"/>
                      <a:pt x="559" y="1434"/>
                      <a:pt x="559" y="1434"/>
                    </a:cubicBezTo>
                    <a:lnTo>
                      <a:pt x="820" y="968"/>
                    </a:lnTo>
                    <a:lnTo>
                      <a:pt x="820" y="968"/>
                    </a:lnTo>
                    <a:cubicBezTo>
                      <a:pt x="801" y="912"/>
                      <a:pt x="801" y="912"/>
                      <a:pt x="801" y="912"/>
                    </a:cubicBezTo>
                    <a:cubicBezTo>
                      <a:pt x="1434" y="577"/>
                      <a:pt x="1434" y="577"/>
                      <a:pt x="1434" y="577"/>
                    </a:cubicBezTo>
                    <a:cubicBezTo>
                      <a:pt x="1452" y="614"/>
                      <a:pt x="1452" y="614"/>
                      <a:pt x="1452" y="614"/>
                    </a:cubicBezTo>
                    <a:cubicBezTo>
                      <a:pt x="820" y="968"/>
                      <a:pt x="820" y="968"/>
                      <a:pt x="820" y="968"/>
                    </a:cubicBezTo>
                    <a:lnTo>
                      <a:pt x="782" y="875"/>
                    </a:lnTo>
                    <a:lnTo>
                      <a:pt x="782" y="875"/>
                    </a:lnTo>
                    <a:cubicBezTo>
                      <a:pt x="745" y="838"/>
                      <a:pt x="745" y="838"/>
                      <a:pt x="745" y="838"/>
                    </a:cubicBezTo>
                    <a:cubicBezTo>
                      <a:pt x="1396" y="503"/>
                      <a:pt x="1396" y="503"/>
                      <a:pt x="1396" y="503"/>
                    </a:cubicBezTo>
                    <a:cubicBezTo>
                      <a:pt x="1415" y="540"/>
                      <a:pt x="1415" y="540"/>
                      <a:pt x="1415" y="540"/>
                    </a:cubicBezTo>
                    <a:cubicBezTo>
                      <a:pt x="782" y="875"/>
                      <a:pt x="782" y="875"/>
                      <a:pt x="782" y="875"/>
                    </a:cubicBezTo>
                    <a:lnTo>
                      <a:pt x="428" y="856"/>
                    </a:lnTo>
                    <a:lnTo>
                      <a:pt x="428" y="856"/>
                    </a:lnTo>
                    <a:cubicBezTo>
                      <a:pt x="391" y="763"/>
                      <a:pt x="391" y="763"/>
                      <a:pt x="391" y="763"/>
                    </a:cubicBezTo>
                    <a:cubicBezTo>
                      <a:pt x="1154" y="354"/>
                      <a:pt x="1154" y="354"/>
                      <a:pt x="1154" y="354"/>
                    </a:cubicBezTo>
                    <a:cubicBezTo>
                      <a:pt x="1210" y="447"/>
                      <a:pt x="1210" y="447"/>
                      <a:pt x="1210" y="447"/>
                    </a:cubicBezTo>
                    <a:cubicBezTo>
                      <a:pt x="428" y="856"/>
                      <a:pt x="428" y="856"/>
                      <a:pt x="428" y="856"/>
                    </a:cubicBezTo>
                    <a:lnTo>
                      <a:pt x="1303" y="0"/>
                    </a:lnTo>
                    <a:lnTo>
                      <a:pt x="1303" y="0"/>
                    </a:lnTo>
                    <a:cubicBezTo>
                      <a:pt x="0" y="689"/>
                      <a:pt x="0" y="689"/>
                      <a:pt x="0" y="689"/>
                    </a:cubicBezTo>
                    <a:cubicBezTo>
                      <a:pt x="130" y="968"/>
                      <a:pt x="130" y="968"/>
                      <a:pt x="130" y="968"/>
                    </a:cubicBezTo>
                    <a:cubicBezTo>
                      <a:pt x="168" y="1024"/>
                      <a:pt x="168" y="1024"/>
                      <a:pt x="168" y="1024"/>
                    </a:cubicBezTo>
                    <a:cubicBezTo>
                      <a:pt x="317" y="1303"/>
                      <a:pt x="317" y="1303"/>
                      <a:pt x="317" y="1303"/>
                    </a:cubicBezTo>
                    <a:cubicBezTo>
                      <a:pt x="354" y="1359"/>
                      <a:pt x="354" y="1359"/>
                      <a:pt x="354" y="1359"/>
                    </a:cubicBezTo>
                    <a:cubicBezTo>
                      <a:pt x="373" y="1415"/>
                      <a:pt x="373" y="1415"/>
                      <a:pt x="373" y="1415"/>
                    </a:cubicBezTo>
                    <a:cubicBezTo>
                      <a:pt x="410" y="1471"/>
                      <a:pt x="410" y="1471"/>
                      <a:pt x="410" y="1471"/>
                    </a:cubicBezTo>
                    <a:cubicBezTo>
                      <a:pt x="447" y="1527"/>
                      <a:pt x="447" y="1527"/>
                      <a:pt x="447" y="1527"/>
                    </a:cubicBezTo>
                    <a:cubicBezTo>
                      <a:pt x="466" y="1583"/>
                      <a:pt x="466" y="1583"/>
                      <a:pt x="466" y="1583"/>
                    </a:cubicBezTo>
                    <a:cubicBezTo>
                      <a:pt x="503" y="1639"/>
                      <a:pt x="503" y="1639"/>
                      <a:pt x="503" y="1639"/>
                    </a:cubicBezTo>
                    <a:cubicBezTo>
                      <a:pt x="540" y="1713"/>
                      <a:pt x="540" y="1713"/>
                      <a:pt x="540" y="1713"/>
                    </a:cubicBezTo>
                    <a:cubicBezTo>
                      <a:pt x="559" y="1769"/>
                      <a:pt x="559" y="1769"/>
                      <a:pt x="559" y="1769"/>
                    </a:cubicBezTo>
                    <a:cubicBezTo>
                      <a:pt x="596" y="1824"/>
                      <a:pt x="596" y="1824"/>
                      <a:pt x="596" y="1824"/>
                    </a:cubicBezTo>
                    <a:cubicBezTo>
                      <a:pt x="633" y="1880"/>
                      <a:pt x="633" y="1880"/>
                      <a:pt x="633" y="1880"/>
                    </a:cubicBezTo>
                    <a:cubicBezTo>
                      <a:pt x="652" y="1936"/>
                      <a:pt x="652" y="1936"/>
                      <a:pt x="652" y="1936"/>
                    </a:cubicBezTo>
                    <a:cubicBezTo>
                      <a:pt x="745" y="2122"/>
                      <a:pt x="745" y="2122"/>
                      <a:pt x="745" y="2122"/>
                    </a:cubicBezTo>
                    <a:cubicBezTo>
                      <a:pt x="782" y="2178"/>
                      <a:pt x="782" y="2178"/>
                      <a:pt x="782" y="2178"/>
                    </a:cubicBezTo>
                    <a:cubicBezTo>
                      <a:pt x="820" y="2234"/>
                      <a:pt x="820" y="2234"/>
                      <a:pt x="820" y="2234"/>
                    </a:cubicBezTo>
                    <a:cubicBezTo>
                      <a:pt x="838" y="2290"/>
                      <a:pt x="838" y="2290"/>
                      <a:pt x="838" y="2290"/>
                    </a:cubicBezTo>
                    <a:cubicBezTo>
                      <a:pt x="875" y="2346"/>
                      <a:pt x="875" y="2346"/>
                      <a:pt x="875" y="2346"/>
                    </a:cubicBezTo>
                    <a:cubicBezTo>
                      <a:pt x="913" y="2420"/>
                      <a:pt x="913" y="2420"/>
                      <a:pt x="913" y="2420"/>
                    </a:cubicBezTo>
                    <a:cubicBezTo>
                      <a:pt x="931" y="2476"/>
                      <a:pt x="931" y="2476"/>
                      <a:pt x="931" y="2476"/>
                    </a:cubicBezTo>
                    <a:cubicBezTo>
                      <a:pt x="969" y="2532"/>
                      <a:pt x="969" y="2532"/>
                      <a:pt x="969" y="2532"/>
                    </a:cubicBezTo>
                    <a:cubicBezTo>
                      <a:pt x="987" y="2569"/>
                      <a:pt x="987" y="2569"/>
                      <a:pt x="987" y="2569"/>
                    </a:cubicBezTo>
                    <a:lnTo>
                      <a:pt x="987" y="2569"/>
                    </a:lnTo>
                    <a:cubicBezTo>
                      <a:pt x="987" y="2216"/>
                      <a:pt x="987" y="2216"/>
                      <a:pt x="987" y="2216"/>
                    </a:cubicBezTo>
                    <a:lnTo>
                      <a:pt x="987" y="2216"/>
                    </a:lnTo>
                    <a:lnTo>
                      <a:pt x="987" y="2216"/>
                    </a:lnTo>
                    <a:cubicBezTo>
                      <a:pt x="987" y="2160"/>
                      <a:pt x="987" y="2160"/>
                      <a:pt x="987" y="2160"/>
                    </a:cubicBezTo>
                    <a:cubicBezTo>
                      <a:pt x="969" y="2178"/>
                      <a:pt x="969" y="2178"/>
                      <a:pt x="969" y="2178"/>
                    </a:cubicBezTo>
                    <a:cubicBezTo>
                      <a:pt x="949" y="2122"/>
                      <a:pt x="949" y="2122"/>
                      <a:pt x="949" y="2122"/>
                    </a:cubicBezTo>
                    <a:cubicBezTo>
                      <a:pt x="987" y="2104"/>
                      <a:pt x="987" y="2104"/>
                      <a:pt x="987" y="2104"/>
                    </a:cubicBezTo>
                    <a:cubicBezTo>
                      <a:pt x="987" y="2048"/>
                      <a:pt x="987" y="2048"/>
                      <a:pt x="987" y="2048"/>
                    </a:cubicBezTo>
                    <a:cubicBezTo>
                      <a:pt x="931" y="2085"/>
                      <a:pt x="931" y="2085"/>
                      <a:pt x="931" y="2085"/>
                    </a:cubicBezTo>
                    <a:cubicBezTo>
                      <a:pt x="894" y="2048"/>
                      <a:pt x="894" y="2048"/>
                      <a:pt x="894" y="2048"/>
                    </a:cubicBezTo>
                    <a:cubicBezTo>
                      <a:pt x="987" y="1993"/>
                      <a:pt x="987" y="1993"/>
                      <a:pt x="987" y="1993"/>
                    </a:cubicBezTo>
                    <a:cubicBezTo>
                      <a:pt x="987" y="1936"/>
                      <a:pt x="987" y="1936"/>
                      <a:pt x="987" y="1936"/>
                    </a:cubicBezTo>
                    <a:cubicBezTo>
                      <a:pt x="875" y="2011"/>
                      <a:pt x="875" y="2011"/>
                      <a:pt x="875" y="2011"/>
                    </a:cubicBezTo>
                    <a:cubicBezTo>
                      <a:pt x="857" y="1955"/>
                      <a:pt x="857" y="1955"/>
                      <a:pt x="857" y="1955"/>
                    </a:cubicBezTo>
                    <a:cubicBezTo>
                      <a:pt x="987" y="1880"/>
                      <a:pt x="987" y="1880"/>
                      <a:pt x="987" y="1880"/>
                    </a:cubicBezTo>
                    <a:cubicBezTo>
                      <a:pt x="987" y="1824"/>
                      <a:pt x="987" y="1824"/>
                      <a:pt x="987" y="1824"/>
                    </a:cubicBezTo>
                    <a:cubicBezTo>
                      <a:pt x="838" y="1918"/>
                      <a:pt x="838" y="1918"/>
                      <a:pt x="838" y="1918"/>
                    </a:cubicBezTo>
                    <a:cubicBezTo>
                      <a:pt x="820" y="1880"/>
                      <a:pt x="820" y="1880"/>
                      <a:pt x="820" y="1880"/>
                    </a:cubicBezTo>
                    <a:cubicBezTo>
                      <a:pt x="987" y="1788"/>
                      <a:pt x="987" y="1788"/>
                      <a:pt x="987" y="1788"/>
                    </a:cubicBezTo>
                    <a:cubicBezTo>
                      <a:pt x="987" y="1732"/>
                      <a:pt x="987" y="1732"/>
                      <a:pt x="987" y="1732"/>
                    </a:cubicBezTo>
                    <a:cubicBezTo>
                      <a:pt x="782" y="1844"/>
                      <a:pt x="782" y="1844"/>
                      <a:pt x="782" y="1844"/>
                    </a:cubicBezTo>
                    <a:cubicBezTo>
                      <a:pt x="764" y="1788"/>
                      <a:pt x="764" y="1788"/>
                      <a:pt x="764" y="1788"/>
                    </a:cubicBezTo>
                    <a:cubicBezTo>
                      <a:pt x="987" y="1676"/>
                      <a:pt x="987" y="1676"/>
                      <a:pt x="987" y="1676"/>
                    </a:cubicBezTo>
                    <a:cubicBezTo>
                      <a:pt x="987" y="1620"/>
                      <a:pt x="987" y="1620"/>
                      <a:pt x="987" y="1620"/>
                    </a:cubicBezTo>
                    <a:cubicBezTo>
                      <a:pt x="745" y="1750"/>
                      <a:pt x="745" y="1750"/>
                      <a:pt x="745" y="1750"/>
                    </a:cubicBezTo>
                    <a:cubicBezTo>
                      <a:pt x="726" y="1713"/>
                      <a:pt x="726" y="1713"/>
                      <a:pt x="726" y="1713"/>
                    </a:cubicBezTo>
                    <a:cubicBezTo>
                      <a:pt x="987" y="1564"/>
                      <a:pt x="987" y="1564"/>
                      <a:pt x="987" y="1564"/>
                    </a:cubicBezTo>
                    <a:cubicBezTo>
                      <a:pt x="987" y="1508"/>
                      <a:pt x="987" y="1508"/>
                      <a:pt x="987" y="1508"/>
                    </a:cubicBezTo>
                    <a:cubicBezTo>
                      <a:pt x="708" y="1657"/>
                      <a:pt x="708" y="1657"/>
                      <a:pt x="708" y="1657"/>
                    </a:cubicBezTo>
                    <a:cubicBezTo>
                      <a:pt x="671" y="1620"/>
                      <a:pt x="671" y="1620"/>
                      <a:pt x="671" y="1620"/>
                    </a:cubicBezTo>
                    <a:cubicBezTo>
                      <a:pt x="987" y="1452"/>
                      <a:pt x="987" y="1452"/>
                      <a:pt x="987" y="1452"/>
                    </a:cubicBezTo>
                    <a:cubicBezTo>
                      <a:pt x="987" y="1303"/>
                      <a:pt x="987" y="1303"/>
                      <a:pt x="987" y="1303"/>
                    </a:cubicBezTo>
                    <a:cubicBezTo>
                      <a:pt x="615" y="1490"/>
                      <a:pt x="615" y="1490"/>
                      <a:pt x="615" y="1490"/>
                    </a:cubicBezTo>
                    <a:cubicBezTo>
                      <a:pt x="596" y="1452"/>
                      <a:pt x="596" y="1452"/>
                      <a:pt x="596" y="1452"/>
                    </a:cubicBezTo>
                    <a:cubicBezTo>
                      <a:pt x="987" y="1248"/>
                      <a:pt x="987" y="1248"/>
                      <a:pt x="987" y="1248"/>
                    </a:cubicBezTo>
                    <a:cubicBezTo>
                      <a:pt x="987" y="1192"/>
                      <a:pt x="987" y="1192"/>
                      <a:pt x="987" y="1192"/>
                    </a:cubicBezTo>
                    <a:cubicBezTo>
                      <a:pt x="949" y="1210"/>
                      <a:pt x="949" y="1210"/>
                      <a:pt x="949" y="1210"/>
                    </a:cubicBezTo>
                    <a:cubicBezTo>
                      <a:pt x="931" y="1173"/>
                      <a:pt x="931" y="1173"/>
                      <a:pt x="931" y="1173"/>
                    </a:cubicBezTo>
                    <a:cubicBezTo>
                      <a:pt x="987" y="1136"/>
                      <a:pt x="987" y="1136"/>
                      <a:pt x="987" y="1136"/>
                    </a:cubicBezTo>
                    <a:cubicBezTo>
                      <a:pt x="987" y="1080"/>
                      <a:pt x="987" y="1080"/>
                      <a:pt x="987" y="1080"/>
                    </a:cubicBezTo>
                    <a:cubicBezTo>
                      <a:pt x="913" y="1136"/>
                      <a:pt x="913" y="1136"/>
                      <a:pt x="913" y="1136"/>
                    </a:cubicBezTo>
                    <a:cubicBezTo>
                      <a:pt x="894" y="1080"/>
                      <a:pt x="894" y="1080"/>
                      <a:pt x="894" y="1080"/>
                    </a:cubicBezTo>
                    <a:cubicBezTo>
                      <a:pt x="987" y="1024"/>
                      <a:pt x="987" y="1024"/>
                      <a:pt x="987" y="1024"/>
                    </a:cubicBezTo>
                    <a:cubicBezTo>
                      <a:pt x="1005" y="1005"/>
                      <a:pt x="1005" y="987"/>
                      <a:pt x="1024" y="968"/>
                    </a:cubicBezTo>
                    <a:cubicBezTo>
                      <a:pt x="857" y="1043"/>
                      <a:pt x="857" y="1043"/>
                      <a:pt x="857" y="1043"/>
                    </a:cubicBezTo>
                    <a:cubicBezTo>
                      <a:pt x="838" y="1005"/>
                      <a:pt x="838" y="1005"/>
                      <a:pt x="838" y="1005"/>
                    </a:cubicBezTo>
                    <a:cubicBezTo>
                      <a:pt x="1471" y="670"/>
                      <a:pt x="1471" y="670"/>
                      <a:pt x="1471" y="670"/>
                    </a:cubicBezTo>
                    <a:cubicBezTo>
                      <a:pt x="1490" y="707"/>
                      <a:pt x="1490" y="707"/>
                      <a:pt x="1490" y="707"/>
                    </a:cubicBezTo>
                    <a:cubicBezTo>
                      <a:pt x="1154" y="894"/>
                      <a:pt x="1154" y="894"/>
                      <a:pt x="1154" y="894"/>
                    </a:cubicBezTo>
                    <a:cubicBezTo>
                      <a:pt x="1247" y="894"/>
                      <a:pt x="1247" y="894"/>
                      <a:pt x="1247" y="894"/>
                    </a:cubicBezTo>
                    <a:cubicBezTo>
                      <a:pt x="1527" y="745"/>
                      <a:pt x="1527" y="745"/>
                      <a:pt x="1527" y="745"/>
                    </a:cubicBezTo>
                    <a:cubicBezTo>
                      <a:pt x="1545" y="782"/>
                      <a:pt x="1545" y="782"/>
                      <a:pt x="1545" y="782"/>
                    </a:cubicBezTo>
                    <a:cubicBezTo>
                      <a:pt x="1359" y="894"/>
                      <a:pt x="1359" y="894"/>
                      <a:pt x="1359" y="894"/>
                    </a:cubicBezTo>
                    <a:cubicBezTo>
                      <a:pt x="1452" y="894"/>
                      <a:pt x="1452" y="894"/>
                      <a:pt x="1452" y="894"/>
                    </a:cubicBezTo>
                    <a:cubicBezTo>
                      <a:pt x="1564" y="838"/>
                      <a:pt x="1564" y="838"/>
                      <a:pt x="1564" y="838"/>
                    </a:cubicBezTo>
                    <a:cubicBezTo>
                      <a:pt x="1583" y="875"/>
                      <a:pt x="1583" y="875"/>
                      <a:pt x="1583" y="875"/>
                    </a:cubicBezTo>
                    <a:cubicBezTo>
                      <a:pt x="1564" y="894"/>
                      <a:pt x="1564" y="894"/>
                      <a:pt x="1564" y="894"/>
                    </a:cubicBezTo>
                    <a:cubicBezTo>
                      <a:pt x="1750" y="894"/>
                      <a:pt x="1750" y="894"/>
                      <a:pt x="1750" y="894"/>
                    </a:cubicBezTo>
                    <a:cubicBezTo>
                      <a:pt x="1750" y="875"/>
                      <a:pt x="1750" y="875"/>
                      <a:pt x="1750" y="875"/>
                    </a:cubicBezTo>
                    <a:cubicBezTo>
                      <a:pt x="1303" y="0"/>
                      <a:pt x="1303" y="0"/>
                      <a:pt x="1303" y="0"/>
                    </a:cubicBezTo>
                    <a:lnTo>
                      <a:pt x="559" y="1434"/>
                    </a:lnTo>
                  </a:path>
                </a:pathLst>
              </a:custGeom>
              <a:solidFill>
                <a:srgbClr val="E1E6E7"/>
              </a:solidFill>
              <a:ln>
                <a:noFill/>
              </a:ln>
              <a:effectLst/>
            </p:spPr>
            <p:txBody>
              <a:bodyPr anchor="ctr"/>
              <a:lstStyle/>
              <a:p>
                <a:pPr algn="ctr"/>
                <a:endParaRPr sz="2400"/>
              </a:p>
            </p:txBody>
          </p:sp>
          <p:sp>
            <p:nvSpPr>
              <p:cNvPr id="1049404" name="Freeform: Shape 320"/>
              <p:cNvSpPr/>
              <p:nvPr/>
            </p:nvSpPr>
            <p:spPr bwMode="auto">
              <a:xfrm>
                <a:off x="6869113" y="2062163"/>
                <a:ext cx="295275" cy="180975"/>
              </a:xfrm>
              <a:custGeom>
                <a:avLst/>
                <a:gdLst>
                  <a:gd name="T0" fmla="*/ 763 w 820"/>
                  <a:gd name="T1" fmla="*/ 0 h 503"/>
                  <a:gd name="T2" fmla="*/ 0 w 820"/>
                  <a:gd name="T3" fmla="*/ 409 h 503"/>
                  <a:gd name="T4" fmla="*/ 37 w 820"/>
                  <a:gd name="T5" fmla="*/ 502 h 503"/>
                  <a:gd name="T6" fmla="*/ 819 w 820"/>
                  <a:gd name="T7" fmla="*/ 93 h 503"/>
                  <a:gd name="T8" fmla="*/ 763 w 820"/>
                  <a:gd name="T9" fmla="*/ 0 h 503"/>
                </a:gdLst>
                <a:ahLst/>
                <a:cxnLst>
                  <a:cxn ang="0">
                    <a:pos x="T0" y="T1"/>
                  </a:cxn>
                  <a:cxn ang="0">
                    <a:pos x="T2" y="T3"/>
                  </a:cxn>
                  <a:cxn ang="0">
                    <a:pos x="T4" y="T5"/>
                  </a:cxn>
                  <a:cxn ang="0">
                    <a:pos x="T6" y="T7"/>
                  </a:cxn>
                  <a:cxn ang="0">
                    <a:pos x="T8" y="T9"/>
                  </a:cxn>
                </a:cxnLst>
                <a:rect l="0" t="0" r="r" b="b"/>
                <a:pathLst>
                  <a:path w="820" h="503">
                    <a:moveTo>
                      <a:pt x="763" y="0"/>
                    </a:moveTo>
                    <a:lnTo>
                      <a:pt x="0" y="409"/>
                    </a:lnTo>
                    <a:lnTo>
                      <a:pt x="37" y="502"/>
                    </a:lnTo>
                    <a:lnTo>
                      <a:pt x="819" y="93"/>
                    </a:lnTo>
                    <a:lnTo>
                      <a:pt x="763" y="0"/>
                    </a:lnTo>
                  </a:path>
                </a:pathLst>
              </a:custGeom>
              <a:solidFill>
                <a:srgbClr val="364C62"/>
              </a:solidFill>
              <a:ln>
                <a:noFill/>
              </a:ln>
              <a:effectLst/>
            </p:spPr>
            <p:txBody>
              <a:bodyPr anchor="ctr"/>
              <a:lstStyle/>
              <a:p>
                <a:pPr algn="ctr"/>
                <a:endParaRPr sz="2400"/>
              </a:p>
            </p:txBody>
          </p:sp>
          <p:sp>
            <p:nvSpPr>
              <p:cNvPr id="1049405" name="Freeform: Shape 321"/>
              <p:cNvSpPr/>
              <p:nvPr/>
            </p:nvSpPr>
            <p:spPr bwMode="auto">
              <a:xfrm>
                <a:off x="6869113" y="2062163"/>
                <a:ext cx="295275" cy="180975"/>
              </a:xfrm>
              <a:custGeom>
                <a:avLst/>
                <a:gdLst>
                  <a:gd name="T0" fmla="*/ 763 w 820"/>
                  <a:gd name="T1" fmla="*/ 0 h 503"/>
                  <a:gd name="T2" fmla="*/ 0 w 820"/>
                  <a:gd name="T3" fmla="*/ 409 h 503"/>
                  <a:gd name="T4" fmla="*/ 37 w 820"/>
                  <a:gd name="T5" fmla="*/ 502 h 503"/>
                  <a:gd name="T6" fmla="*/ 819 w 820"/>
                  <a:gd name="T7" fmla="*/ 93 h 503"/>
                  <a:gd name="T8" fmla="*/ 763 w 820"/>
                  <a:gd name="T9" fmla="*/ 0 h 503"/>
                </a:gdLst>
                <a:ahLst/>
                <a:cxnLst>
                  <a:cxn ang="0">
                    <a:pos x="T0" y="T1"/>
                  </a:cxn>
                  <a:cxn ang="0">
                    <a:pos x="T2" y="T3"/>
                  </a:cxn>
                  <a:cxn ang="0">
                    <a:pos x="T4" y="T5"/>
                  </a:cxn>
                  <a:cxn ang="0">
                    <a:pos x="T6" y="T7"/>
                  </a:cxn>
                  <a:cxn ang="0">
                    <a:pos x="T8" y="T9"/>
                  </a:cxn>
                </a:cxnLst>
                <a:rect l="0" t="0" r="r" b="b"/>
                <a:pathLst>
                  <a:path w="820" h="503">
                    <a:moveTo>
                      <a:pt x="763" y="0"/>
                    </a:moveTo>
                    <a:lnTo>
                      <a:pt x="0" y="409"/>
                    </a:lnTo>
                    <a:lnTo>
                      <a:pt x="37" y="502"/>
                    </a:lnTo>
                    <a:lnTo>
                      <a:pt x="819" y="93"/>
                    </a:lnTo>
                    <a:lnTo>
                      <a:pt x="763" y="0"/>
                    </a:lnTo>
                  </a:path>
                </a:pathLst>
              </a:custGeom>
              <a:solidFill>
                <a:srgbClr val="364C62"/>
              </a:solidFill>
              <a:ln>
                <a:noFill/>
              </a:ln>
              <a:effectLst/>
            </p:spPr>
            <p:txBody>
              <a:bodyPr anchor="ctr"/>
              <a:lstStyle/>
              <a:p>
                <a:pPr algn="ctr"/>
                <a:endParaRPr sz="2400"/>
              </a:p>
            </p:txBody>
          </p:sp>
          <p:sp>
            <p:nvSpPr>
              <p:cNvPr id="1049406" name="Freeform: Shape 322"/>
              <p:cNvSpPr/>
              <p:nvPr/>
            </p:nvSpPr>
            <p:spPr bwMode="auto">
              <a:xfrm>
                <a:off x="6997700" y="2116138"/>
                <a:ext cx="241300" cy="134937"/>
              </a:xfrm>
              <a:custGeom>
                <a:avLst/>
                <a:gdLst>
                  <a:gd name="T0" fmla="*/ 651 w 671"/>
                  <a:gd name="T1" fmla="*/ 0 h 373"/>
                  <a:gd name="T2" fmla="*/ 0 w 671"/>
                  <a:gd name="T3" fmla="*/ 335 h 373"/>
                  <a:gd name="T4" fmla="*/ 37 w 671"/>
                  <a:gd name="T5" fmla="*/ 372 h 373"/>
                  <a:gd name="T6" fmla="*/ 670 w 671"/>
                  <a:gd name="T7" fmla="*/ 37 h 373"/>
                  <a:gd name="T8" fmla="*/ 651 w 671"/>
                  <a:gd name="T9" fmla="*/ 0 h 373"/>
                </a:gdLst>
                <a:ahLst/>
                <a:cxnLst>
                  <a:cxn ang="0">
                    <a:pos x="T0" y="T1"/>
                  </a:cxn>
                  <a:cxn ang="0">
                    <a:pos x="T2" y="T3"/>
                  </a:cxn>
                  <a:cxn ang="0">
                    <a:pos x="T4" y="T5"/>
                  </a:cxn>
                  <a:cxn ang="0">
                    <a:pos x="T6" y="T7"/>
                  </a:cxn>
                  <a:cxn ang="0">
                    <a:pos x="T8" y="T9"/>
                  </a:cxn>
                </a:cxnLst>
                <a:rect l="0" t="0" r="r" b="b"/>
                <a:pathLst>
                  <a:path w="671" h="373">
                    <a:moveTo>
                      <a:pt x="651" y="0"/>
                    </a:moveTo>
                    <a:lnTo>
                      <a:pt x="0" y="335"/>
                    </a:lnTo>
                    <a:lnTo>
                      <a:pt x="37" y="372"/>
                    </a:lnTo>
                    <a:lnTo>
                      <a:pt x="670" y="37"/>
                    </a:lnTo>
                    <a:lnTo>
                      <a:pt x="651" y="0"/>
                    </a:lnTo>
                  </a:path>
                </a:pathLst>
              </a:custGeom>
              <a:solidFill>
                <a:srgbClr val="364C62"/>
              </a:solidFill>
              <a:ln>
                <a:noFill/>
              </a:ln>
              <a:effectLst/>
            </p:spPr>
            <p:txBody>
              <a:bodyPr anchor="ctr"/>
              <a:lstStyle/>
              <a:p>
                <a:pPr algn="ctr"/>
                <a:endParaRPr sz="2400"/>
              </a:p>
            </p:txBody>
          </p:sp>
          <p:sp>
            <p:nvSpPr>
              <p:cNvPr id="1049407" name="Freeform: Shape 323"/>
              <p:cNvSpPr/>
              <p:nvPr/>
            </p:nvSpPr>
            <p:spPr bwMode="auto">
              <a:xfrm>
                <a:off x="6997700" y="2116138"/>
                <a:ext cx="241300" cy="134937"/>
              </a:xfrm>
              <a:custGeom>
                <a:avLst/>
                <a:gdLst>
                  <a:gd name="T0" fmla="*/ 651 w 671"/>
                  <a:gd name="T1" fmla="*/ 0 h 373"/>
                  <a:gd name="T2" fmla="*/ 0 w 671"/>
                  <a:gd name="T3" fmla="*/ 335 h 373"/>
                  <a:gd name="T4" fmla="*/ 37 w 671"/>
                  <a:gd name="T5" fmla="*/ 372 h 373"/>
                  <a:gd name="T6" fmla="*/ 670 w 671"/>
                  <a:gd name="T7" fmla="*/ 37 h 373"/>
                  <a:gd name="T8" fmla="*/ 651 w 671"/>
                  <a:gd name="T9" fmla="*/ 0 h 373"/>
                </a:gdLst>
                <a:ahLst/>
                <a:cxnLst>
                  <a:cxn ang="0">
                    <a:pos x="T0" y="T1"/>
                  </a:cxn>
                  <a:cxn ang="0">
                    <a:pos x="T2" y="T3"/>
                  </a:cxn>
                  <a:cxn ang="0">
                    <a:pos x="T4" y="T5"/>
                  </a:cxn>
                  <a:cxn ang="0">
                    <a:pos x="T6" y="T7"/>
                  </a:cxn>
                  <a:cxn ang="0">
                    <a:pos x="T8" y="T9"/>
                  </a:cxn>
                </a:cxnLst>
                <a:rect l="0" t="0" r="r" b="b"/>
                <a:pathLst>
                  <a:path w="671" h="373">
                    <a:moveTo>
                      <a:pt x="651" y="0"/>
                    </a:moveTo>
                    <a:lnTo>
                      <a:pt x="0" y="335"/>
                    </a:lnTo>
                    <a:lnTo>
                      <a:pt x="37" y="372"/>
                    </a:lnTo>
                    <a:lnTo>
                      <a:pt x="670" y="37"/>
                    </a:lnTo>
                    <a:lnTo>
                      <a:pt x="651" y="0"/>
                    </a:lnTo>
                  </a:path>
                </a:pathLst>
              </a:custGeom>
              <a:solidFill>
                <a:srgbClr val="364C62"/>
              </a:solidFill>
              <a:ln>
                <a:noFill/>
              </a:ln>
              <a:effectLst/>
            </p:spPr>
            <p:txBody>
              <a:bodyPr anchor="ctr"/>
              <a:lstStyle/>
              <a:p>
                <a:pPr algn="ctr"/>
                <a:endParaRPr sz="2400"/>
              </a:p>
            </p:txBody>
          </p:sp>
          <p:sp>
            <p:nvSpPr>
              <p:cNvPr id="1049408" name="Freeform: Shape 324"/>
              <p:cNvSpPr/>
              <p:nvPr/>
            </p:nvSpPr>
            <p:spPr bwMode="auto">
              <a:xfrm>
                <a:off x="6856413" y="2243138"/>
                <a:ext cx="195262" cy="207962"/>
              </a:xfrm>
              <a:custGeom>
                <a:avLst/>
                <a:gdLst>
                  <a:gd name="T0" fmla="*/ 335 w 541"/>
                  <a:gd name="T1" fmla="*/ 0 h 579"/>
                  <a:gd name="T2" fmla="*/ 0 w 541"/>
                  <a:gd name="T3" fmla="*/ 187 h 579"/>
                  <a:gd name="T4" fmla="*/ 205 w 541"/>
                  <a:gd name="T5" fmla="*/ 578 h 579"/>
                  <a:gd name="T6" fmla="*/ 540 w 541"/>
                  <a:gd name="T7" fmla="*/ 392 h 579"/>
                  <a:gd name="T8" fmla="*/ 335 w 541"/>
                  <a:gd name="T9" fmla="*/ 0 h 579"/>
                </a:gdLst>
                <a:ahLst/>
                <a:cxnLst>
                  <a:cxn ang="0">
                    <a:pos x="T0" y="T1"/>
                  </a:cxn>
                  <a:cxn ang="0">
                    <a:pos x="T2" y="T3"/>
                  </a:cxn>
                  <a:cxn ang="0">
                    <a:pos x="T4" y="T5"/>
                  </a:cxn>
                  <a:cxn ang="0">
                    <a:pos x="T6" y="T7"/>
                  </a:cxn>
                  <a:cxn ang="0">
                    <a:pos x="T8" y="T9"/>
                  </a:cxn>
                </a:cxnLst>
                <a:rect l="0" t="0" r="r" b="b"/>
                <a:pathLst>
                  <a:path w="541" h="579">
                    <a:moveTo>
                      <a:pt x="335" y="0"/>
                    </a:moveTo>
                    <a:lnTo>
                      <a:pt x="0" y="187"/>
                    </a:lnTo>
                    <a:lnTo>
                      <a:pt x="205" y="578"/>
                    </a:lnTo>
                    <a:lnTo>
                      <a:pt x="540" y="392"/>
                    </a:lnTo>
                    <a:lnTo>
                      <a:pt x="335" y="0"/>
                    </a:lnTo>
                  </a:path>
                </a:pathLst>
              </a:custGeom>
              <a:solidFill>
                <a:srgbClr val="364C62"/>
              </a:solidFill>
              <a:ln>
                <a:noFill/>
              </a:ln>
              <a:effectLst/>
            </p:spPr>
            <p:txBody>
              <a:bodyPr anchor="ctr"/>
              <a:lstStyle/>
              <a:p>
                <a:pPr algn="ctr"/>
                <a:endParaRPr sz="2400"/>
              </a:p>
            </p:txBody>
          </p:sp>
          <p:sp>
            <p:nvSpPr>
              <p:cNvPr id="1049409" name="Freeform: Shape 325"/>
              <p:cNvSpPr/>
              <p:nvPr/>
            </p:nvSpPr>
            <p:spPr bwMode="auto">
              <a:xfrm>
                <a:off x="6856413" y="2243138"/>
                <a:ext cx="195262" cy="207962"/>
              </a:xfrm>
              <a:custGeom>
                <a:avLst/>
                <a:gdLst>
                  <a:gd name="T0" fmla="*/ 335 w 541"/>
                  <a:gd name="T1" fmla="*/ 0 h 579"/>
                  <a:gd name="T2" fmla="*/ 0 w 541"/>
                  <a:gd name="T3" fmla="*/ 187 h 579"/>
                  <a:gd name="T4" fmla="*/ 205 w 541"/>
                  <a:gd name="T5" fmla="*/ 578 h 579"/>
                  <a:gd name="T6" fmla="*/ 540 w 541"/>
                  <a:gd name="T7" fmla="*/ 392 h 579"/>
                  <a:gd name="T8" fmla="*/ 335 w 541"/>
                  <a:gd name="T9" fmla="*/ 0 h 579"/>
                </a:gdLst>
                <a:ahLst/>
                <a:cxnLst>
                  <a:cxn ang="0">
                    <a:pos x="T0" y="T1"/>
                  </a:cxn>
                  <a:cxn ang="0">
                    <a:pos x="T2" y="T3"/>
                  </a:cxn>
                  <a:cxn ang="0">
                    <a:pos x="T4" y="T5"/>
                  </a:cxn>
                  <a:cxn ang="0">
                    <a:pos x="T6" y="T7"/>
                  </a:cxn>
                  <a:cxn ang="0">
                    <a:pos x="T8" y="T9"/>
                  </a:cxn>
                </a:cxnLst>
                <a:rect l="0" t="0" r="r" b="b"/>
                <a:pathLst>
                  <a:path w="541" h="579">
                    <a:moveTo>
                      <a:pt x="335" y="0"/>
                    </a:moveTo>
                    <a:lnTo>
                      <a:pt x="0" y="187"/>
                    </a:lnTo>
                    <a:lnTo>
                      <a:pt x="205" y="578"/>
                    </a:lnTo>
                    <a:lnTo>
                      <a:pt x="540" y="392"/>
                    </a:lnTo>
                    <a:lnTo>
                      <a:pt x="335" y="0"/>
                    </a:lnTo>
                  </a:path>
                </a:pathLst>
              </a:custGeom>
              <a:solidFill>
                <a:srgbClr val="364C62"/>
              </a:solidFill>
              <a:ln>
                <a:noFill/>
              </a:ln>
              <a:effectLst/>
            </p:spPr>
            <p:txBody>
              <a:bodyPr anchor="ctr"/>
              <a:lstStyle/>
              <a:p>
                <a:pPr algn="ctr"/>
                <a:endParaRPr sz="2400"/>
              </a:p>
            </p:txBody>
          </p:sp>
          <p:sp>
            <p:nvSpPr>
              <p:cNvPr id="1049410" name="Freeform: Shape 326"/>
              <p:cNvSpPr/>
              <p:nvPr/>
            </p:nvSpPr>
            <p:spPr bwMode="auto">
              <a:xfrm>
                <a:off x="7016750" y="2143125"/>
                <a:ext cx="234950" cy="141288"/>
              </a:xfrm>
              <a:custGeom>
                <a:avLst/>
                <a:gdLst>
                  <a:gd name="T0" fmla="*/ 633 w 652"/>
                  <a:gd name="T1" fmla="*/ 0 h 392"/>
                  <a:gd name="T2" fmla="*/ 0 w 652"/>
                  <a:gd name="T3" fmla="*/ 335 h 392"/>
                  <a:gd name="T4" fmla="*/ 19 w 652"/>
                  <a:gd name="T5" fmla="*/ 391 h 392"/>
                  <a:gd name="T6" fmla="*/ 651 w 652"/>
                  <a:gd name="T7" fmla="*/ 37 h 392"/>
                  <a:gd name="T8" fmla="*/ 633 w 652"/>
                  <a:gd name="T9" fmla="*/ 0 h 392"/>
                </a:gdLst>
                <a:ahLst/>
                <a:cxnLst>
                  <a:cxn ang="0">
                    <a:pos x="T0" y="T1"/>
                  </a:cxn>
                  <a:cxn ang="0">
                    <a:pos x="T2" y="T3"/>
                  </a:cxn>
                  <a:cxn ang="0">
                    <a:pos x="T4" y="T5"/>
                  </a:cxn>
                  <a:cxn ang="0">
                    <a:pos x="T6" y="T7"/>
                  </a:cxn>
                  <a:cxn ang="0">
                    <a:pos x="T8" y="T9"/>
                  </a:cxn>
                </a:cxnLst>
                <a:rect l="0" t="0" r="r" b="b"/>
                <a:pathLst>
                  <a:path w="652" h="392">
                    <a:moveTo>
                      <a:pt x="633" y="0"/>
                    </a:moveTo>
                    <a:lnTo>
                      <a:pt x="0" y="335"/>
                    </a:lnTo>
                    <a:lnTo>
                      <a:pt x="19" y="391"/>
                    </a:lnTo>
                    <a:lnTo>
                      <a:pt x="651" y="37"/>
                    </a:lnTo>
                    <a:lnTo>
                      <a:pt x="633" y="0"/>
                    </a:lnTo>
                  </a:path>
                </a:pathLst>
              </a:custGeom>
              <a:solidFill>
                <a:srgbClr val="364C62"/>
              </a:solidFill>
              <a:ln>
                <a:noFill/>
              </a:ln>
              <a:effectLst/>
            </p:spPr>
            <p:txBody>
              <a:bodyPr anchor="ctr"/>
              <a:lstStyle/>
              <a:p>
                <a:pPr algn="ctr"/>
                <a:endParaRPr sz="2400"/>
              </a:p>
            </p:txBody>
          </p:sp>
          <p:sp>
            <p:nvSpPr>
              <p:cNvPr id="1049411" name="Freeform: Shape 327"/>
              <p:cNvSpPr/>
              <p:nvPr/>
            </p:nvSpPr>
            <p:spPr bwMode="auto">
              <a:xfrm>
                <a:off x="7016750" y="2143125"/>
                <a:ext cx="234950" cy="141288"/>
              </a:xfrm>
              <a:custGeom>
                <a:avLst/>
                <a:gdLst>
                  <a:gd name="T0" fmla="*/ 633 w 652"/>
                  <a:gd name="T1" fmla="*/ 0 h 392"/>
                  <a:gd name="T2" fmla="*/ 0 w 652"/>
                  <a:gd name="T3" fmla="*/ 335 h 392"/>
                  <a:gd name="T4" fmla="*/ 19 w 652"/>
                  <a:gd name="T5" fmla="*/ 391 h 392"/>
                  <a:gd name="T6" fmla="*/ 651 w 652"/>
                  <a:gd name="T7" fmla="*/ 37 h 392"/>
                  <a:gd name="T8" fmla="*/ 633 w 652"/>
                  <a:gd name="T9" fmla="*/ 0 h 392"/>
                </a:gdLst>
                <a:ahLst/>
                <a:cxnLst>
                  <a:cxn ang="0">
                    <a:pos x="T0" y="T1"/>
                  </a:cxn>
                  <a:cxn ang="0">
                    <a:pos x="T2" y="T3"/>
                  </a:cxn>
                  <a:cxn ang="0">
                    <a:pos x="T4" y="T5"/>
                  </a:cxn>
                  <a:cxn ang="0">
                    <a:pos x="T6" y="T7"/>
                  </a:cxn>
                  <a:cxn ang="0">
                    <a:pos x="T8" y="T9"/>
                  </a:cxn>
                </a:cxnLst>
                <a:rect l="0" t="0" r="r" b="b"/>
                <a:pathLst>
                  <a:path w="652" h="392">
                    <a:moveTo>
                      <a:pt x="633" y="0"/>
                    </a:moveTo>
                    <a:lnTo>
                      <a:pt x="0" y="335"/>
                    </a:lnTo>
                    <a:lnTo>
                      <a:pt x="19" y="391"/>
                    </a:lnTo>
                    <a:lnTo>
                      <a:pt x="651" y="37"/>
                    </a:lnTo>
                    <a:lnTo>
                      <a:pt x="633" y="0"/>
                    </a:lnTo>
                  </a:path>
                </a:pathLst>
              </a:custGeom>
              <a:solidFill>
                <a:srgbClr val="364C62"/>
              </a:solidFill>
              <a:ln>
                <a:noFill/>
              </a:ln>
              <a:effectLst/>
            </p:spPr>
            <p:txBody>
              <a:bodyPr anchor="ctr"/>
              <a:lstStyle/>
              <a:p>
                <a:pPr algn="ctr"/>
                <a:endParaRPr sz="2400"/>
              </a:p>
            </p:txBody>
          </p:sp>
          <p:sp>
            <p:nvSpPr>
              <p:cNvPr id="1049412" name="Freeform: Shape 328"/>
              <p:cNvSpPr/>
              <p:nvPr/>
            </p:nvSpPr>
            <p:spPr bwMode="auto">
              <a:xfrm>
                <a:off x="7031038" y="2176463"/>
                <a:ext cx="234950" cy="134937"/>
              </a:xfrm>
              <a:custGeom>
                <a:avLst/>
                <a:gdLst>
                  <a:gd name="T0" fmla="*/ 633 w 653"/>
                  <a:gd name="T1" fmla="*/ 0 h 374"/>
                  <a:gd name="T2" fmla="*/ 633 w 653"/>
                  <a:gd name="T3" fmla="*/ 0 h 374"/>
                  <a:gd name="T4" fmla="*/ 0 w 653"/>
                  <a:gd name="T5" fmla="*/ 335 h 374"/>
                  <a:gd name="T6" fmla="*/ 19 w 653"/>
                  <a:gd name="T7" fmla="*/ 373 h 374"/>
                  <a:gd name="T8" fmla="*/ 186 w 653"/>
                  <a:gd name="T9" fmla="*/ 298 h 374"/>
                  <a:gd name="T10" fmla="*/ 316 w 653"/>
                  <a:gd name="T11" fmla="*/ 224 h 374"/>
                  <a:gd name="T12" fmla="*/ 316 w 653"/>
                  <a:gd name="T13" fmla="*/ 224 h 374"/>
                  <a:gd name="T14" fmla="*/ 652 w 653"/>
                  <a:gd name="T15" fmla="*/ 37 h 374"/>
                  <a:gd name="T16" fmla="*/ 633 w 653"/>
                  <a:gd name="T17"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3" h="374">
                    <a:moveTo>
                      <a:pt x="633" y="0"/>
                    </a:moveTo>
                    <a:lnTo>
                      <a:pt x="633" y="0"/>
                    </a:lnTo>
                    <a:cubicBezTo>
                      <a:pt x="0" y="335"/>
                      <a:pt x="0" y="335"/>
                      <a:pt x="0" y="335"/>
                    </a:cubicBezTo>
                    <a:cubicBezTo>
                      <a:pt x="19" y="373"/>
                      <a:pt x="19" y="373"/>
                      <a:pt x="19" y="373"/>
                    </a:cubicBezTo>
                    <a:cubicBezTo>
                      <a:pt x="186" y="298"/>
                      <a:pt x="186" y="298"/>
                      <a:pt x="186" y="298"/>
                    </a:cubicBezTo>
                    <a:cubicBezTo>
                      <a:pt x="205" y="242"/>
                      <a:pt x="260" y="224"/>
                      <a:pt x="316" y="224"/>
                    </a:cubicBezTo>
                    <a:lnTo>
                      <a:pt x="316" y="224"/>
                    </a:lnTo>
                    <a:cubicBezTo>
                      <a:pt x="652" y="37"/>
                      <a:pt x="652" y="37"/>
                      <a:pt x="652" y="37"/>
                    </a:cubicBezTo>
                    <a:cubicBezTo>
                      <a:pt x="633" y="0"/>
                      <a:pt x="633" y="0"/>
                      <a:pt x="633" y="0"/>
                    </a:cubicBezTo>
                  </a:path>
                </a:pathLst>
              </a:custGeom>
              <a:solidFill>
                <a:srgbClr val="364C62"/>
              </a:solidFill>
              <a:ln>
                <a:noFill/>
              </a:ln>
              <a:effectLst/>
            </p:spPr>
            <p:txBody>
              <a:bodyPr anchor="ctr"/>
              <a:lstStyle/>
              <a:p>
                <a:pPr algn="ctr"/>
                <a:endParaRPr sz="2400"/>
              </a:p>
            </p:txBody>
          </p:sp>
          <p:sp>
            <p:nvSpPr>
              <p:cNvPr id="1049413" name="Freeform: Shape 329"/>
              <p:cNvSpPr/>
              <p:nvPr/>
            </p:nvSpPr>
            <p:spPr bwMode="auto">
              <a:xfrm>
                <a:off x="7050088" y="2203450"/>
                <a:ext cx="234950" cy="141288"/>
              </a:xfrm>
              <a:custGeom>
                <a:avLst/>
                <a:gdLst>
                  <a:gd name="T0" fmla="*/ 93 w 652"/>
                  <a:gd name="T1" fmla="*/ 279 h 392"/>
                  <a:gd name="T2" fmla="*/ 93 w 652"/>
                  <a:gd name="T3" fmla="*/ 279 h 392"/>
                  <a:gd name="T4" fmla="*/ 0 w 652"/>
                  <a:gd name="T5" fmla="*/ 335 h 392"/>
                  <a:gd name="T6" fmla="*/ 19 w 652"/>
                  <a:gd name="T7" fmla="*/ 391 h 392"/>
                  <a:gd name="T8" fmla="*/ 93 w 652"/>
                  <a:gd name="T9" fmla="*/ 335 h 392"/>
                  <a:gd name="T10" fmla="*/ 93 w 652"/>
                  <a:gd name="T11" fmla="*/ 298 h 392"/>
                  <a:gd name="T12" fmla="*/ 93 w 652"/>
                  <a:gd name="T13" fmla="*/ 298 h 392"/>
                  <a:gd name="T14" fmla="*/ 93 w 652"/>
                  <a:gd name="T15" fmla="*/ 298 h 392"/>
                  <a:gd name="T16" fmla="*/ 93 w 652"/>
                  <a:gd name="T17" fmla="*/ 279 h 392"/>
                  <a:gd name="T18" fmla="*/ 633 w 652"/>
                  <a:gd name="T19" fmla="*/ 0 h 392"/>
                  <a:gd name="T20" fmla="*/ 633 w 652"/>
                  <a:gd name="T21" fmla="*/ 0 h 392"/>
                  <a:gd name="T22" fmla="*/ 353 w 652"/>
                  <a:gd name="T23" fmla="*/ 149 h 392"/>
                  <a:gd name="T24" fmla="*/ 465 w 652"/>
                  <a:gd name="T25" fmla="*/ 149 h 392"/>
                  <a:gd name="T26" fmla="*/ 651 w 652"/>
                  <a:gd name="T27" fmla="*/ 37 h 392"/>
                  <a:gd name="T28" fmla="*/ 633 w 652"/>
                  <a:gd name="T29" fmla="*/ 0 h 392"/>
                  <a:gd name="T30" fmla="*/ 93 w 652"/>
                  <a:gd name="T31" fmla="*/ 279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2" h="392">
                    <a:moveTo>
                      <a:pt x="93" y="279"/>
                    </a:moveTo>
                    <a:lnTo>
                      <a:pt x="93" y="279"/>
                    </a:lnTo>
                    <a:cubicBezTo>
                      <a:pt x="0" y="335"/>
                      <a:pt x="0" y="335"/>
                      <a:pt x="0" y="335"/>
                    </a:cubicBezTo>
                    <a:cubicBezTo>
                      <a:pt x="19" y="391"/>
                      <a:pt x="19" y="391"/>
                      <a:pt x="19" y="391"/>
                    </a:cubicBezTo>
                    <a:cubicBezTo>
                      <a:pt x="93" y="335"/>
                      <a:pt x="93" y="335"/>
                      <a:pt x="93" y="335"/>
                    </a:cubicBezTo>
                    <a:cubicBezTo>
                      <a:pt x="93" y="298"/>
                      <a:pt x="93" y="298"/>
                      <a:pt x="93" y="298"/>
                    </a:cubicBezTo>
                    <a:lnTo>
                      <a:pt x="93" y="298"/>
                    </a:lnTo>
                    <a:lnTo>
                      <a:pt x="93" y="298"/>
                    </a:lnTo>
                    <a:cubicBezTo>
                      <a:pt x="93" y="298"/>
                      <a:pt x="93" y="298"/>
                      <a:pt x="93" y="279"/>
                    </a:cubicBezTo>
                    <a:lnTo>
                      <a:pt x="633" y="0"/>
                    </a:lnTo>
                    <a:lnTo>
                      <a:pt x="633" y="0"/>
                    </a:lnTo>
                    <a:cubicBezTo>
                      <a:pt x="353" y="149"/>
                      <a:pt x="353" y="149"/>
                      <a:pt x="353" y="149"/>
                    </a:cubicBezTo>
                    <a:cubicBezTo>
                      <a:pt x="465" y="149"/>
                      <a:pt x="465" y="149"/>
                      <a:pt x="465" y="149"/>
                    </a:cubicBezTo>
                    <a:cubicBezTo>
                      <a:pt x="651" y="37"/>
                      <a:pt x="651" y="37"/>
                      <a:pt x="651" y="37"/>
                    </a:cubicBezTo>
                    <a:cubicBezTo>
                      <a:pt x="633" y="0"/>
                      <a:pt x="633" y="0"/>
                      <a:pt x="633" y="0"/>
                    </a:cubicBezTo>
                    <a:lnTo>
                      <a:pt x="93" y="279"/>
                    </a:lnTo>
                  </a:path>
                </a:pathLst>
              </a:custGeom>
              <a:solidFill>
                <a:srgbClr val="364C62"/>
              </a:solidFill>
              <a:ln>
                <a:noFill/>
              </a:ln>
              <a:effectLst/>
            </p:spPr>
            <p:txBody>
              <a:bodyPr anchor="ctr"/>
              <a:lstStyle/>
              <a:p>
                <a:pPr algn="ctr"/>
                <a:endParaRPr sz="2400"/>
              </a:p>
            </p:txBody>
          </p:sp>
          <p:sp>
            <p:nvSpPr>
              <p:cNvPr id="1049414" name="Freeform: Shape 330"/>
              <p:cNvSpPr/>
              <p:nvPr/>
            </p:nvSpPr>
            <p:spPr bwMode="auto">
              <a:xfrm>
                <a:off x="7064375" y="2236788"/>
                <a:ext cx="234950" cy="134937"/>
              </a:xfrm>
              <a:custGeom>
                <a:avLst/>
                <a:gdLst>
                  <a:gd name="T0" fmla="*/ 56 w 653"/>
                  <a:gd name="T1" fmla="*/ 298 h 373"/>
                  <a:gd name="T2" fmla="*/ 0 w 653"/>
                  <a:gd name="T3" fmla="*/ 335 h 373"/>
                  <a:gd name="T4" fmla="*/ 18 w 653"/>
                  <a:gd name="T5" fmla="*/ 372 h 373"/>
                  <a:gd name="T6" fmla="*/ 56 w 653"/>
                  <a:gd name="T7" fmla="*/ 354 h 373"/>
                  <a:gd name="T8" fmla="*/ 56 w 653"/>
                  <a:gd name="T9" fmla="*/ 298 h 373"/>
                  <a:gd name="T10" fmla="*/ 633 w 653"/>
                  <a:gd name="T11" fmla="*/ 0 h 373"/>
                  <a:gd name="T12" fmla="*/ 521 w 653"/>
                  <a:gd name="T13" fmla="*/ 56 h 373"/>
                  <a:gd name="T14" fmla="*/ 633 w 653"/>
                  <a:gd name="T15" fmla="*/ 56 h 373"/>
                  <a:gd name="T16" fmla="*/ 652 w 653"/>
                  <a:gd name="T17" fmla="*/ 37 h 373"/>
                  <a:gd name="T18" fmla="*/ 633 w 653"/>
                  <a:gd name="T19"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3" h="373">
                    <a:moveTo>
                      <a:pt x="56" y="298"/>
                    </a:moveTo>
                    <a:lnTo>
                      <a:pt x="0" y="335"/>
                    </a:lnTo>
                    <a:lnTo>
                      <a:pt x="18" y="372"/>
                    </a:lnTo>
                    <a:lnTo>
                      <a:pt x="56" y="354"/>
                    </a:lnTo>
                    <a:lnTo>
                      <a:pt x="56" y="298"/>
                    </a:lnTo>
                    <a:close/>
                    <a:moveTo>
                      <a:pt x="633" y="0"/>
                    </a:moveTo>
                    <a:lnTo>
                      <a:pt x="521" y="56"/>
                    </a:lnTo>
                    <a:lnTo>
                      <a:pt x="633" y="56"/>
                    </a:lnTo>
                    <a:lnTo>
                      <a:pt x="652" y="37"/>
                    </a:lnTo>
                    <a:lnTo>
                      <a:pt x="633" y="0"/>
                    </a:lnTo>
                    <a:close/>
                  </a:path>
                </a:pathLst>
              </a:custGeom>
              <a:solidFill>
                <a:srgbClr val="364C62"/>
              </a:solidFill>
              <a:ln>
                <a:noFill/>
              </a:ln>
              <a:effectLst/>
            </p:spPr>
            <p:txBody>
              <a:bodyPr anchor="ctr"/>
              <a:lstStyle/>
              <a:p>
                <a:pPr algn="ctr"/>
                <a:endParaRPr sz="2400"/>
              </a:p>
            </p:txBody>
          </p:sp>
          <p:sp>
            <p:nvSpPr>
              <p:cNvPr id="1049415" name="Freeform: Shape 331"/>
              <p:cNvSpPr/>
              <p:nvPr/>
            </p:nvSpPr>
            <p:spPr bwMode="auto">
              <a:xfrm>
                <a:off x="7064375" y="2344738"/>
                <a:ext cx="20638" cy="26987"/>
              </a:xfrm>
              <a:custGeom>
                <a:avLst/>
                <a:gdLst>
                  <a:gd name="T0" fmla="*/ 56 w 57"/>
                  <a:gd name="T1" fmla="*/ 0 h 75"/>
                  <a:gd name="T2" fmla="*/ 0 w 57"/>
                  <a:gd name="T3" fmla="*/ 37 h 75"/>
                  <a:gd name="T4" fmla="*/ 18 w 57"/>
                  <a:gd name="T5" fmla="*/ 74 h 75"/>
                  <a:gd name="T6" fmla="*/ 56 w 57"/>
                  <a:gd name="T7" fmla="*/ 56 h 75"/>
                  <a:gd name="T8" fmla="*/ 56 w 57"/>
                  <a:gd name="T9" fmla="*/ 0 h 75"/>
                </a:gdLst>
                <a:ahLst/>
                <a:cxnLst>
                  <a:cxn ang="0">
                    <a:pos x="T0" y="T1"/>
                  </a:cxn>
                  <a:cxn ang="0">
                    <a:pos x="T2" y="T3"/>
                  </a:cxn>
                  <a:cxn ang="0">
                    <a:pos x="T4" y="T5"/>
                  </a:cxn>
                  <a:cxn ang="0">
                    <a:pos x="T6" y="T7"/>
                  </a:cxn>
                  <a:cxn ang="0">
                    <a:pos x="T8" y="T9"/>
                  </a:cxn>
                </a:cxnLst>
                <a:rect l="0" t="0" r="r" b="b"/>
                <a:pathLst>
                  <a:path w="57" h="75">
                    <a:moveTo>
                      <a:pt x="56" y="0"/>
                    </a:moveTo>
                    <a:lnTo>
                      <a:pt x="0" y="37"/>
                    </a:lnTo>
                    <a:lnTo>
                      <a:pt x="18" y="74"/>
                    </a:lnTo>
                    <a:lnTo>
                      <a:pt x="56" y="56"/>
                    </a:lnTo>
                    <a:lnTo>
                      <a:pt x="56" y="0"/>
                    </a:lnTo>
                  </a:path>
                </a:pathLst>
              </a:custGeom>
              <a:solidFill>
                <a:srgbClr val="364C62"/>
              </a:solidFill>
              <a:ln>
                <a:noFill/>
              </a:ln>
              <a:effectLst/>
            </p:spPr>
            <p:txBody>
              <a:bodyPr anchor="ctr"/>
              <a:lstStyle/>
              <a:p>
                <a:pPr algn="ctr"/>
                <a:endParaRPr sz="2400"/>
              </a:p>
            </p:txBody>
          </p:sp>
          <p:sp>
            <p:nvSpPr>
              <p:cNvPr id="1049416" name="Freeform: Shape 332"/>
              <p:cNvSpPr/>
              <p:nvPr/>
            </p:nvSpPr>
            <p:spPr bwMode="auto">
              <a:xfrm>
                <a:off x="7251700" y="2236788"/>
                <a:ext cx="47625" cy="20637"/>
              </a:xfrm>
              <a:custGeom>
                <a:avLst/>
                <a:gdLst>
                  <a:gd name="T0" fmla="*/ 112 w 132"/>
                  <a:gd name="T1" fmla="*/ 0 h 57"/>
                  <a:gd name="T2" fmla="*/ 0 w 132"/>
                  <a:gd name="T3" fmla="*/ 56 h 57"/>
                  <a:gd name="T4" fmla="*/ 112 w 132"/>
                  <a:gd name="T5" fmla="*/ 56 h 57"/>
                  <a:gd name="T6" fmla="*/ 131 w 132"/>
                  <a:gd name="T7" fmla="*/ 37 h 57"/>
                  <a:gd name="T8" fmla="*/ 112 w 132"/>
                  <a:gd name="T9" fmla="*/ 0 h 57"/>
                </a:gdLst>
                <a:ahLst/>
                <a:cxnLst>
                  <a:cxn ang="0">
                    <a:pos x="T0" y="T1"/>
                  </a:cxn>
                  <a:cxn ang="0">
                    <a:pos x="T2" y="T3"/>
                  </a:cxn>
                  <a:cxn ang="0">
                    <a:pos x="T4" y="T5"/>
                  </a:cxn>
                  <a:cxn ang="0">
                    <a:pos x="T6" y="T7"/>
                  </a:cxn>
                  <a:cxn ang="0">
                    <a:pos x="T8" y="T9"/>
                  </a:cxn>
                </a:cxnLst>
                <a:rect l="0" t="0" r="r" b="b"/>
                <a:pathLst>
                  <a:path w="132" h="57">
                    <a:moveTo>
                      <a:pt x="112" y="0"/>
                    </a:moveTo>
                    <a:lnTo>
                      <a:pt x="0" y="56"/>
                    </a:lnTo>
                    <a:lnTo>
                      <a:pt x="112" y="56"/>
                    </a:lnTo>
                    <a:lnTo>
                      <a:pt x="131" y="37"/>
                    </a:lnTo>
                    <a:lnTo>
                      <a:pt x="112" y="0"/>
                    </a:lnTo>
                  </a:path>
                </a:pathLst>
              </a:custGeom>
              <a:solidFill>
                <a:srgbClr val="364C62"/>
              </a:solidFill>
              <a:ln>
                <a:noFill/>
              </a:ln>
              <a:effectLst/>
            </p:spPr>
            <p:txBody>
              <a:bodyPr anchor="ctr"/>
              <a:lstStyle/>
              <a:p>
                <a:pPr algn="ctr"/>
                <a:endParaRPr sz="2400"/>
              </a:p>
            </p:txBody>
          </p:sp>
          <p:sp>
            <p:nvSpPr>
              <p:cNvPr id="1049417" name="Freeform: Shape 333"/>
              <p:cNvSpPr/>
              <p:nvPr/>
            </p:nvSpPr>
            <p:spPr bwMode="auto">
              <a:xfrm>
                <a:off x="6943725" y="2384425"/>
                <a:ext cx="141288" cy="87313"/>
              </a:xfrm>
              <a:custGeom>
                <a:avLst/>
                <a:gdLst>
                  <a:gd name="T0" fmla="*/ 391 w 392"/>
                  <a:gd name="T1" fmla="*/ 0 h 243"/>
                  <a:gd name="T2" fmla="*/ 0 w 392"/>
                  <a:gd name="T3" fmla="*/ 204 h 243"/>
                  <a:gd name="T4" fmla="*/ 19 w 392"/>
                  <a:gd name="T5" fmla="*/ 242 h 243"/>
                  <a:gd name="T6" fmla="*/ 391 w 392"/>
                  <a:gd name="T7" fmla="*/ 55 h 243"/>
                  <a:gd name="T8" fmla="*/ 391 w 392"/>
                  <a:gd name="T9" fmla="*/ 0 h 243"/>
                </a:gdLst>
                <a:ahLst/>
                <a:cxnLst>
                  <a:cxn ang="0">
                    <a:pos x="T0" y="T1"/>
                  </a:cxn>
                  <a:cxn ang="0">
                    <a:pos x="T2" y="T3"/>
                  </a:cxn>
                  <a:cxn ang="0">
                    <a:pos x="T4" y="T5"/>
                  </a:cxn>
                  <a:cxn ang="0">
                    <a:pos x="T6" y="T7"/>
                  </a:cxn>
                  <a:cxn ang="0">
                    <a:pos x="T8" y="T9"/>
                  </a:cxn>
                </a:cxnLst>
                <a:rect l="0" t="0" r="r" b="b"/>
                <a:pathLst>
                  <a:path w="392" h="243">
                    <a:moveTo>
                      <a:pt x="391" y="0"/>
                    </a:moveTo>
                    <a:lnTo>
                      <a:pt x="0" y="204"/>
                    </a:lnTo>
                    <a:lnTo>
                      <a:pt x="19" y="242"/>
                    </a:lnTo>
                    <a:lnTo>
                      <a:pt x="391" y="55"/>
                    </a:lnTo>
                    <a:lnTo>
                      <a:pt x="391" y="0"/>
                    </a:lnTo>
                  </a:path>
                </a:pathLst>
              </a:custGeom>
              <a:solidFill>
                <a:srgbClr val="364C62"/>
              </a:solidFill>
              <a:ln>
                <a:noFill/>
              </a:ln>
              <a:effectLst/>
            </p:spPr>
            <p:txBody>
              <a:bodyPr anchor="ctr"/>
              <a:lstStyle/>
              <a:p>
                <a:pPr algn="ctr"/>
                <a:endParaRPr sz="2400"/>
              </a:p>
            </p:txBody>
          </p:sp>
          <p:sp>
            <p:nvSpPr>
              <p:cNvPr id="1049418" name="Freeform: Shape 334"/>
              <p:cNvSpPr/>
              <p:nvPr/>
            </p:nvSpPr>
            <p:spPr bwMode="auto">
              <a:xfrm>
                <a:off x="6943725" y="2384425"/>
                <a:ext cx="141288" cy="87313"/>
              </a:xfrm>
              <a:custGeom>
                <a:avLst/>
                <a:gdLst>
                  <a:gd name="T0" fmla="*/ 391 w 392"/>
                  <a:gd name="T1" fmla="*/ 0 h 243"/>
                  <a:gd name="T2" fmla="*/ 0 w 392"/>
                  <a:gd name="T3" fmla="*/ 204 h 243"/>
                  <a:gd name="T4" fmla="*/ 19 w 392"/>
                  <a:gd name="T5" fmla="*/ 242 h 243"/>
                  <a:gd name="T6" fmla="*/ 391 w 392"/>
                  <a:gd name="T7" fmla="*/ 55 h 243"/>
                  <a:gd name="T8" fmla="*/ 391 w 392"/>
                  <a:gd name="T9" fmla="*/ 0 h 243"/>
                </a:gdLst>
                <a:ahLst/>
                <a:cxnLst>
                  <a:cxn ang="0">
                    <a:pos x="T0" y="T1"/>
                  </a:cxn>
                  <a:cxn ang="0">
                    <a:pos x="T2" y="T3"/>
                  </a:cxn>
                  <a:cxn ang="0">
                    <a:pos x="T4" y="T5"/>
                  </a:cxn>
                  <a:cxn ang="0">
                    <a:pos x="T6" y="T7"/>
                  </a:cxn>
                  <a:cxn ang="0">
                    <a:pos x="T8" y="T9"/>
                  </a:cxn>
                </a:cxnLst>
                <a:rect l="0" t="0" r="r" b="b"/>
                <a:pathLst>
                  <a:path w="392" h="243">
                    <a:moveTo>
                      <a:pt x="391" y="0"/>
                    </a:moveTo>
                    <a:lnTo>
                      <a:pt x="0" y="204"/>
                    </a:lnTo>
                    <a:lnTo>
                      <a:pt x="19" y="242"/>
                    </a:lnTo>
                    <a:lnTo>
                      <a:pt x="391" y="55"/>
                    </a:lnTo>
                    <a:lnTo>
                      <a:pt x="391" y="0"/>
                    </a:lnTo>
                  </a:path>
                </a:pathLst>
              </a:custGeom>
              <a:solidFill>
                <a:srgbClr val="364C62"/>
              </a:solidFill>
              <a:ln>
                <a:noFill/>
              </a:ln>
              <a:effectLst/>
            </p:spPr>
            <p:txBody>
              <a:bodyPr anchor="ctr"/>
              <a:lstStyle/>
              <a:p>
                <a:pPr algn="ctr"/>
                <a:endParaRPr sz="2400"/>
              </a:p>
            </p:txBody>
          </p:sp>
          <p:sp>
            <p:nvSpPr>
              <p:cNvPr id="1049419" name="Freeform: Shape 335"/>
              <p:cNvSpPr/>
              <p:nvPr/>
            </p:nvSpPr>
            <p:spPr bwMode="auto">
              <a:xfrm>
                <a:off x="6970713" y="2457450"/>
                <a:ext cx="114300" cy="74613"/>
              </a:xfrm>
              <a:custGeom>
                <a:avLst/>
                <a:gdLst>
                  <a:gd name="T0" fmla="*/ 316 w 317"/>
                  <a:gd name="T1" fmla="*/ 0 h 206"/>
                  <a:gd name="T2" fmla="*/ 0 w 317"/>
                  <a:gd name="T3" fmla="*/ 168 h 206"/>
                  <a:gd name="T4" fmla="*/ 37 w 317"/>
                  <a:gd name="T5" fmla="*/ 205 h 206"/>
                  <a:gd name="T6" fmla="*/ 316 w 317"/>
                  <a:gd name="T7" fmla="*/ 56 h 206"/>
                  <a:gd name="T8" fmla="*/ 316 w 317"/>
                  <a:gd name="T9" fmla="*/ 0 h 206"/>
                </a:gdLst>
                <a:ahLst/>
                <a:cxnLst>
                  <a:cxn ang="0">
                    <a:pos x="T0" y="T1"/>
                  </a:cxn>
                  <a:cxn ang="0">
                    <a:pos x="T2" y="T3"/>
                  </a:cxn>
                  <a:cxn ang="0">
                    <a:pos x="T4" y="T5"/>
                  </a:cxn>
                  <a:cxn ang="0">
                    <a:pos x="T6" y="T7"/>
                  </a:cxn>
                  <a:cxn ang="0">
                    <a:pos x="T8" y="T9"/>
                  </a:cxn>
                </a:cxnLst>
                <a:rect l="0" t="0" r="r" b="b"/>
                <a:pathLst>
                  <a:path w="317" h="206">
                    <a:moveTo>
                      <a:pt x="316" y="0"/>
                    </a:moveTo>
                    <a:lnTo>
                      <a:pt x="0" y="168"/>
                    </a:lnTo>
                    <a:lnTo>
                      <a:pt x="37" y="205"/>
                    </a:lnTo>
                    <a:lnTo>
                      <a:pt x="316" y="56"/>
                    </a:lnTo>
                    <a:lnTo>
                      <a:pt x="316" y="0"/>
                    </a:lnTo>
                  </a:path>
                </a:pathLst>
              </a:custGeom>
              <a:solidFill>
                <a:srgbClr val="364C62"/>
              </a:solidFill>
              <a:ln>
                <a:noFill/>
              </a:ln>
              <a:effectLst/>
            </p:spPr>
            <p:txBody>
              <a:bodyPr anchor="ctr"/>
              <a:lstStyle/>
              <a:p>
                <a:pPr algn="ctr"/>
                <a:endParaRPr sz="2400"/>
              </a:p>
            </p:txBody>
          </p:sp>
          <p:sp>
            <p:nvSpPr>
              <p:cNvPr id="1049420" name="Freeform: Shape 336"/>
              <p:cNvSpPr/>
              <p:nvPr/>
            </p:nvSpPr>
            <p:spPr bwMode="auto">
              <a:xfrm>
                <a:off x="6970713" y="2457450"/>
                <a:ext cx="114300" cy="74613"/>
              </a:xfrm>
              <a:custGeom>
                <a:avLst/>
                <a:gdLst>
                  <a:gd name="T0" fmla="*/ 316 w 317"/>
                  <a:gd name="T1" fmla="*/ 0 h 206"/>
                  <a:gd name="T2" fmla="*/ 0 w 317"/>
                  <a:gd name="T3" fmla="*/ 168 h 206"/>
                  <a:gd name="T4" fmla="*/ 37 w 317"/>
                  <a:gd name="T5" fmla="*/ 205 h 206"/>
                  <a:gd name="T6" fmla="*/ 316 w 317"/>
                  <a:gd name="T7" fmla="*/ 56 h 206"/>
                  <a:gd name="T8" fmla="*/ 316 w 317"/>
                  <a:gd name="T9" fmla="*/ 0 h 206"/>
                </a:gdLst>
                <a:ahLst/>
                <a:cxnLst>
                  <a:cxn ang="0">
                    <a:pos x="T0" y="T1"/>
                  </a:cxn>
                  <a:cxn ang="0">
                    <a:pos x="T2" y="T3"/>
                  </a:cxn>
                  <a:cxn ang="0">
                    <a:pos x="T4" y="T5"/>
                  </a:cxn>
                  <a:cxn ang="0">
                    <a:pos x="T6" y="T7"/>
                  </a:cxn>
                  <a:cxn ang="0">
                    <a:pos x="T8" y="T9"/>
                  </a:cxn>
                </a:cxnLst>
                <a:rect l="0" t="0" r="r" b="b"/>
                <a:pathLst>
                  <a:path w="317" h="206">
                    <a:moveTo>
                      <a:pt x="316" y="0"/>
                    </a:moveTo>
                    <a:lnTo>
                      <a:pt x="0" y="168"/>
                    </a:lnTo>
                    <a:lnTo>
                      <a:pt x="37" y="205"/>
                    </a:lnTo>
                    <a:lnTo>
                      <a:pt x="316" y="56"/>
                    </a:lnTo>
                    <a:lnTo>
                      <a:pt x="316" y="0"/>
                    </a:lnTo>
                  </a:path>
                </a:pathLst>
              </a:custGeom>
              <a:solidFill>
                <a:srgbClr val="364C62"/>
              </a:solidFill>
              <a:ln>
                <a:noFill/>
              </a:ln>
              <a:effectLst/>
            </p:spPr>
            <p:txBody>
              <a:bodyPr anchor="ctr"/>
              <a:lstStyle/>
              <a:p>
                <a:pPr algn="ctr"/>
                <a:endParaRPr sz="2400"/>
              </a:p>
            </p:txBody>
          </p:sp>
          <p:sp>
            <p:nvSpPr>
              <p:cNvPr id="1049421" name="Freeform: Shape 337"/>
              <p:cNvSpPr/>
              <p:nvPr/>
            </p:nvSpPr>
            <p:spPr bwMode="auto">
              <a:xfrm>
                <a:off x="6989763" y="2498725"/>
                <a:ext cx="93662" cy="66675"/>
              </a:xfrm>
              <a:custGeom>
                <a:avLst/>
                <a:gdLst>
                  <a:gd name="T0" fmla="*/ 261 w 262"/>
                  <a:gd name="T1" fmla="*/ 0 h 187"/>
                  <a:gd name="T2" fmla="*/ 0 w 262"/>
                  <a:gd name="T3" fmla="*/ 149 h 187"/>
                  <a:gd name="T4" fmla="*/ 19 w 262"/>
                  <a:gd name="T5" fmla="*/ 186 h 187"/>
                  <a:gd name="T6" fmla="*/ 261 w 262"/>
                  <a:gd name="T7" fmla="*/ 56 h 187"/>
                  <a:gd name="T8" fmla="*/ 261 w 262"/>
                  <a:gd name="T9" fmla="*/ 0 h 187"/>
                </a:gdLst>
                <a:ahLst/>
                <a:cxnLst>
                  <a:cxn ang="0">
                    <a:pos x="T0" y="T1"/>
                  </a:cxn>
                  <a:cxn ang="0">
                    <a:pos x="T2" y="T3"/>
                  </a:cxn>
                  <a:cxn ang="0">
                    <a:pos x="T4" y="T5"/>
                  </a:cxn>
                  <a:cxn ang="0">
                    <a:pos x="T6" y="T7"/>
                  </a:cxn>
                  <a:cxn ang="0">
                    <a:pos x="T8" y="T9"/>
                  </a:cxn>
                </a:cxnLst>
                <a:rect l="0" t="0" r="r" b="b"/>
                <a:pathLst>
                  <a:path w="262" h="187">
                    <a:moveTo>
                      <a:pt x="261" y="0"/>
                    </a:moveTo>
                    <a:lnTo>
                      <a:pt x="0" y="149"/>
                    </a:lnTo>
                    <a:lnTo>
                      <a:pt x="19" y="186"/>
                    </a:lnTo>
                    <a:lnTo>
                      <a:pt x="261" y="56"/>
                    </a:lnTo>
                    <a:lnTo>
                      <a:pt x="261" y="0"/>
                    </a:lnTo>
                  </a:path>
                </a:pathLst>
              </a:custGeom>
              <a:solidFill>
                <a:srgbClr val="364C62"/>
              </a:solidFill>
              <a:ln>
                <a:noFill/>
              </a:ln>
              <a:effectLst/>
            </p:spPr>
            <p:txBody>
              <a:bodyPr anchor="ctr"/>
              <a:lstStyle/>
              <a:p>
                <a:pPr algn="ctr"/>
                <a:endParaRPr sz="2400"/>
              </a:p>
            </p:txBody>
          </p:sp>
          <p:sp>
            <p:nvSpPr>
              <p:cNvPr id="1049422" name="Freeform: Shape 338"/>
              <p:cNvSpPr/>
              <p:nvPr/>
            </p:nvSpPr>
            <p:spPr bwMode="auto">
              <a:xfrm>
                <a:off x="6989763" y="2498725"/>
                <a:ext cx="93662" cy="66675"/>
              </a:xfrm>
              <a:custGeom>
                <a:avLst/>
                <a:gdLst>
                  <a:gd name="T0" fmla="*/ 261 w 262"/>
                  <a:gd name="T1" fmla="*/ 0 h 187"/>
                  <a:gd name="T2" fmla="*/ 0 w 262"/>
                  <a:gd name="T3" fmla="*/ 149 h 187"/>
                  <a:gd name="T4" fmla="*/ 19 w 262"/>
                  <a:gd name="T5" fmla="*/ 186 h 187"/>
                  <a:gd name="T6" fmla="*/ 261 w 262"/>
                  <a:gd name="T7" fmla="*/ 56 h 187"/>
                  <a:gd name="T8" fmla="*/ 261 w 262"/>
                  <a:gd name="T9" fmla="*/ 0 h 187"/>
                </a:gdLst>
                <a:ahLst/>
                <a:cxnLst>
                  <a:cxn ang="0">
                    <a:pos x="T0" y="T1"/>
                  </a:cxn>
                  <a:cxn ang="0">
                    <a:pos x="T2" y="T3"/>
                  </a:cxn>
                  <a:cxn ang="0">
                    <a:pos x="T4" y="T5"/>
                  </a:cxn>
                  <a:cxn ang="0">
                    <a:pos x="T6" y="T7"/>
                  </a:cxn>
                  <a:cxn ang="0">
                    <a:pos x="T8" y="T9"/>
                  </a:cxn>
                </a:cxnLst>
                <a:rect l="0" t="0" r="r" b="b"/>
                <a:pathLst>
                  <a:path w="262" h="187">
                    <a:moveTo>
                      <a:pt x="261" y="0"/>
                    </a:moveTo>
                    <a:lnTo>
                      <a:pt x="0" y="149"/>
                    </a:lnTo>
                    <a:lnTo>
                      <a:pt x="19" y="186"/>
                    </a:lnTo>
                    <a:lnTo>
                      <a:pt x="261" y="56"/>
                    </a:lnTo>
                    <a:lnTo>
                      <a:pt x="261" y="0"/>
                    </a:lnTo>
                  </a:path>
                </a:pathLst>
              </a:custGeom>
              <a:solidFill>
                <a:srgbClr val="364C62"/>
              </a:solidFill>
              <a:ln>
                <a:noFill/>
              </a:ln>
              <a:effectLst/>
            </p:spPr>
            <p:txBody>
              <a:bodyPr anchor="ctr"/>
              <a:lstStyle/>
              <a:p>
                <a:pPr algn="ctr"/>
                <a:endParaRPr sz="2400"/>
              </a:p>
            </p:txBody>
          </p:sp>
          <p:sp>
            <p:nvSpPr>
              <p:cNvPr id="1049423" name="Freeform: Shape 339"/>
              <p:cNvSpPr/>
              <p:nvPr/>
            </p:nvSpPr>
            <p:spPr bwMode="auto">
              <a:xfrm>
                <a:off x="7004050" y="2538413"/>
                <a:ext cx="80963" cy="60325"/>
              </a:xfrm>
              <a:custGeom>
                <a:avLst/>
                <a:gdLst>
                  <a:gd name="T0" fmla="*/ 223 w 224"/>
                  <a:gd name="T1" fmla="*/ 0 h 169"/>
                  <a:gd name="T2" fmla="*/ 0 w 224"/>
                  <a:gd name="T3" fmla="*/ 112 h 169"/>
                  <a:gd name="T4" fmla="*/ 18 w 224"/>
                  <a:gd name="T5" fmla="*/ 168 h 169"/>
                  <a:gd name="T6" fmla="*/ 223 w 224"/>
                  <a:gd name="T7" fmla="*/ 56 h 169"/>
                  <a:gd name="T8" fmla="*/ 223 w 224"/>
                  <a:gd name="T9" fmla="*/ 0 h 169"/>
                </a:gdLst>
                <a:ahLst/>
                <a:cxnLst>
                  <a:cxn ang="0">
                    <a:pos x="T0" y="T1"/>
                  </a:cxn>
                  <a:cxn ang="0">
                    <a:pos x="T2" y="T3"/>
                  </a:cxn>
                  <a:cxn ang="0">
                    <a:pos x="T4" y="T5"/>
                  </a:cxn>
                  <a:cxn ang="0">
                    <a:pos x="T6" y="T7"/>
                  </a:cxn>
                  <a:cxn ang="0">
                    <a:pos x="T8" y="T9"/>
                  </a:cxn>
                </a:cxnLst>
                <a:rect l="0" t="0" r="r" b="b"/>
                <a:pathLst>
                  <a:path w="224" h="169">
                    <a:moveTo>
                      <a:pt x="223" y="0"/>
                    </a:moveTo>
                    <a:lnTo>
                      <a:pt x="0" y="112"/>
                    </a:lnTo>
                    <a:lnTo>
                      <a:pt x="18" y="168"/>
                    </a:lnTo>
                    <a:lnTo>
                      <a:pt x="223" y="56"/>
                    </a:lnTo>
                    <a:lnTo>
                      <a:pt x="223" y="0"/>
                    </a:lnTo>
                  </a:path>
                </a:pathLst>
              </a:custGeom>
              <a:solidFill>
                <a:srgbClr val="364C62"/>
              </a:solidFill>
              <a:ln>
                <a:noFill/>
              </a:ln>
              <a:effectLst/>
            </p:spPr>
            <p:txBody>
              <a:bodyPr anchor="ctr"/>
              <a:lstStyle/>
              <a:p>
                <a:pPr algn="ctr"/>
                <a:endParaRPr sz="2400"/>
              </a:p>
            </p:txBody>
          </p:sp>
          <p:sp>
            <p:nvSpPr>
              <p:cNvPr id="1049424" name="Freeform: Shape 340"/>
              <p:cNvSpPr/>
              <p:nvPr/>
            </p:nvSpPr>
            <p:spPr bwMode="auto">
              <a:xfrm>
                <a:off x="7004050" y="2538413"/>
                <a:ext cx="80963" cy="60325"/>
              </a:xfrm>
              <a:custGeom>
                <a:avLst/>
                <a:gdLst>
                  <a:gd name="T0" fmla="*/ 223 w 224"/>
                  <a:gd name="T1" fmla="*/ 0 h 169"/>
                  <a:gd name="T2" fmla="*/ 0 w 224"/>
                  <a:gd name="T3" fmla="*/ 112 h 169"/>
                  <a:gd name="T4" fmla="*/ 18 w 224"/>
                  <a:gd name="T5" fmla="*/ 168 h 169"/>
                  <a:gd name="T6" fmla="*/ 223 w 224"/>
                  <a:gd name="T7" fmla="*/ 56 h 169"/>
                  <a:gd name="T8" fmla="*/ 223 w 224"/>
                  <a:gd name="T9" fmla="*/ 0 h 169"/>
                </a:gdLst>
                <a:ahLst/>
                <a:cxnLst>
                  <a:cxn ang="0">
                    <a:pos x="T0" y="T1"/>
                  </a:cxn>
                  <a:cxn ang="0">
                    <a:pos x="T2" y="T3"/>
                  </a:cxn>
                  <a:cxn ang="0">
                    <a:pos x="T4" y="T5"/>
                  </a:cxn>
                  <a:cxn ang="0">
                    <a:pos x="T6" y="T7"/>
                  </a:cxn>
                  <a:cxn ang="0">
                    <a:pos x="T8" y="T9"/>
                  </a:cxn>
                </a:cxnLst>
                <a:rect l="0" t="0" r="r" b="b"/>
                <a:pathLst>
                  <a:path w="224" h="169">
                    <a:moveTo>
                      <a:pt x="223" y="0"/>
                    </a:moveTo>
                    <a:lnTo>
                      <a:pt x="0" y="112"/>
                    </a:lnTo>
                    <a:lnTo>
                      <a:pt x="18" y="168"/>
                    </a:lnTo>
                    <a:lnTo>
                      <a:pt x="223" y="56"/>
                    </a:lnTo>
                    <a:lnTo>
                      <a:pt x="223" y="0"/>
                    </a:lnTo>
                  </a:path>
                </a:pathLst>
              </a:custGeom>
              <a:solidFill>
                <a:srgbClr val="364C62"/>
              </a:solidFill>
              <a:ln>
                <a:noFill/>
              </a:ln>
              <a:effectLst/>
            </p:spPr>
            <p:txBody>
              <a:bodyPr anchor="ctr"/>
              <a:lstStyle/>
              <a:p>
                <a:pPr algn="ctr"/>
                <a:endParaRPr sz="2400"/>
              </a:p>
            </p:txBody>
          </p:sp>
          <p:sp>
            <p:nvSpPr>
              <p:cNvPr id="1049425" name="Freeform: Shape 341"/>
              <p:cNvSpPr/>
              <p:nvPr/>
            </p:nvSpPr>
            <p:spPr bwMode="auto">
              <a:xfrm>
                <a:off x="7024688" y="2579688"/>
                <a:ext cx="60325" cy="47625"/>
              </a:xfrm>
              <a:custGeom>
                <a:avLst/>
                <a:gdLst>
                  <a:gd name="T0" fmla="*/ 167 w 168"/>
                  <a:gd name="T1" fmla="*/ 0 h 131"/>
                  <a:gd name="T2" fmla="*/ 0 w 168"/>
                  <a:gd name="T3" fmla="*/ 92 h 131"/>
                  <a:gd name="T4" fmla="*/ 18 w 168"/>
                  <a:gd name="T5" fmla="*/ 130 h 131"/>
                  <a:gd name="T6" fmla="*/ 167 w 168"/>
                  <a:gd name="T7" fmla="*/ 36 h 131"/>
                  <a:gd name="T8" fmla="*/ 167 w 168"/>
                  <a:gd name="T9" fmla="*/ 0 h 131"/>
                </a:gdLst>
                <a:ahLst/>
                <a:cxnLst>
                  <a:cxn ang="0">
                    <a:pos x="T0" y="T1"/>
                  </a:cxn>
                  <a:cxn ang="0">
                    <a:pos x="T2" y="T3"/>
                  </a:cxn>
                  <a:cxn ang="0">
                    <a:pos x="T4" y="T5"/>
                  </a:cxn>
                  <a:cxn ang="0">
                    <a:pos x="T6" y="T7"/>
                  </a:cxn>
                  <a:cxn ang="0">
                    <a:pos x="T8" y="T9"/>
                  </a:cxn>
                </a:cxnLst>
                <a:rect l="0" t="0" r="r" b="b"/>
                <a:pathLst>
                  <a:path w="168" h="131">
                    <a:moveTo>
                      <a:pt x="167" y="0"/>
                    </a:moveTo>
                    <a:lnTo>
                      <a:pt x="0" y="92"/>
                    </a:lnTo>
                    <a:lnTo>
                      <a:pt x="18" y="130"/>
                    </a:lnTo>
                    <a:lnTo>
                      <a:pt x="167" y="36"/>
                    </a:lnTo>
                    <a:lnTo>
                      <a:pt x="167" y="0"/>
                    </a:lnTo>
                  </a:path>
                </a:pathLst>
              </a:custGeom>
              <a:solidFill>
                <a:srgbClr val="364C62"/>
              </a:solidFill>
              <a:ln>
                <a:noFill/>
              </a:ln>
              <a:effectLst/>
            </p:spPr>
            <p:txBody>
              <a:bodyPr anchor="ctr"/>
              <a:lstStyle/>
              <a:p>
                <a:pPr algn="ctr"/>
                <a:endParaRPr sz="2400"/>
              </a:p>
            </p:txBody>
          </p:sp>
          <p:sp>
            <p:nvSpPr>
              <p:cNvPr id="1049426" name="Freeform: Shape 342"/>
              <p:cNvSpPr/>
              <p:nvPr/>
            </p:nvSpPr>
            <p:spPr bwMode="auto">
              <a:xfrm>
                <a:off x="7024688" y="2579688"/>
                <a:ext cx="60325" cy="47625"/>
              </a:xfrm>
              <a:custGeom>
                <a:avLst/>
                <a:gdLst>
                  <a:gd name="T0" fmla="*/ 167 w 168"/>
                  <a:gd name="T1" fmla="*/ 0 h 131"/>
                  <a:gd name="T2" fmla="*/ 0 w 168"/>
                  <a:gd name="T3" fmla="*/ 92 h 131"/>
                  <a:gd name="T4" fmla="*/ 18 w 168"/>
                  <a:gd name="T5" fmla="*/ 130 h 131"/>
                  <a:gd name="T6" fmla="*/ 167 w 168"/>
                  <a:gd name="T7" fmla="*/ 36 h 131"/>
                  <a:gd name="T8" fmla="*/ 167 w 168"/>
                  <a:gd name="T9" fmla="*/ 0 h 131"/>
                </a:gdLst>
                <a:ahLst/>
                <a:cxnLst>
                  <a:cxn ang="0">
                    <a:pos x="T0" y="T1"/>
                  </a:cxn>
                  <a:cxn ang="0">
                    <a:pos x="T2" y="T3"/>
                  </a:cxn>
                  <a:cxn ang="0">
                    <a:pos x="T4" y="T5"/>
                  </a:cxn>
                  <a:cxn ang="0">
                    <a:pos x="T6" y="T7"/>
                  </a:cxn>
                  <a:cxn ang="0">
                    <a:pos x="T8" y="T9"/>
                  </a:cxn>
                </a:cxnLst>
                <a:rect l="0" t="0" r="r" b="b"/>
                <a:pathLst>
                  <a:path w="168" h="131">
                    <a:moveTo>
                      <a:pt x="167" y="0"/>
                    </a:moveTo>
                    <a:lnTo>
                      <a:pt x="0" y="92"/>
                    </a:lnTo>
                    <a:lnTo>
                      <a:pt x="18" y="130"/>
                    </a:lnTo>
                    <a:lnTo>
                      <a:pt x="167" y="36"/>
                    </a:lnTo>
                    <a:lnTo>
                      <a:pt x="167" y="0"/>
                    </a:lnTo>
                  </a:path>
                </a:pathLst>
              </a:custGeom>
              <a:solidFill>
                <a:srgbClr val="364C62"/>
              </a:solidFill>
              <a:ln>
                <a:noFill/>
              </a:ln>
              <a:effectLst/>
            </p:spPr>
            <p:txBody>
              <a:bodyPr anchor="ctr"/>
              <a:lstStyle/>
              <a:p>
                <a:pPr algn="ctr"/>
                <a:endParaRPr sz="2400"/>
              </a:p>
            </p:txBody>
          </p:sp>
          <p:sp>
            <p:nvSpPr>
              <p:cNvPr id="1049427" name="Freeform: Shape 343"/>
              <p:cNvSpPr/>
              <p:nvPr/>
            </p:nvSpPr>
            <p:spPr bwMode="auto">
              <a:xfrm>
                <a:off x="7037388" y="2611438"/>
                <a:ext cx="47625" cy="47625"/>
              </a:xfrm>
              <a:custGeom>
                <a:avLst/>
                <a:gdLst>
                  <a:gd name="T0" fmla="*/ 130 w 131"/>
                  <a:gd name="T1" fmla="*/ 0 h 132"/>
                  <a:gd name="T2" fmla="*/ 0 w 131"/>
                  <a:gd name="T3" fmla="*/ 75 h 132"/>
                  <a:gd name="T4" fmla="*/ 18 w 131"/>
                  <a:gd name="T5" fmla="*/ 131 h 132"/>
                  <a:gd name="T6" fmla="*/ 130 w 131"/>
                  <a:gd name="T7" fmla="*/ 56 h 132"/>
                  <a:gd name="T8" fmla="*/ 130 w 131"/>
                  <a:gd name="T9" fmla="*/ 0 h 132"/>
                </a:gdLst>
                <a:ahLst/>
                <a:cxnLst>
                  <a:cxn ang="0">
                    <a:pos x="T0" y="T1"/>
                  </a:cxn>
                  <a:cxn ang="0">
                    <a:pos x="T2" y="T3"/>
                  </a:cxn>
                  <a:cxn ang="0">
                    <a:pos x="T4" y="T5"/>
                  </a:cxn>
                  <a:cxn ang="0">
                    <a:pos x="T6" y="T7"/>
                  </a:cxn>
                  <a:cxn ang="0">
                    <a:pos x="T8" y="T9"/>
                  </a:cxn>
                </a:cxnLst>
                <a:rect l="0" t="0" r="r" b="b"/>
                <a:pathLst>
                  <a:path w="131" h="132">
                    <a:moveTo>
                      <a:pt x="130" y="0"/>
                    </a:moveTo>
                    <a:lnTo>
                      <a:pt x="0" y="75"/>
                    </a:lnTo>
                    <a:lnTo>
                      <a:pt x="18" y="131"/>
                    </a:lnTo>
                    <a:lnTo>
                      <a:pt x="130" y="56"/>
                    </a:lnTo>
                    <a:lnTo>
                      <a:pt x="130" y="0"/>
                    </a:lnTo>
                  </a:path>
                </a:pathLst>
              </a:custGeom>
              <a:solidFill>
                <a:srgbClr val="364C62"/>
              </a:solidFill>
              <a:ln>
                <a:noFill/>
              </a:ln>
              <a:effectLst/>
            </p:spPr>
            <p:txBody>
              <a:bodyPr anchor="ctr"/>
              <a:lstStyle/>
              <a:p>
                <a:pPr algn="ctr"/>
                <a:endParaRPr sz="2400"/>
              </a:p>
            </p:txBody>
          </p:sp>
          <p:sp>
            <p:nvSpPr>
              <p:cNvPr id="1049428" name="Freeform: Shape 344"/>
              <p:cNvSpPr/>
              <p:nvPr/>
            </p:nvSpPr>
            <p:spPr bwMode="auto">
              <a:xfrm>
                <a:off x="7037388" y="2611438"/>
                <a:ext cx="47625" cy="47625"/>
              </a:xfrm>
              <a:custGeom>
                <a:avLst/>
                <a:gdLst>
                  <a:gd name="T0" fmla="*/ 130 w 131"/>
                  <a:gd name="T1" fmla="*/ 0 h 132"/>
                  <a:gd name="T2" fmla="*/ 0 w 131"/>
                  <a:gd name="T3" fmla="*/ 75 h 132"/>
                  <a:gd name="T4" fmla="*/ 18 w 131"/>
                  <a:gd name="T5" fmla="*/ 131 h 132"/>
                  <a:gd name="T6" fmla="*/ 130 w 131"/>
                  <a:gd name="T7" fmla="*/ 56 h 132"/>
                  <a:gd name="T8" fmla="*/ 130 w 131"/>
                  <a:gd name="T9" fmla="*/ 0 h 132"/>
                </a:gdLst>
                <a:ahLst/>
                <a:cxnLst>
                  <a:cxn ang="0">
                    <a:pos x="T0" y="T1"/>
                  </a:cxn>
                  <a:cxn ang="0">
                    <a:pos x="T2" y="T3"/>
                  </a:cxn>
                  <a:cxn ang="0">
                    <a:pos x="T4" y="T5"/>
                  </a:cxn>
                  <a:cxn ang="0">
                    <a:pos x="T6" y="T7"/>
                  </a:cxn>
                  <a:cxn ang="0">
                    <a:pos x="T8" y="T9"/>
                  </a:cxn>
                </a:cxnLst>
                <a:rect l="0" t="0" r="r" b="b"/>
                <a:pathLst>
                  <a:path w="131" h="132">
                    <a:moveTo>
                      <a:pt x="130" y="0"/>
                    </a:moveTo>
                    <a:lnTo>
                      <a:pt x="0" y="75"/>
                    </a:lnTo>
                    <a:lnTo>
                      <a:pt x="18" y="131"/>
                    </a:lnTo>
                    <a:lnTo>
                      <a:pt x="130" y="56"/>
                    </a:lnTo>
                    <a:lnTo>
                      <a:pt x="130" y="0"/>
                    </a:lnTo>
                  </a:path>
                </a:pathLst>
              </a:custGeom>
              <a:solidFill>
                <a:srgbClr val="364C62"/>
              </a:solidFill>
              <a:ln>
                <a:noFill/>
              </a:ln>
              <a:effectLst/>
            </p:spPr>
            <p:txBody>
              <a:bodyPr anchor="ctr"/>
              <a:lstStyle/>
              <a:p>
                <a:pPr algn="ctr"/>
                <a:endParaRPr sz="2400"/>
              </a:p>
            </p:txBody>
          </p:sp>
          <p:sp>
            <p:nvSpPr>
              <p:cNvPr id="1049429" name="Freeform: Shape 345"/>
              <p:cNvSpPr/>
              <p:nvPr/>
            </p:nvSpPr>
            <p:spPr bwMode="auto">
              <a:xfrm>
                <a:off x="7050088" y="2652713"/>
                <a:ext cx="33337" cy="33337"/>
              </a:xfrm>
              <a:custGeom>
                <a:avLst/>
                <a:gdLst>
                  <a:gd name="T0" fmla="*/ 93 w 94"/>
                  <a:gd name="T1" fmla="*/ 0 h 93"/>
                  <a:gd name="T2" fmla="*/ 0 w 94"/>
                  <a:gd name="T3" fmla="*/ 55 h 93"/>
                  <a:gd name="T4" fmla="*/ 37 w 94"/>
                  <a:gd name="T5" fmla="*/ 92 h 93"/>
                  <a:gd name="T6" fmla="*/ 93 w 94"/>
                  <a:gd name="T7" fmla="*/ 55 h 93"/>
                  <a:gd name="T8" fmla="*/ 93 w 94"/>
                  <a:gd name="T9" fmla="*/ 0 h 93"/>
                </a:gdLst>
                <a:ahLst/>
                <a:cxnLst>
                  <a:cxn ang="0">
                    <a:pos x="T0" y="T1"/>
                  </a:cxn>
                  <a:cxn ang="0">
                    <a:pos x="T2" y="T3"/>
                  </a:cxn>
                  <a:cxn ang="0">
                    <a:pos x="T4" y="T5"/>
                  </a:cxn>
                  <a:cxn ang="0">
                    <a:pos x="T6" y="T7"/>
                  </a:cxn>
                  <a:cxn ang="0">
                    <a:pos x="T8" y="T9"/>
                  </a:cxn>
                </a:cxnLst>
                <a:rect l="0" t="0" r="r" b="b"/>
                <a:pathLst>
                  <a:path w="94" h="93">
                    <a:moveTo>
                      <a:pt x="93" y="0"/>
                    </a:moveTo>
                    <a:lnTo>
                      <a:pt x="0" y="55"/>
                    </a:lnTo>
                    <a:lnTo>
                      <a:pt x="37" y="92"/>
                    </a:lnTo>
                    <a:lnTo>
                      <a:pt x="93" y="55"/>
                    </a:lnTo>
                    <a:lnTo>
                      <a:pt x="93" y="0"/>
                    </a:lnTo>
                  </a:path>
                </a:pathLst>
              </a:custGeom>
              <a:solidFill>
                <a:srgbClr val="364C62"/>
              </a:solidFill>
              <a:ln>
                <a:noFill/>
              </a:ln>
              <a:effectLst/>
            </p:spPr>
            <p:txBody>
              <a:bodyPr anchor="ctr"/>
              <a:lstStyle/>
              <a:p>
                <a:pPr algn="ctr"/>
                <a:endParaRPr sz="2400"/>
              </a:p>
            </p:txBody>
          </p:sp>
          <p:sp>
            <p:nvSpPr>
              <p:cNvPr id="1049430" name="Freeform: Shape 346"/>
              <p:cNvSpPr/>
              <p:nvPr/>
            </p:nvSpPr>
            <p:spPr bwMode="auto">
              <a:xfrm>
                <a:off x="7050088" y="2652713"/>
                <a:ext cx="33337" cy="33337"/>
              </a:xfrm>
              <a:custGeom>
                <a:avLst/>
                <a:gdLst>
                  <a:gd name="T0" fmla="*/ 93 w 94"/>
                  <a:gd name="T1" fmla="*/ 0 h 93"/>
                  <a:gd name="T2" fmla="*/ 0 w 94"/>
                  <a:gd name="T3" fmla="*/ 55 h 93"/>
                  <a:gd name="T4" fmla="*/ 37 w 94"/>
                  <a:gd name="T5" fmla="*/ 92 h 93"/>
                  <a:gd name="T6" fmla="*/ 93 w 94"/>
                  <a:gd name="T7" fmla="*/ 55 h 93"/>
                  <a:gd name="T8" fmla="*/ 93 w 94"/>
                  <a:gd name="T9" fmla="*/ 0 h 93"/>
                </a:gdLst>
                <a:ahLst/>
                <a:cxnLst>
                  <a:cxn ang="0">
                    <a:pos x="T0" y="T1"/>
                  </a:cxn>
                  <a:cxn ang="0">
                    <a:pos x="T2" y="T3"/>
                  </a:cxn>
                  <a:cxn ang="0">
                    <a:pos x="T4" y="T5"/>
                  </a:cxn>
                  <a:cxn ang="0">
                    <a:pos x="T6" y="T7"/>
                  </a:cxn>
                  <a:cxn ang="0">
                    <a:pos x="T8" y="T9"/>
                  </a:cxn>
                </a:cxnLst>
                <a:rect l="0" t="0" r="r" b="b"/>
                <a:pathLst>
                  <a:path w="94" h="93">
                    <a:moveTo>
                      <a:pt x="93" y="0"/>
                    </a:moveTo>
                    <a:lnTo>
                      <a:pt x="0" y="55"/>
                    </a:lnTo>
                    <a:lnTo>
                      <a:pt x="37" y="92"/>
                    </a:lnTo>
                    <a:lnTo>
                      <a:pt x="93" y="55"/>
                    </a:lnTo>
                    <a:lnTo>
                      <a:pt x="93" y="0"/>
                    </a:lnTo>
                  </a:path>
                </a:pathLst>
              </a:custGeom>
              <a:solidFill>
                <a:srgbClr val="364C62"/>
              </a:solidFill>
              <a:ln>
                <a:noFill/>
              </a:ln>
              <a:effectLst/>
            </p:spPr>
            <p:txBody>
              <a:bodyPr anchor="ctr"/>
              <a:lstStyle/>
              <a:p>
                <a:pPr algn="ctr"/>
                <a:endParaRPr sz="2400"/>
              </a:p>
            </p:txBody>
          </p:sp>
          <p:sp>
            <p:nvSpPr>
              <p:cNvPr id="1049431" name="Freeform: Shape 347"/>
              <p:cNvSpPr/>
              <p:nvPr/>
            </p:nvSpPr>
            <p:spPr bwMode="auto">
              <a:xfrm>
                <a:off x="7258050" y="3006725"/>
                <a:ext cx="14288" cy="7938"/>
              </a:xfrm>
              <a:custGeom>
                <a:avLst/>
                <a:gdLst>
                  <a:gd name="T0" fmla="*/ 0 w 38"/>
                  <a:gd name="T1" fmla="*/ 0 h 20"/>
                  <a:gd name="T2" fmla="*/ 0 w 38"/>
                  <a:gd name="T3" fmla="*/ 0 h 20"/>
                  <a:gd name="T4" fmla="*/ 37 w 38"/>
                  <a:gd name="T5" fmla="*/ 19 h 20"/>
                  <a:gd name="T6" fmla="*/ 0 w 38"/>
                  <a:gd name="T7" fmla="*/ 0 h 20"/>
                </a:gdLst>
                <a:ahLst/>
                <a:cxnLst>
                  <a:cxn ang="0">
                    <a:pos x="T0" y="T1"/>
                  </a:cxn>
                  <a:cxn ang="0">
                    <a:pos x="T2" y="T3"/>
                  </a:cxn>
                  <a:cxn ang="0">
                    <a:pos x="T4" y="T5"/>
                  </a:cxn>
                  <a:cxn ang="0">
                    <a:pos x="T6" y="T7"/>
                  </a:cxn>
                </a:cxnLst>
                <a:rect l="0" t="0" r="r" b="b"/>
                <a:pathLst>
                  <a:path w="38" h="20">
                    <a:moveTo>
                      <a:pt x="0" y="0"/>
                    </a:moveTo>
                    <a:lnTo>
                      <a:pt x="0" y="0"/>
                    </a:lnTo>
                    <a:lnTo>
                      <a:pt x="37" y="19"/>
                    </a:lnTo>
                    <a:lnTo>
                      <a:pt x="0" y="0"/>
                    </a:lnTo>
                  </a:path>
                </a:pathLst>
              </a:custGeom>
              <a:solidFill>
                <a:srgbClr val="E6E9EB"/>
              </a:solidFill>
              <a:ln>
                <a:noFill/>
              </a:ln>
              <a:effectLst/>
            </p:spPr>
            <p:txBody>
              <a:bodyPr anchor="ctr"/>
              <a:lstStyle/>
              <a:p>
                <a:pPr algn="ctr"/>
                <a:endParaRPr sz="2400"/>
              </a:p>
            </p:txBody>
          </p:sp>
          <p:sp>
            <p:nvSpPr>
              <p:cNvPr id="1049432" name="Freeform: Shape 348"/>
              <p:cNvSpPr/>
              <p:nvPr/>
            </p:nvSpPr>
            <p:spPr bwMode="auto">
              <a:xfrm>
                <a:off x="7258050" y="3006725"/>
                <a:ext cx="14288" cy="7938"/>
              </a:xfrm>
              <a:custGeom>
                <a:avLst/>
                <a:gdLst>
                  <a:gd name="T0" fmla="*/ 0 w 38"/>
                  <a:gd name="T1" fmla="*/ 0 h 20"/>
                  <a:gd name="T2" fmla="*/ 0 w 38"/>
                  <a:gd name="T3" fmla="*/ 0 h 20"/>
                  <a:gd name="T4" fmla="*/ 37 w 38"/>
                  <a:gd name="T5" fmla="*/ 19 h 20"/>
                  <a:gd name="T6" fmla="*/ 0 w 38"/>
                  <a:gd name="T7" fmla="*/ 0 h 20"/>
                </a:gdLst>
                <a:ahLst/>
                <a:cxnLst>
                  <a:cxn ang="0">
                    <a:pos x="T0" y="T1"/>
                  </a:cxn>
                  <a:cxn ang="0">
                    <a:pos x="T2" y="T3"/>
                  </a:cxn>
                  <a:cxn ang="0">
                    <a:pos x="T4" y="T5"/>
                  </a:cxn>
                  <a:cxn ang="0">
                    <a:pos x="T6" y="T7"/>
                  </a:cxn>
                </a:cxnLst>
                <a:rect l="0" t="0" r="r" b="b"/>
                <a:pathLst>
                  <a:path w="38" h="20">
                    <a:moveTo>
                      <a:pt x="0" y="0"/>
                    </a:moveTo>
                    <a:lnTo>
                      <a:pt x="0" y="0"/>
                    </a:lnTo>
                    <a:lnTo>
                      <a:pt x="37" y="19"/>
                    </a:lnTo>
                    <a:lnTo>
                      <a:pt x="0" y="0"/>
                    </a:lnTo>
                  </a:path>
                </a:pathLst>
              </a:custGeom>
              <a:solidFill>
                <a:srgbClr val="E6E9EB"/>
              </a:solidFill>
              <a:ln>
                <a:noFill/>
              </a:ln>
              <a:effectLst/>
            </p:spPr>
            <p:txBody>
              <a:bodyPr anchor="ctr"/>
              <a:lstStyle/>
              <a:p>
                <a:pPr algn="ctr"/>
                <a:endParaRPr sz="2400"/>
              </a:p>
            </p:txBody>
          </p:sp>
          <p:sp>
            <p:nvSpPr>
              <p:cNvPr id="1049433" name="Freeform: Shape 349"/>
              <p:cNvSpPr/>
              <p:nvPr/>
            </p:nvSpPr>
            <p:spPr bwMode="auto">
              <a:xfrm>
                <a:off x="7258050" y="3006725"/>
                <a:ext cx="14288" cy="7938"/>
              </a:xfrm>
              <a:custGeom>
                <a:avLst/>
                <a:gdLst>
                  <a:gd name="T0" fmla="*/ 37 w 38"/>
                  <a:gd name="T1" fmla="*/ 0 h 20"/>
                  <a:gd name="T2" fmla="*/ 0 w 38"/>
                  <a:gd name="T3" fmla="*/ 0 h 20"/>
                  <a:gd name="T4" fmla="*/ 37 w 38"/>
                  <a:gd name="T5" fmla="*/ 19 h 20"/>
                  <a:gd name="T6" fmla="*/ 37 w 38"/>
                  <a:gd name="T7" fmla="*/ 0 h 20"/>
                </a:gdLst>
                <a:ahLst/>
                <a:cxnLst>
                  <a:cxn ang="0">
                    <a:pos x="T0" y="T1"/>
                  </a:cxn>
                  <a:cxn ang="0">
                    <a:pos x="T2" y="T3"/>
                  </a:cxn>
                  <a:cxn ang="0">
                    <a:pos x="T4" y="T5"/>
                  </a:cxn>
                  <a:cxn ang="0">
                    <a:pos x="T6" y="T7"/>
                  </a:cxn>
                </a:cxnLst>
                <a:rect l="0" t="0" r="r" b="b"/>
                <a:pathLst>
                  <a:path w="38" h="20">
                    <a:moveTo>
                      <a:pt x="37" y="0"/>
                    </a:moveTo>
                    <a:lnTo>
                      <a:pt x="0" y="0"/>
                    </a:lnTo>
                    <a:lnTo>
                      <a:pt x="37" y="19"/>
                    </a:lnTo>
                    <a:lnTo>
                      <a:pt x="37" y="0"/>
                    </a:lnTo>
                  </a:path>
                </a:pathLst>
              </a:custGeom>
              <a:solidFill>
                <a:srgbClr val="D8DCDF"/>
              </a:solidFill>
              <a:ln>
                <a:noFill/>
              </a:ln>
              <a:effectLst/>
            </p:spPr>
            <p:txBody>
              <a:bodyPr anchor="ctr"/>
              <a:lstStyle/>
              <a:p>
                <a:pPr algn="ctr"/>
                <a:endParaRPr sz="2400"/>
              </a:p>
            </p:txBody>
          </p:sp>
          <p:sp>
            <p:nvSpPr>
              <p:cNvPr id="1049434" name="Freeform: Shape 350"/>
              <p:cNvSpPr/>
              <p:nvPr/>
            </p:nvSpPr>
            <p:spPr bwMode="auto">
              <a:xfrm>
                <a:off x="7258050" y="3006725"/>
                <a:ext cx="14288" cy="7938"/>
              </a:xfrm>
              <a:custGeom>
                <a:avLst/>
                <a:gdLst>
                  <a:gd name="T0" fmla="*/ 37 w 38"/>
                  <a:gd name="T1" fmla="*/ 0 h 20"/>
                  <a:gd name="T2" fmla="*/ 0 w 38"/>
                  <a:gd name="T3" fmla="*/ 0 h 20"/>
                  <a:gd name="T4" fmla="*/ 37 w 38"/>
                  <a:gd name="T5" fmla="*/ 19 h 20"/>
                  <a:gd name="T6" fmla="*/ 37 w 38"/>
                  <a:gd name="T7" fmla="*/ 0 h 20"/>
                </a:gdLst>
                <a:ahLst/>
                <a:cxnLst>
                  <a:cxn ang="0">
                    <a:pos x="T0" y="T1"/>
                  </a:cxn>
                  <a:cxn ang="0">
                    <a:pos x="T2" y="T3"/>
                  </a:cxn>
                  <a:cxn ang="0">
                    <a:pos x="T4" y="T5"/>
                  </a:cxn>
                  <a:cxn ang="0">
                    <a:pos x="T6" y="T7"/>
                  </a:cxn>
                </a:cxnLst>
                <a:rect l="0" t="0" r="r" b="b"/>
                <a:pathLst>
                  <a:path w="38" h="20">
                    <a:moveTo>
                      <a:pt x="37" y="0"/>
                    </a:moveTo>
                    <a:lnTo>
                      <a:pt x="0" y="0"/>
                    </a:lnTo>
                    <a:lnTo>
                      <a:pt x="37" y="19"/>
                    </a:lnTo>
                    <a:lnTo>
                      <a:pt x="37" y="0"/>
                    </a:lnTo>
                  </a:path>
                </a:pathLst>
              </a:custGeom>
              <a:solidFill>
                <a:srgbClr val="D8DCDF"/>
              </a:solidFill>
              <a:ln>
                <a:noFill/>
              </a:ln>
              <a:effectLst/>
            </p:spPr>
            <p:txBody>
              <a:bodyPr anchor="ctr"/>
              <a:lstStyle/>
              <a:p>
                <a:pPr algn="ctr"/>
                <a:endParaRPr sz="2400"/>
              </a:p>
            </p:txBody>
          </p:sp>
          <p:sp>
            <p:nvSpPr>
              <p:cNvPr id="1049435" name="Freeform: Shape 351"/>
              <p:cNvSpPr/>
              <p:nvPr/>
            </p:nvSpPr>
            <p:spPr bwMode="auto">
              <a:xfrm>
                <a:off x="7070725" y="2692400"/>
                <a:ext cx="14288" cy="26988"/>
              </a:xfrm>
              <a:custGeom>
                <a:avLst/>
                <a:gdLst>
                  <a:gd name="T0" fmla="*/ 38 w 39"/>
                  <a:gd name="T1" fmla="*/ 0 h 75"/>
                  <a:gd name="T2" fmla="*/ 0 w 39"/>
                  <a:gd name="T3" fmla="*/ 18 h 75"/>
                  <a:gd name="T4" fmla="*/ 20 w 39"/>
                  <a:gd name="T5" fmla="*/ 74 h 75"/>
                  <a:gd name="T6" fmla="*/ 38 w 39"/>
                  <a:gd name="T7" fmla="*/ 56 h 75"/>
                  <a:gd name="T8" fmla="*/ 38 w 39"/>
                  <a:gd name="T9" fmla="*/ 0 h 75"/>
                </a:gdLst>
                <a:ahLst/>
                <a:cxnLst>
                  <a:cxn ang="0">
                    <a:pos x="T0" y="T1"/>
                  </a:cxn>
                  <a:cxn ang="0">
                    <a:pos x="T2" y="T3"/>
                  </a:cxn>
                  <a:cxn ang="0">
                    <a:pos x="T4" y="T5"/>
                  </a:cxn>
                  <a:cxn ang="0">
                    <a:pos x="T6" y="T7"/>
                  </a:cxn>
                  <a:cxn ang="0">
                    <a:pos x="T8" y="T9"/>
                  </a:cxn>
                </a:cxnLst>
                <a:rect l="0" t="0" r="r" b="b"/>
                <a:pathLst>
                  <a:path w="39" h="75">
                    <a:moveTo>
                      <a:pt x="38" y="0"/>
                    </a:moveTo>
                    <a:lnTo>
                      <a:pt x="0" y="18"/>
                    </a:lnTo>
                    <a:lnTo>
                      <a:pt x="20" y="74"/>
                    </a:lnTo>
                    <a:lnTo>
                      <a:pt x="38" y="56"/>
                    </a:lnTo>
                    <a:lnTo>
                      <a:pt x="38" y="0"/>
                    </a:lnTo>
                  </a:path>
                </a:pathLst>
              </a:custGeom>
              <a:solidFill>
                <a:srgbClr val="364C62"/>
              </a:solidFill>
              <a:ln>
                <a:noFill/>
              </a:ln>
              <a:effectLst/>
            </p:spPr>
            <p:txBody>
              <a:bodyPr anchor="ctr"/>
              <a:lstStyle/>
              <a:p>
                <a:pPr algn="ctr"/>
                <a:endParaRPr sz="2400"/>
              </a:p>
            </p:txBody>
          </p:sp>
          <p:sp>
            <p:nvSpPr>
              <p:cNvPr id="1049436" name="Freeform: Shape 352"/>
              <p:cNvSpPr/>
              <p:nvPr/>
            </p:nvSpPr>
            <p:spPr bwMode="auto">
              <a:xfrm>
                <a:off x="7070725" y="2692400"/>
                <a:ext cx="14288" cy="26988"/>
              </a:xfrm>
              <a:custGeom>
                <a:avLst/>
                <a:gdLst>
                  <a:gd name="T0" fmla="*/ 38 w 39"/>
                  <a:gd name="T1" fmla="*/ 0 h 75"/>
                  <a:gd name="T2" fmla="*/ 0 w 39"/>
                  <a:gd name="T3" fmla="*/ 18 h 75"/>
                  <a:gd name="T4" fmla="*/ 20 w 39"/>
                  <a:gd name="T5" fmla="*/ 74 h 75"/>
                  <a:gd name="T6" fmla="*/ 38 w 39"/>
                  <a:gd name="T7" fmla="*/ 56 h 75"/>
                  <a:gd name="T8" fmla="*/ 38 w 39"/>
                  <a:gd name="T9" fmla="*/ 0 h 75"/>
                </a:gdLst>
                <a:ahLst/>
                <a:cxnLst>
                  <a:cxn ang="0">
                    <a:pos x="T0" y="T1"/>
                  </a:cxn>
                  <a:cxn ang="0">
                    <a:pos x="T2" y="T3"/>
                  </a:cxn>
                  <a:cxn ang="0">
                    <a:pos x="T4" y="T5"/>
                  </a:cxn>
                  <a:cxn ang="0">
                    <a:pos x="T6" y="T7"/>
                  </a:cxn>
                  <a:cxn ang="0">
                    <a:pos x="T8" y="T9"/>
                  </a:cxn>
                </a:cxnLst>
                <a:rect l="0" t="0" r="r" b="b"/>
                <a:pathLst>
                  <a:path w="39" h="75">
                    <a:moveTo>
                      <a:pt x="38" y="0"/>
                    </a:moveTo>
                    <a:lnTo>
                      <a:pt x="0" y="18"/>
                    </a:lnTo>
                    <a:lnTo>
                      <a:pt x="20" y="74"/>
                    </a:lnTo>
                    <a:lnTo>
                      <a:pt x="38" y="56"/>
                    </a:lnTo>
                    <a:lnTo>
                      <a:pt x="38" y="0"/>
                    </a:lnTo>
                  </a:path>
                </a:pathLst>
              </a:custGeom>
              <a:solidFill>
                <a:srgbClr val="364C62"/>
              </a:solidFill>
              <a:ln>
                <a:noFill/>
              </a:ln>
              <a:effectLst/>
            </p:spPr>
            <p:txBody>
              <a:bodyPr anchor="ctr"/>
              <a:lstStyle/>
              <a:p>
                <a:pPr algn="ctr"/>
                <a:endParaRPr sz="2400"/>
              </a:p>
            </p:txBody>
          </p:sp>
          <p:sp>
            <p:nvSpPr>
              <p:cNvPr id="1049437" name="Freeform: Shape 353"/>
              <p:cNvSpPr/>
              <p:nvPr/>
            </p:nvSpPr>
            <p:spPr bwMode="auto">
              <a:xfrm>
                <a:off x="7083425" y="2733675"/>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364C62"/>
              </a:solidFill>
              <a:ln>
                <a:noFill/>
              </a:ln>
              <a:effectLst/>
            </p:spPr>
            <p:txBody>
              <a:bodyPr anchor="ctr"/>
              <a:lstStyle/>
              <a:p>
                <a:pPr algn="ctr"/>
                <a:endParaRPr sz="2400"/>
              </a:p>
            </p:txBody>
          </p:sp>
          <p:sp>
            <p:nvSpPr>
              <p:cNvPr id="1049438" name="Freeform: Shape 354"/>
              <p:cNvSpPr/>
              <p:nvPr/>
            </p:nvSpPr>
            <p:spPr bwMode="auto">
              <a:xfrm>
                <a:off x="7083425" y="2733675"/>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364C62"/>
              </a:solidFill>
              <a:ln>
                <a:noFill/>
              </a:ln>
              <a:effectLst/>
            </p:spPr>
            <p:txBody>
              <a:bodyPr anchor="ctr"/>
              <a:lstStyle/>
              <a:p>
                <a:pPr algn="ctr"/>
                <a:endParaRPr sz="2400"/>
              </a:p>
            </p:txBody>
          </p:sp>
          <p:sp>
            <p:nvSpPr>
              <p:cNvPr id="1049439" name="Freeform: Shape 355"/>
              <p:cNvSpPr/>
              <p:nvPr/>
            </p:nvSpPr>
            <p:spPr bwMode="auto">
              <a:xfrm>
                <a:off x="7358063" y="2116138"/>
                <a:ext cx="536575" cy="141287"/>
              </a:xfrm>
              <a:custGeom>
                <a:avLst/>
                <a:gdLst>
                  <a:gd name="T0" fmla="*/ 1341 w 1491"/>
                  <a:gd name="T1" fmla="*/ 0 h 392"/>
                  <a:gd name="T2" fmla="*/ 1341 w 1491"/>
                  <a:gd name="T3" fmla="*/ 0 h 392"/>
                  <a:gd name="T4" fmla="*/ 168 w 1491"/>
                  <a:gd name="T5" fmla="*/ 0 h 392"/>
                  <a:gd name="T6" fmla="*/ 0 w 1491"/>
                  <a:gd name="T7" fmla="*/ 149 h 392"/>
                  <a:gd name="T8" fmla="*/ 0 w 1491"/>
                  <a:gd name="T9" fmla="*/ 372 h 392"/>
                  <a:gd name="T10" fmla="*/ 0 w 1491"/>
                  <a:gd name="T11" fmla="*/ 372 h 392"/>
                  <a:gd name="T12" fmla="*/ 0 w 1491"/>
                  <a:gd name="T13" fmla="*/ 391 h 392"/>
                  <a:gd name="T14" fmla="*/ 38 w 1491"/>
                  <a:gd name="T15" fmla="*/ 391 h 392"/>
                  <a:gd name="T16" fmla="*/ 38 w 1491"/>
                  <a:gd name="T17" fmla="*/ 335 h 392"/>
                  <a:gd name="T18" fmla="*/ 38 w 1491"/>
                  <a:gd name="T19" fmla="*/ 335 h 392"/>
                  <a:gd name="T20" fmla="*/ 187 w 1491"/>
                  <a:gd name="T21" fmla="*/ 186 h 392"/>
                  <a:gd name="T22" fmla="*/ 1323 w 1491"/>
                  <a:gd name="T23" fmla="*/ 186 h 392"/>
                  <a:gd name="T24" fmla="*/ 1472 w 1491"/>
                  <a:gd name="T25" fmla="*/ 335 h 392"/>
                  <a:gd name="T26" fmla="*/ 1472 w 1491"/>
                  <a:gd name="T27" fmla="*/ 391 h 392"/>
                  <a:gd name="T28" fmla="*/ 1490 w 1491"/>
                  <a:gd name="T29" fmla="*/ 391 h 392"/>
                  <a:gd name="T30" fmla="*/ 1490 w 1491"/>
                  <a:gd name="T31" fmla="*/ 149 h 392"/>
                  <a:gd name="T32" fmla="*/ 1341 w 1491"/>
                  <a:gd name="T33"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1" h="392">
                    <a:moveTo>
                      <a:pt x="1341" y="0"/>
                    </a:moveTo>
                    <a:lnTo>
                      <a:pt x="1341" y="0"/>
                    </a:lnTo>
                    <a:cubicBezTo>
                      <a:pt x="168" y="0"/>
                      <a:pt x="168" y="0"/>
                      <a:pt x="168" y="0"/>
                    </a:cubicBezTo>
                    <a:cubicBezTo>
                      <a:pt x="75" y="0"/>
                      <a:pt x="0" y="74"/>
                      <a:pt x="0" y="149"/>
                    </a:cubicBezTo>
                    <a:cubicBezTo>
                      <a:pt x="0" y="372"/>
                      <a:pt x="0" y="372"/>
                      <a:pt x="0" y="372"/>
                    </a:cubicBezTo>
                    <a:lnTo>
                      <a:pt x="0" y="372"/>
                    </a:lnTo>
                    <a:cubicBezTo>
                      <a:pt x="0" y="391"/>
                      <a:pt x="0" y="391"/>
                      <a:pt x="0" y="391"/>
                    </a:cubicBezTo>
                    <a:cubicBezTo>
                      <a:pt x="38" y="391"/>
                      <a:pt x="38" y="391"/>
                      <a:pt x="38" y="391"/>
                    </a:cubicBezTo>
                    <a:cubicBezTo>
                      <a:pt x="38" y="335"/>
                      <a:pt x="38" y="335"/>
                      <a:pt x="38" y="335"/>
                    </a:cubicBezTo>
                    <a:lnTo>
                      <a:pt x="38" y="335"/>
                    </a:lnTo>
                    <a:cubicBezTo>
                      <a:pt x="38" y="260"/>
                      <a:pt x="112" y="186"/>
                      <a:pt x="187" y="186"/>
                    </a:cubicBezTo>
                    <a:cubicBezTo>
                      <a:pt x="1323" y="186"/>
                      <a:pt x="1323" y="186"/>
                      <a:pt x="1323" y="186"/>
                    </a:cubicBezTo>
                    <a:cubicBezTo>
                      <a:pt x="1397" y="186"/>
                      <a:pt x="1472" y="260"/>
                      <a:pt x="1472" y="335"/>
                    </a:cubicBezTo>
                    <a:cubicBezTo>
                      <a:pt x="1472" y="391"/>
                      <a:pt x="1472" y="391"/>
                      <a:pt x="1472" y="391"/>
                    </a:cubicBezTo>
                    <a:cubicBezTo>
                      <a:pt x="1490" y="391"/>
                      <a:pt x="1490" y="391"/>
                      <a:pt x="1490" y="391"/>
                    </a:cubicBezTo>
                    <a:cubicBezTo>
                      <a:pt x="1490" y="149"/>
                      <a:pt x="1490" y="149"/>
                      <a:pt x="1490" y="149"/>
                    </a:cubicBezTo>
                    <a:cubicBezTo>
                      <a:pt x="1490" y="74"/>
                      <a:pt x="1434" y="0"/>
                      <a:pt x="1341" y="0"/>
                    </a:cubicBezTo>
                  </a:path>
                </a:pathLst>
              </a:custGeom>
              <a:solidFill>
                <a:schemeClr val="accent3">
                  <a:lumMod val="50000"/>
                </a:schemeClr>
              </a:solidFill>
              <a:ln>
                <a:noFill/>
              </a:ln>
              <a:effectLst/>
            </p:spPr>
            <p:txBody>
              <a:bodyPr anchor="ctr"/>
              <a:lstStyle/>
              <a:p>
                <a:pPr algn="ctr"/>
                <a:endParaRPr sz="2400"/>
              </a:p>
            </p:txBody>
          </p:sp>
          <p:sp>
            <p:nvSpPr>
              <p:cNvPr id="1049440" name="Freeform: Shape 356"/>
              <p:cNvSpPr/>
              <p:nvPr/>
            </p:nvSpPr>
            <p:spPr bwMode="auto">
              <a:xfrm>
                <a:off x="7083425" y="2311400"/>
                <a:ext cx="1092200" cy="696913"/>
              </a:xfrm>
              <a:custGeom>
                <a:avLst/>
                <a:gdLst>
                  <a:gd name="T0" fmla="*/ 0 w 3036"/>
                  <a:gd name="T1" fmla="*/ 0 h 1936"/>
                  <a:gd name="T2" fmla="*/ 0 w 3036"/>
                  <a:gd name="T3" fmla="*/ 0 h 1936"/>
                  <a:gd name="T4" fmla="*/ 0 w 3036"/>
                  <a:gd name="T5" fmla="*/ 0 h 1936"/>
                  <a:gd name="T6" fmla="*/ 0 w 3036"/>
                  <a:gd name="T7" fmla="*/ 37 h 1936"/>
                  <a:gd name="T8" fmla="*/ 0 w 3036"/>
                  <a:gd name="T9" fmla="*/ 93 h 1936"/>
                  <a:gd name="T10" fmla="*/ 0 w 3036"/>
                  <a:gd name="T11" fmla="*/ 149 h 1936"/>
                  <a:gd name="T12" fmla="*/ 0 w 3036"/>
                  <a:gd name="T13" fmla="*/ 205 h 1936"/>
                  <a:gd name="T14" fmla="*/ 0 w 3036"/>
                  <a:gd name="T15" fmla="*/ 260 h 1936"/>
                  <a:gd name="T16" fmla="*/ 0 w 3036"/>
                  <a:gd name="T17" fmla="*/ 409 h 1936"/>
                  <a:gd name="T18" fmla="*/ 0 w 3036"/>
                  <a:gd name="T19" fmla="*/ 465 h 1936"/>
                  <a:gd name="T20" fmla="*/ 0 w 3036"/>
                  <a:gd name="T21" fmla="*/ 521 h 1936"/>
                  <a:gd name="T22" fmla="*/ 0 w 3036"/>
                  <a:gd name="T23" fmla="*/ 577 h 1936"/>
                  <a:gd name="T24" fmla="*/ 0 w 3036"/>
                  <a:gd name="T25" fmla="*/ 633 h 1936"/>
                  <a:gd name="T26" fmla="*/ 0 w 3036"/>
                  <a:gd name="T27" fmla="*/ 689 h 1936"/>
                  <a:gd name="T28" fmla="*/ 0 w 3036"/>
                  <a:gd name="T29" fmla="*/ 745 h 1936"/>
                  <a:gd name="T30" fmla="*/ 0 w 3036"/>
                  <a:gd name="T31" fmla="*/ 781 h 1936"/>
                  <a:gd name="T32" fmla="*/ 0 w 3036"/>
                  <a:gd name="T33" fmla="*/ 837 h 1936"/>
                  <a:gd name="T34" fmla="*/ 0 w 3036"/>
                  <a:gd name="T35" fmla="*/ 893 h 1936"/>
                  <a:gd name="T36" fmla="*/ 0 w 3036"/>
                  <a:gd name="T37" fmla="*/ 950 h 1936"/>
                  <a:gd name="T38" fmla="*/ 0 w 3036"/>
                  <a:gd name="T39" fmla="*/ 1005 h 1936"/>
                  <a:gd name="T40" fmla="*/ 0 w 3036"/>
                  <a:gd name="T41" fmla="*/ 1061 h 1936"/>
                  <a:gd name="T42" fmla="*/ 0 w 3036"/>
                  <a:gd name="T43" fmla="*/ 1117 h 1936"/>
                  <a:gd name="T44" fmla="*/ 0 w 3036"/>
                  <a:gd name="T45" fmla="*/ 1173 h 1936"/>
                  <a:gd name="T46" fmla="*/ 0 w 3036"/>
                  <a:gd name="T47" fmla="*/ 1173 h 1936"/>
                  <a:gd name="T48" fmla="*/ 0 w 3036"/>
                  <a:gd name="T49" fmla="*/ 1526 h 1936"/>
                  <a:gd name="T50" fmla="*/ 0 w 3036"/>
                  <a:gd name="T51" fmla="*/ 1564 h 1936"/>
                  <a:gd name="T52" fmla="*/ 0 w 3036"/>
                  <a:gd name="T53" fmla="*/ 1620 h 1936"/>
                  <a:gd name="T54" fmla="*/ 0 w 3036"/>
                  <a:gd name="T55" fmla="*/ 1787 h 1936"/>
                  <a:gd name="T56" fmla="*/ 0 w 3036"/>
                  <a:gd name="T57" fmla="*/ 1787 h 1936"/>
                  <a:gd name="T58" fmla="*/ 0 w 3036"/>
                  <a:gd name="T59" fmla="*/ 1787 h 1936"/>
                  <a:gd name="T60" fmla="*/ 0 w 3036"/>
                  <a:gd name="T61" fmla="*/ 1787 h 1936"/>
                  <a:gd name="T62" fmla="*/ 0 w 3036"/>
                  <a:gd name="T63" fmla="*/ 1638 h 1936"/>
                  <a:gd name="T64" fmla="*/ 316 w 3036"/>
                  <a:gd name="T65" fmla="*/ 1935 h 1936"/>
                  <a:gd name="T66" fmla="*/ 484 w 3036"/>
                  <a:gd name="T67" fmla="*/ 1935 h 1936"/>
                  <a:gd name="T68" fmla="*/ 484 w 3036"/>
                  <a:gd name="T69" fmla="*/ 1935 h 1936"/>
                  <a:gd name="T70" fmla="*/ 521 w 3036"/>
                  <a:gd name="T71" fmla="*/ 1935 h 1936"/>
                  <a:gd name="T72" fmla="*/ 2700 w 3036"/>
                  <a:gd name="T73" fmla="*/ 1935 h 1936"/>
                  <a:gd name="T74" fmla="*/ 3035 w 3036"/>
                  <a:gd name="T75" fmla="*/ 1601 h 1936"/>
                  <a:gd name="T76" fmla="*/ 3035 w 3036"/>
                  <a:gd name="T77" fmla="*/ 912 h 1936"/>
                  <a:gd name="T78" fmla="*/ 1881 w 3036"/>
                  <a:gd name="T79" fmla="*/ 912 h 1936"/>
                  <a:gd name="T80" fmla="*/ 1881 w 3036"/>
                  <a:gd name="T81" fmla="*/ 968 h 1936"/>
                  <a:gd name="T82" fmla="*/ 1843 w 3036"/>
                  <a:gd name="T83" fmla="*/ 968 h 1936"/>
                  <a:gd name="T84" fmla="*/ 1508 w 3036"/>
                  <a:gd name="T85" fmla="*/ 1266 h 1936"/>
                  <a:gd name="T86" fmla="*/ 1154 w 3036"/>
                  <a:gd name="T87" fmla="*/ 968 h 1936"/>
                  <a:gd name="T88" fmla="*/ 1117 w 3036"/>
                  <a:gd name="T89" fmla="*/ 968 h 1936"/>
                  <a:gd name="T90" fmla="*/ 1117 w 3036"/>
                  <a:gd name="T91" fmla="*/ 912 h 1936"/>
                  <a:gd name="T92" fmla="*/ 0 w 3036"/>
                  <a:gd name="T93" fmla="*/ 912 h 1936"/>
                  <a:gd name="T94" fmla="*/ 0 w 3036"/>
                  <a:gd name="T95" fmla="*/ 0 h 1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36" h="1936">
                    <a:moveTo>
                      <a:pt x="0" y="0"/>
                    </a:moveTo>
                    <a:lnTo>
                      <a:pt x="0" y="0"/>
                    </a:lnTo>
                    <a:lnTo>
                      <a:pt x="0" y="0"/>
                    </a:lnTo>
                    <a:cubicBezTo>
                      <a:pt x="0" y="37"/>
                      <a:pt x="0" y="37"/>
                      <a:pt x="0" y="37"/>
                    </a:cubicBezTo>
                    <a:cubicBezTo>
                      <a:pt x="0" y="93"/>
                      <a:pt x="0" y="93"/>
                      <a:pt x="0" y="93"/>
                    </a:cubicBezTo>
                    <a:cubicBezTo>
                      <a:pt x="0" y="149"/>
                      <a:pt x="0" y="149"/>
                      <a:pt x="0" y="149"/>
                    </a:cubicBezTo>
                    <a:cubicBezTo>
                      <a:pt x="0" y="205"/>
                      <a:pt x="0" y="205"/>
                      <a:pt x="0" y="205"/>
                    </a:cubicBezTo>
                    <a:cubicBezTo>
                      <a:pt x="0" y="260"/>
                      <a:pt x="0" y="260"/>
                      <a:pt x="0" y="260"/>
                    </a:cubicBezTo>
                    <a:cubicBezTo>
                      <a:pt x="0" y="409"/>
                      <a:pt x="0" y="409"/>
                      <a:pt x="0" y="409"/>
                    </a:cubicBezTo>
                    <a:cubicBezTo>
                      <a:pt x="0" y="465"/>
                      <a:pt x="0" y="465"/>
                      <a:pt x="0" y="465"/>
                    </a:cubicBezTo>
                    <a:cubicBezTo>
                      <a:pt x="0" y="521"/>
                      <a:pt x="0" y="521"/>
                      <a:pt x="0" y="521"/>
                    </a:cubicBezTo>
                    <a:cubicBezTo>
                      <a:pt x="0" y="577"/>
                      <a:pt x="0" y="577"/>
                      <a:pt x="0" y="577"/>
                    </a:cubicBezTo>
                    <a:cubicBezTo>
                      <a:pt x="0" y="633"/>
                      <a:pt x="0" y="633"/>
                      <a:pt x="0" y="633"/>
                    </a:cubicBezTo>
                    <a:cubicBezTo>
                      <a:pt x="0" y="689"/>
                      <a:pt x="0" y="689"/>
                      <a:pt x="0" y="689"/>
                    </a:cubicBezTo>
                    <a:cubicBezTo>
                      <a:pt x="0" y="745"/>
                      <a:pt x="0" y="745"/>
                      <a:pt x="0" y="745"/>
                    </a:cubicBezTo>
                    <a:cubicBezTo>
                      <a:pt x="0" y="781"/>
                      <a:pt x="0" y="781"/>
                      <a:pt x="0" y="781"/>
                    </a:cubicBezTo>
                    <a:cubicBezTo>
                      <a:pt x="0" y="837"/>
                      <a:pt x="0" y="837"/>
                      <a:pt x="0" y="837"/>
                    </a:cubicBezTo>
                    <a:cubicBezTo>
                      <a:pt x="0" y="893"/>
                      <a:pt x="0" y="893"/>
                      <a:pt x="0" y="893"/>
                    </a:cubicBezTo>
                    <a:cubicBezTo>
                      <a:pt x="0" y="950"/>
                      <a:pt x="0" y="950"/>
                      <a:pt x="0" y="950"/>
                    </a:cubicBezTo>
                    <a:cubicBezTo>
                      <a:pt x="0" y="1005"/>
                      <a:pt x="0" y="1005"/>
                      <a:pt x="0" y="1005"/>
                    </a:cubicBezTo>
                    <a:cubicBezTo>
                      <a:pt x="0" y="1061"/>
                      <a:pt x="0" y="1061"/>
                      <a:pt x="0" y="1061"/>
                    </a:cubicBezTo>
                    <a:cubicBezTo>
                      <a:pt x="0" y="1117"/>
                      <a:pt x="0" y="1117"/>
                      <a:pt x="0" y="1117"/>
                    </a:cubicBezTo>
                    <a:cubicBezTo>
                      <a:pt x="0" y="1173"/>
                      <a:pt x="0" y="1173"/>
                      <a:pt x="0" y="1173"/>
                    </a:cubicBezTo>
                    <a:lnTo>
                      <a:pt x="0" y="1173"/>
                    </a:lnTo>
                    <a:cubicBezTo>
                      <a:pt x="0" y="1526"/>
                      <a:pt x="0" y="1526"/>
                      <a:pt x="0" y="1526"/>
                    </a:cubicBezTo>
                    <a:cubicBezTo>
                      <a:pt x="0" y="1564"/>
                      <a:pt x="0" y="1564"/>
                      <a:pt x="0" y="1564"/>
                    </a:cubicBezTo>
                    <a:cubicBezTo>
                      <a:pt x="0" y="1620"/>
                      <a:pt x="0" y="1620"/>
                      <a:pt x="0" y="1620"/>
                    </a:cubicBezTo>
                    <a:cubicBezTo>
                      <a:pt x="0" y="1787"/>
                      <a:pt x="0" y="1787"/>
                      <a:pt x="0" y="1787"/>
                    </a:cubicBezTo>
                    <a:lnTo>
                      <a:pt x="0" y="1787"/>
                    </a:lnTo>
                    <a:lnTo>
                      <a:pt x="0" y="1787"/>
                    </a:lnTo>
                    <a:lnTo>
                      <a:pt x="0" y="1787"/>
                    </a:lnTo>
                    <a:cubicBezTo>
                      <a:pt x="0" y="1638"/>
                      <a:pt x="0" y="1638"/>
                      <a:pt x="0" y="1638"/>
                    </a:cubicBezTo>
                    <a:cubicBezTo>
                      <a:pt x="111" y="1731"/>
                      <a:pt x="223" y="1843"/>
                      <a:pt x="316" y="1935"/>
                    </a:cubicBezTo>
                    <a:cubicBezTo>
                      <a:pt x="484" y="1935"/>
                      <a:pt x="484" y="1935"/>
                      <a:pt x="484" y="1935"/>
                    </a:cubicBezTo>
                    <a:lnTo>
                      <a:pt x="484" y="1935"/>
                    </a:lnTo>
                    <a:cubicBezTo>
                      <a:pt x="521" y="1935"/>
                      <a:pt x="521" y="1935"/>
                      <a:pt x="521" y="1935"/>
                    </a:cubicBezTo>
                    <a:cubicBezTo>
                      <a:pt x="2700" y="1935"/>
                      <a:pt x="2700" y="1935"/>
                      <a:pt x="2700" y="1935"/>
                    </a:cubicBezTo>
                    <a:cubicBezTo>
                      <a:pt x="3035" y="1601"/>
                      <a:pt x="3035" y="1601"/>
                      <a:pt x="3035" y="1601"/>
                    </a:cubicBezTo>
                    <a:cubicBezTo>
                      <a:pt x="3035" y="912"/>
                      <a:pt x="3035" y="912"/>
                      <a:pt x="3035" y="912"/>
                    </a:cubicBezTo>
                    <a:cubicBezTo>
                      <a:pt x="1881" y="912"/>
                      <a:pt x="1881" y="912"/>
                      <a:pt x="1881" y="912"/>
                    </a:cubicBezTo>
                    <a:cubicBezTo>
                      <a:pt x="1881" y="968"/>
                      <a:pt x="1881" y="968"/>
                      <a:pt x="1881" y="968"/>
                    </a:cubicBezTo>
                    <a:cubicBezTo>
                      <a:pt x="1843" y="968"/>
                      <a:pt x="1843" y="968"/>
                      <a:pt x="1843" y="968"/>
                    </a:cubicBezTo>
                    <a:cubicBezTo>
                      <a:pt x="1825" y="1135"/>
                      <a:pt x="1676" y="1266"/>
                      <a:pt x="1508" y="1266"/>
                    </a:cubicBezTo>
                    <a:cubicBezTo>
                      <a:pt x="1322" y="1266"/>
                      <a:pt x="1173" y="1135"/>
                      <a:pt x="1154" y="968"/>
                    </a:cubicBezTo>
                    <a:cubicBezTo>
                      <a:pt x="1117" y="968"/>
                      <a:pt x="1117" y="968"/>
                      <a:pt x="1117" y="968"/>
                    </a:cubicBezTo>
                    <a:cubicBezTo>
                      <a:pt x="1117" y="912"/>
                      <a:pt x="1117" y="912"/>
                      <a:pt x="1117" y="912"/>
                    </a:cubicBezTo>
                    <a:cubicBezTo>
                      <a:pt x="0" y="912"/>
                      <a:pt x="0" y="912"/>
                      <a:pt x="0" y="912"/>
                    </a:cubicBezTo>
                    <a:cubicBezTo>
                      <a:pt x="0" y="0"/>
                      <a:pt x="0" y="0"/>
                      <a:pt x="0" y="0"/>
                    </a:cubicBezTo>
                  </a:path>
                </a:pathLst>
              </a:custGeom>
              <a:solidFill>
                <a:schemeClr val="accent3">
                  <a:lumMod val="75000"/>
                </a:schemeClr>
              </a:solidFill>
              <a:ln>
                <a:noFill/>
              </a:ln>
              <a:effectLst/>
            </p:spPr>
            <p:txBody>
              <a:bodyPr anchor="ctr"/>
              <a:lstStyle/>
              <a:p>
                <a:pPr algn="ctr"/>
                <a:endParaRPr sz="2400"/>
              </a:p>
            </p:txBody>
          </p:sp>
          <p:sp>
            <p:nvSpPr>
              <p:cNvPr id="1049441" name="Freeform: Shape 357"/>
              <p:cNvSpPr/>
              <p:nvPr/>
            </p:nvSpPr>
            <p:spPr bwMode="auto">
              <a:xfrm>
                <a:off x="7083425" y="2311400"/>
                <a:ext cx="1092200" cy="328613"/>
              </a:xfrm>
              <a:custGeom>
                <a:avLst/>
                <a:gdLst>
                  <a:gd name="T0" fmla="*/ 3035 w 3036"/>
                  <a:gd name="T1" fmla="*/ 837 h 913"/>
                  <a:gd name="T2" fmla="*/ 1881 w 3036"/>
                  <a:gd name="T3" fmla="*/ 837 h 913"/>
                  <a:gd name="T4" fmla="*/ 1881 w 3036"/>
                  <a:gd name="T5" fmla="*/ 912 h 913"/>
                  <a:gd name="T6" fmla="*/ 3035 w 3036"/>
                  <a:gd name="T7" fmla="*/ 912 h 913"/>
                  <a:gd name="T8" fmla="*/ 3035 w 3036"/>
                  <a:gd name="T9" fmla="*/ 837 h 913"/>
                  <a:gd name="T10" fmla="*/ 0 w 3036"/>
                  <a:gd name="T11" fmla="*/ 0 h 913"/>
                  <a:gd name="T12" fmla="*/ 0 w 3036"/>
                  <a:gd name="T13" fmla="*/ 0 h 913"/>
                  <a:gd name="T14" fmla="*/ 0 w 3036"/>
                  <a:gd name="T15" fmla="*/ 912 h 913"/>
                  <a:gd name="T16" fmla="*/ 1117 w 3036"/>
                  <a:gd name="T17" fmla="*/ 912 h 913"/>
                  <a:gd name="T18" fmla="*/ 1117 w 3036"/>
                  <a:gd name="T19" fmla="*/ 837 h 913"/>
                  <a:gd name="T20" fmla="*/ 0 w 3036"/>
                  <a:gd name="T21" fmla="*/ 837 h 913"/>
                  <a:gd name="T22" fmla="*/ 0 w 3036"/>
                  <a:gd name="T23" fmla="*/ 0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36" h="913">
                    <a:moveTo>
                      <a:pt x="3035" y="837"/>
                    </a:moveTo>
                    <a:lnTo>
                      <a:pt x="1881" y="837"/>
                    </a:lnTo>
                    <a:lnTo>
                      <a:pt x="1881" y="912"/>
                    </a:lnTo>
                    <a:lnTo>
                      <a:pt x="3035" y="912"/>
                    </a:lnTo>
                    <a:lnTo>
                      <a:pt x="3035" y="837"/>
                    </a:lnTo>
                    <a:close/>
                    <a:moveTo>
                      <a:pt x="0" y="0"/>
                    </a:moveTo>
                    <a:lnTo>
                      <a:pt x="0" y="0"/>
                    </a:lnTo>
                    <a:lnTo>
                      <a:pt x="0" y="912"/>
                    </a:lnTo>
                    <a:lnTo>
                      <a:pt x="1117" y="912"/>
                    </a:lnTo>
                    <a:lnTo>
                      <a:pt x="1117" y="837"/>
                    </a:lnTo>
                    <a:lnTo>
                      <a:pt x="0" y="837"/>
                    </a:lnTo>
                    <a:lnTo>
                      <a:pt x="0" y="0"/>
                    </a:lnTo>
                    <a:close/>
                  </a:path>
                </a:pathLst>
              </a:custGeom>
              <a:solidFill>
                <a:srgbClr val="283749"/>
              </a:solidFill>
              <a:ln>
                <a:noFill/>
              </a:ln>
              <a:effectLst/>
            </p:spPr>
            <p:txBody>
              <a:bodyPr anchor="ctr"/>
              <a:lstStyle/>
              <a:p>
                <a:pPr algn="ctr"/>
                <a:endParaRPr sz="2400"/>
              </a:p>
            </p:txBody>
          </p:sp>
          <p:sp>
            <p:nvSpPr>
              <p:cNvPr id="1049442" name="Freeform: Shape 358"/>
              <p:cNvSpPr/>
              <p:nvPr/>
            </p:nvSpPr>
            <p:spPr bwMode="auto">
              <a:xfrm>
                <a:off x="7761288" y="2611438"/>
                <a:ext cx="415925" cy="26987"/>
              </a:xfrm>
              <a:custGeom>
                <a:avLst/>
                <a:gdLst>
                  <a:gd name="T0" fmla="*/ 1154 w 1155"/>
                  <a:gd name="T1" fmla="*/ 0 h 76"/>
                  <a:gd name="T2" fmla="*/ 0 w 1155"/>
                  <a:gd name="T3" fmla="*/ 0 h 76"/>
                  <a:gd name="T4" fmla="*/ 0 w 1155"/>
                  <a:gd name="T5" fmla="*/ 75 h 76"/>
                  <a:gd name="T6" fmla="*/ 1154 w 1155"/>
                  <a:gd name="T7" fmla="*/ 75 h 76"/>
                  <a:gd name="T8" fmla="*/ 1154 w 1155"/>
                  <a:gd name="T9" fmla="*/ 0 h 76"/>
                </a:gdLst>
                <a:ahLst/>
                <a:cxnLst>
                  <a:cxn ang="0">
                    <a:pos x="T0" y="T1"/>
                  </a:cxn>
                  <a:cxn ang="0">
                    <a:pos x="T2" y="T3"/>
                  </a:cxn>
                  <a:cxn ang="0">
                    <a:pos x="T4" y="T5"/>
                  </a:cxn>
                  <a:cxn ang="0">
                    <a:pos x="T6" y="T7"/>
                  </a:cxn>
                  <a:cxn ang="0">
                    <a:pos x="T8" y="T9"/>
                  </a:cxn>
                </a:cxnLst>
                <a:rect l="0" t="0" r="r" b="b"/>
                <a:pathLst>
                  <a:path w="1155" h="76">
                    <a:moveTo>
                      <a:pt x="1154" y="0"/>
                    </a:moveTo>
                    <a:lnTo>
                      <a:pt x="0" y="0"/>
                    </a:lnTo>
                    <a:lnTo>
                      <a:pt x="0" y="75"/>
                    </a:lnTo>
                    <a:lnTo>
                      <a:pt x="1154" y="75"/>
                    </a:lnTo>
                    <a:lnTo>
                      <a:pt x="1154" y="0"/>
                    </a:lnTo>
                  </a:path>
                </a:pathLst>
              </a:custGeom>
              <a:solidFill>
                <a:srgbClr val="283749"/>
              </a:solidFill>
              <a:ln>
                <a:noFill/>
              </a:ln>
              <a:effectLst/>
            </p:spPr>
            <p:txBody>
              <a:bodyPr anchor="ctr"/>
              <a:lstStyle/>
              <a:p>
                <a:pPr algn="ctr"/>
                <a:endParaRPr sz="2400"/>
              </a:p>
            </p:txBody>
          </p:sp>
          <p:sp>
            <p:nvSpPr>
              <p:cNvPr id="1049443" name="Freeform: Shape 359"/>
              <p:cNvSpPr/>
              <p:nvPr/>
            </p:nvSpPr>
            <p:spPr bwMode="auto">
              <a:xfrm>
                <a:off x="7083425" y="2311400"/>
                <a:ext cx="403225" cy="328613"/>
              </a:xfrm>
              <a:custGeom>
                <a:avLst/>
                <a:gdLst>
                  <a:gd name="T0" fmla="*/ 0 w 1118"/>
                  <a:gd name="T1" fmla="*/ 0 h 913"/>
                  <a:gd name="T2" fmla="*/ 0 w 1118"/>
                  <a:gd name="T3" fmla="*/ 0 h 913"/>
                  <a:gd name="T4" fmla="*/ 0 w 1118"/>
                  <a:gd name="T5" fmla="*/ 912 h 913"/>
                  <a:gd name="T6" fmla="*/ 1117 w 1118"/>
                  <a:gd name="T7" fmla="*/ 912 h 913"/>
                  <a:gd name="T8" fmla="*/ 1117 w 1118"/>
                  <a:gd name="T9" fmla="*/ 837 h 913"/>
                  <a:gd name="T10" fmla="*/ 0 w 1118"/>
                  <a:gd name="T11" fmla="*/ 837 h 913"/>
                  <a:gd name="T12" fmla="*/ 0 w 1118"/>
                  <a:gd name="T13" fmla="*/ 0 h 913"/>
                </a:gdLst>
                <a:ahLst/>
                <a:cxnLst>
                  <a:cxn ang="0">
                    <a:pos x="T0" y="T1"/>
                  </a:cxn>
                  <a:cxn ang="0">
                    <a:pos x="T2" y="T3"/>
                  </a:cxn>
                  <a:cxn ang="0">
                    <a:pos x="T4" y="T5"/>
                  </a:cxn>
                  <a:cxn ang="0">
                    <a:pos x="T6" y="T7"/>
                  </a:cxn>
                  <a:cxn ang="0">
                    <a:pos x="T8" y="T9"/>
                  </a:cxn>
                  <a:cxn ang="0">
                    <a:pos x="T10" y="T11"/>
                  </a:cxn>
                  <a:cxn ang="0">
                    <a:pos x="T12" y="T13"/>
                  </a:cxn>
                </a:cxnLst>
                <a:rect l="0" t="0" r="r" b="b"/>
                <a:pathLst>
                  <a:path w="1118" h="913">
                    <a:moveTo>
                      <a:pt x="0" y="0"/>
                    </a:moveTo>
                    <a:lnTo>
                      <a:pt x="0" y="0"/>
                    </a:lnTo>
                    <a:lnTo>
                      <a:pt x="0" y="912"/>
                    </a:lnTo>
                    <a:lnTo>
                      <a:pt x="1117" y="912"/>
                    </a:lnTo>
                    <a:lnTo>
                      <a:pt x="1117" y="837"/>
                    </a:lnTo>
                    <a:lnTo>
                      <a:pt x="0" y="837"/>
                    </a:lnTo>
                    <a:lnTo>
                      <a:pt x="0" y="0"/>
                    </a:lnTo>
                  </a:path>
                </a:pathLst>
              </a:custGeom>
              <a:solidFill>
                <a:srgbClr val="283749"/>
              </a:solidFill>
              <a:ln>
                <a:noFill/>
              </a:ln>
              <a:effectLst/>
            </p:spPr>
            <p:txBody>
              <a:bodyPr anchor="ctr"/>
              <a:lstStyle/>
              <a:p>
                <a:pPr algn="ctr"/>
                <a:endParaRPr sz="2400"/>
              </a:p>
            </p:txBody>
          </p:sp>
          <p:sp>
            <p:nvSpPr>
              <p:cNvPr id="1049444" name="Freeform: Shape 360"/>
              <p:cNvSpPr/>
              <p:nvPr/>
            </p:nvSpPr>
            <p:spPr bwMode="auto">
              <a:xfrm>
                <a:off x="7083425" y="2257425"/>
                <a:ext cx="1092200" cy="355600"/>
              </a:xfrm>
              <a:custGeom>
                <a:avLst/>
                <a:gdLst>
                  <a:gd name="T0" fmla="*/ 2886 w 3036"/>
                  <a:gd name="T1" fmla="*/ 0 h 987"/>
                  <a:gd name="T2" fmla="*/ 2886 w 3036"/>
                  <a:gd name="T3" fmla="*/ 0 h 987"/>
                  <a:gd name="T4" fmla="*/ 2253 w 3036"/>
                  <a:gd name="T5" fmla="*/ 0 h 987"/>
                  <a:gd name="T6" fmla="*/ 2235 w 3036"/>
                  <a:gd name="T7" fmla="*/ 0 h 987"/>
                  <a:gd name="T8" fmla="*/ 801 w 3036"/>
                  <a:gd name="T9" fmla="*/ 0 h 987"/>
                  <a:gd name="T10" fmla="*/ 763 w 3036"/>
                  <a:gd name="T11" fmla="*/ 0 h 987"/>
                  <a:gd name="T12" fmla="*/ 577 w 3036"/>
                  <a:gd name="T13" fmla="*/ 0 h 987"/>
                  <a:gd name="T14" fmla="*/ 465 w 3036"/>
                  <a:gd name="T15" fmla="*/ 0 h 987"/>
                  <a:gd name="T16" fmla="*/ 372 w 3036"/>
                  <a:gd name="T17" fmla="*/ 0 h 987"/>
                  <a:gd name="T18" fmla="*/ 260 w 3036"/>
                  <a:gd name="T19" fmla="*/ 0 h 987"/>
                  <a:gd name="T20" fmla="*/ 167 w 3036"/>
                  <a:gd name="T21" fmla="*/ 0 h 987"/>
                  <a:gd name="T22" fmla="*/ 167 w 3036"/>
                  <a:gd name="T23" fmla="*/ 0 h 987"/>
                  <a:gd name="T24" fmla="*/ 37 w 3036"/>
                  <a:gd name="T25" fmla="*/ 74 h 987"/>
                  <a:gd name="T26" fmla="*/ 0 w 3036"/>
                  <a:gd name="T27" fmla="*/ 130 h 987"/>
                  <a:gd name="T28" fmla="*/ 0 w 3036"/>
                  <a:gd name="T29" fmla="*/ 149 h 987"/>
                  <a:gd name="T30" fmla="*/ 0 w 3036"/>
                  <a:gd name="T31" fmla="*/ 149 h 987"/>
                  <a:gd name="T32" fmla="*/ 0 w 3036"/>
                  <a:gd name="T33" fmla="*/ 986 h 987"/>
                  <a:gd name="T34" fmla="*/ 1117 w 3036"/>
                  <a:gd name="T35" fmla="*/ 986 h 987"/>
                  <a:gd name="T36" fmla="*/ 1117 w 3036"/>
                  <a:gd name="T37" fmla="*/ 875 h 987"/>
                  <a:gd name="T38" fmla="*/ 1881 w 3036"/>
                  <a:gd name="T39" fmla="*/ 875 h 987"/>
                  <a:gd name="T40" fmla="*/ 1881 w 3036"/>
                  <a:gd name="T41" fmla="*/ 986 h 987"/>
                  <a:gd name="T42" fmla="*/ 3035 w 3036"/>
                  <a:gd name="T43" fmla="*/ 986 h 987"/>
                  <a:gd name="T44" fmla="*/ 3035 w 3036"/>
                  <a:gd name="T45" fmla="*/ 149 h 987"/>
                  <a:gd name="T46" fmla="*/ 2886 w 3036"/>
                  <a:gd name="T4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36" h="987">
                    <a:moveTo>
                      <a:pt x="2886" y="0"/>
                    </a:moveTo>
                    <a:lnTo>
                      <a:pt x="2886" y="0"/>
                    </a:lnTo>
                    <a:cubicBezTo>
                      <a:pt x="2253" y="0"/>
                      <a:pt x="2253" y="0"/>
                      <a:pt x="2253" y="0"/>
                    </a:cubicBezTo>
                    <a:cubicBezTo>
                      <a:pt x="2235" y="0"/>
                      <a:pt x="2235" y="0"/>
                      <a:pt x="2235" y="0"/>
                    </a:cubicBezTo>
                    <a:cubicBezTo>
                      <a:pt x="801" y="0"/>
                      <a:pt x="801" y="0"/>
                      <a:pt x="801" y="0"/>
                    </a:cubicBezTo>
                    <a:cubicBezTo>
                      <a:pt x="763" y="0"/>
                      <a:pt x="763" y="0"/>
                      <a:pt x="763" y="0"/>
                    </a:cubicBezTo>
                    <a:cubicBezTo>
                      <a:pt x="577" y="0"/>
                      <a:pt x="577" y="0"/>
                      <a:pt x="577" y="0"/>
                    </a:cubicBezTo>
                    <a:cubicBezTo>
                      <a:pt x="465" y="0"/>
                      <a:pt x="465" y="0"/>
                      <a:pt x="465" y="0"/>
                    </a:cubicBezTo>
                    <a:cubicBezTo>
                      <a:pt x="372" y="0"/>
                      <a:pt x="372" y="0"/>
                      <a:pt x="372" y="0"/>
                    </a:cubicBezTo>
                    <a:cubicBezTo>
                      <a:pt x="260" y="0"/>
                      <a:pt x="260" y="0"/>
                      <a:pt x="260" y="0"/>
                    </a:cubicBezTo>
                    <a:cubicBezTo>
                      <a:pt x="167" y="0"/>
                      <a:pt x="167" y="0"/>
                      <a:pt x="167" y="0"/>
                    </a:cubicBezTo>
                    <a:lnTo>
                      <a:pt x="167" y="0"/>
                    </a:lnTo>
                    <a:cubicBezTo>
                      <a:pt x="111" y="0"/>
                      <a:pt x="56" y="18"/>
                      <a:pt x="37" y="74"/>
                    </a:cubicBezTo>
                    <a:cubicBezTo>
                      <a:pt x="18" y="93"/>
                      <a:pt x="18" y="111"/>
                      <a:pt x="0" y="130"/>
                    </a:cubicBezTo>
                    <a:cubicBezTo>
                      <a:pt x="0" y="149"/>
                      <a:pt x="0" y="149"/>
                      <a:pt x="0" y="149"/>
                    </a:cubicBezTo>
                    <a:lnTo>
                      <a:pt x="0" y="149"/>
                    </a:lnTo>
                    <a:cubicBezTo>
                      <a:pt x="0" y="986"/>
                      <a:pt x="0" y="986"/>
                      <a:pt x="0" y="986"/>
                    </a:cubicBezTo>
                    <a:cubicBezTo>
                      <a:pt x="1117" y="986"/>
                      <a:pt x="1117" y="986"/>
                      <a:pt x="1117" y="986"/>
                    </a:cubicBezTo>
                    <a:cubicBezTo>
                      <a:pt x="1117" y="875"/>
                      <a:pt x="1117" y="875"/>
                      <a:pt x="1117" y="875"/>
                    </a:cubicBezTo>
                    <a:cubicBezTo>
                      <a:pt x="1881" y="875"/>
                      <a:pt x="1881" y="875"/>
                      <a:pt x="1881" y="875"/>
                    </a:cubicBezTo>
                    <a:cubicBezTo>
                      <a:pt x="1881" y="986"/>
                      <a:pt x="1881" y="986"/>
                      <a:pt x="1881" y="986"/>
                    </a:cubicBezTo>
                    <a:cubicBezTo>
                      <a:pt x="3035" y="986"/>
                      <a:pt x="3035" y="986"/>
                      <a:pt x="3035" y="986"/>
                    </a:cubicBezTo>
                    <a:cubicBezTo>
                      <a:pt x="3035" y="149"/>
                      <a:pt x="3035" y="149"/>
                      <a:pt x="3035" y="149"/>
                    </a:cubicBezTo>
                    <a:cubicBezTo>
                      <a:pt x="3035" y="74"/>
                      <a:pt x="2979" y="0"/>
                      <a:pt x="2886" y="0"/>
                    </a:cubicBezTo>
                  </a:path>
                </a:pathLst>
              </a:custGeom>
              <a:solidFill>
                <a:schemeClr val="accent3"/>
              </a:solidFill>
              <a:ln>
                <a:noFill/>
              </a:ln>
              <a:effectLst/>
            </p:spPr>
            <p:txBody>
              <a:bodyPr anchor="ctr"/>
              <a:lstStyle/>
              <a:p>
                <a:pPr algn="ctr"/>
                <a:endParaRPr sz="2400"/>
              </a:p>
            </p:txBody>
          </p:sp>
          <p:sp>
            <p:nvSpPr>
              <p:cNvPr id="1049445" name="Freeform: Shape 361"/>
              <p:cNvSpPr/>
              <p:nvPr/>
            </p:nvSpPr>
            <p:spPr bwMode="auto">
              <a:xfrm>
                <a:off x="7499350" y="2659063"/>
                <a:ext cx="247650" cy="107950"/>
              </a:xfrm>
              <a:custGeom>
                <a:avLst/>
                <a:gdLst>
                  <a:gd name="T0" fmla="*/ 689 w 690"/>
                  <a:gd name="T1" fmla="*/ 0 h 299"/>
                  <a:gd name="T2" fmla="*/ 689 w 690"/>
                  <a:gd name="T3" fmla="*/ 0 h 299"/>
                  <a:gd name="T4" fmla="*/ 0 w 690"/>
                  <a:gd name="T5" fmla="*/ 0 h 299"/>
                  <a:gd name="T6" fmla="*/ 354 w 690"/>
                  <a:gd name="T7" fmla="*/ 298 h 299"/>
                  <a:gd name="T8" fmla="*/ 689 w 690"/>
                  <a:gd name="T9" fmla="*/ 0 h 299"/>
                </a:gdLst>
                <a:ahLst/>
                <a:cxnLst>
                  <a:cxn ang="0">
                    <a:pos x="T0" y="T1"/>
                  </a:cxn>
                  <a:cxn ang="0">
                    <a:pos x="T2" y="T3"/>
                  </a:cxn>
                  <a:cxn ang="0">
                    <a:pos x="T4" y="T5"/>
                  </a:cxn>
                  <a:cxn ang="0">
                    <a:pos x="T6" y="T7"/>
                  </a:cxn>
                  <a:cxn ang="0">
                    <a:pos x="T8" y="T9"/>
                  </a:cxn>
                </a:cxnLst>
                <a:rect l="0" t="0" r="r" b="b"/>
                <a:pathLst>
                  <a:path w="690" h="299">
                    <a:moveTo>
                      <a:pt x="689" y="0"/>
                    </a:moveTo>
                    <a:lnTo>
                      <a:pt x="689" y="0"/>
                    </a:lnTo>
                    <a:cubicBezTo>
                      <a:pt x="0" y="0"/>
                      <a:pt x="0" y="0"/>
                      <a:pt x="0" y="0"/>
                    </a:cubicBezTo>
                    <a:cubicBezTo>
                      <a:pt x="19" y="167"/>
                      <a:pt x="168" y="298"/>
                      <a:pt x="354" y="298"/>
                    </a:cubicBezTo>
                    <a:cubicBezTo>
                      <a:pt x="522" y="298"/>
                      <a:pt x="671" y="167"/>
                      <a:pt x="689" y="0"/>
                    </a:cubicBezTo>
                  </a:path>
                </a:pathLst>
              </a:custGeom>
              <a:solidFill>
                <a:schemeClr val="accent3"/>
              </a:solidFill>
              <a:ln>
                <a:noFill/>
              </a:ln>
              <a:effectLst/>
            </p:spPr>
            <p:txBody>
              <a:bodyPr anchor="ctr"/>
              <a:lstStyle/>
              <a:p>
                <a:pPr algn="ctr"/>
                <a:endParaRPr sz="2400"/>
              </a:p>
            </p:txBody>
          </p:sp>
          <p:sp>
            <p:nvSpPr>
              <p:cNvPr id="1049446" name="Freeform: Shape 362"/>
              <p:cNvSpPr/>
              <p:nvPr/>
            </p:nvSpPr>
            <p:spPr bwMode="auto">
              <a:xfrm>
                <a:off x="7137400" y="3006725"/>
                <a:ext cx="6350" cy="1588"/>
              </a:xfrm>
              <a:custGeom>
                <a:avLst/>
                <a:gdLst>
                  <a:gd name="T0" fmla="*/ 18 w 19"/>
                  <a:gd name="T1" fmla="*/ 0 h 1"/>
                  <a:gd name="T2" fmla="*/ 18 w 19"/>
                  <a:gd name="T3" fmla="*/ 0 h 1"/>
                  <a:gd name="T4" fmla="*/ 18 w 19"/>
                  <a:gd name="T5" fmla="*/ 0 h 1"/>
                  <a:gd name="T6" fmla="*/ 18 w 19"/>
                  <a:gd name="T7" fmla="*/ 0 h 1"/>
                  <a:gd name="T8" fmla="*/ 18 w 19"/>
                  <a:gd name="T9" fmla="*/ 0 h 1"/>
                  <a:gd name="T10" fmla="*/ 18 w 19"/>
                  <a:gd name="T11" fmla="*/ 0 h 1"/>
                  <a:gd name="T12" fmla="*/ 0 w 19"/>
                  <a:gd name="T13" fmla="*/ 0 h 1"/>
                  <a:gd name="T14" fmla="*/ 0 w 19"/>
                  <a:gd name="T15" fmla="*/ 0 h 1"/>
                  <a:gd name="T16" fmla="*/ 0 w 19"/>
                  <a:gd name="T17" fmla="*/ 0 h 1"/>
                  <a:gd name="T18" fmla="*/ 0 w 19"/>
                  <a:gd name="T19" fmla="*/ 0 h 1"/>
                  <a:gd name="T20" fmla="*/ 0 w 19"/>
                  <a:gd name="T21" fmla="*/ 0 h 1"/>
                  <a:gd name="T22" fmla="*/ 0 w 19"/>
                  <a:gd name="T23" fmla="*/ 0 h 1"/>
                  <a:gd name="T24" fmla="*/ 0 w 19"/>
                  <a:gd name="T25" fmla="*/ 0 h 1"/>
                  <a:gd name="T26" fmla="*/ 0 w 19"/>
                  <a:gd name="T27" fmla="*/ 0 h 1"/>
                  <a:gd name="T28" fmla="*/ 0 w 19"/>
                  <a:gd name="T29" fmla="*/ 0 h 1"/>
                  <a:gd name="T30" fmla="*/ 0 w 19"/>
                  <a:gd name="T31" fmla="*/ 0 h 1"/>
                  <a:gd name="T32" fmla="*/ 0 w 19"/>
                  <a:gd name="T33" fmla="*/ 0 h 1"/>
                  <a:gd name="T34" fmla="*/ 0 w 19"/>
                  <a:gd name="T35" fmla="*/ 0 h 1"/>
                  <a:gd name="T36" fmla="*/ 0 w 19"/>
                  <a:gd name="T37" fmla="*/ 0 h 1"/>
                  <a:gd name="T38" fmla="*/ 0 w 19"/>
                  <a:gd name="T39" fmla="*/ 0 h 1"/>
                  <a:gd name="T40" fmla="*/ 0 w 19"/>
                  <a:gd name="T41" fmla="*/ 0 h 1"/>
                  <a:gd name="T42" fmla="*/ 0 w 19"/>
                  <a:gd name="T43" fmla="*/ 0 h 1"/>
                  <a:gd name="T44" fmla="*/ 0 w 19"/>
                  <a:gd name="T45" fmla="*/ 0 h 1"/>
                  <a:gd name="T46" fmla="*/ 0 w 19"/>
                  <a:gd name="T47" fmla="*/ 0 h 1"/>
                  <a:gd name="T48" fmla="*/ 0 w 19"/>
                  <a:gd name="T49" fmla="*/ 0 h 1"/>
                  <a:gd name="T50" fmla="*/ 0 w 19"/>
                  <a:gd name="T51" fmla="*/ 0 h 1"/>
                  <a:gd name="T52" fmla="*/ 0 w 19"/>
                  <a:gd name="T53" fmla="*/ 0 h 1"/>
                  <a:gd name="T54" fmla="*/ 0 w 19"/>
                  <a:gd name="T55" fmla="*/ 0 h 1"/>
                  <a:gd name="T56" fmla="*/ 0 w 19"/>
                  <a:gd name="T57" fmla="*/ 0 h 1"/>
                  <a:gd name="T58" fmla="*/ 0 w 19"/>
                  <a:gd name="T59" fmla="*/ 0 h 1"/>
                  <a:gd name="T60" fmla="*/ 0 w 19"/>
                  <a:gd name="T61" fmla="*/ 0 h 1"/>
                  <a:gd name="T62" fmla="*/ 0 w 19"/>
                  <a:gd name="T63" fmla="*/ 0 h 1"/>
                  <a:gd name="T64" fmla="*/ 0 w 19"/>
                  <a:gd name="T65" fmla="*/ 0 h 1"/>
                  <a:gd name="T66" fmla="*/ 0 w 19"/>
                  <a:gd name="T6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1">
                    <a:moveTo>
                      <a:pt x="18" y="0"/>
                    </a:moveTo>
                    <a:lnTo>
                      <a:pt x="18" y="0"/>
                    </a:lnTo>
                    <a:lnTo>
                      <a:pt x="18" y="0"/>
                    </a:lnTo>
                    <a:lnTo>
                      <a:pt x="18" y="0"/>
                    </a:lnTo>
                    <a:lnTo>
                      <a:pt x="18" y="0"/>
                    </a:lnTo>
                    <a:lnTo>
                      <a:pt x="18" y="0"/>
                    </a:lnTo>
                    <a:lnTo>
                      <a:pt x="18" y="0"/>
                    </a:lnTo>
                    <a:lnTo>
                      <a:pt x="18" y="0"/>
                    </a:lnTo>
                    <a:lnTo>
                      <a:pt x="18" y="0"/>
                    </a:lnTo>
                    <a:lnTo>
                      <a:pt x="18" y="0"/>
                    </a:lnTo>
                    <a:lnTo>
                      <a:pt x="18" y="0"/>
                    </a:lnTo>
                    <a:lnTo>
                      <a:pt x="18"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18" y="0"/>
                    </a:lnTo>
                  </a:path>
                </a:pathLst>
              </a:custGeom>
              <a:solidFill>
                <a:srgbClr val="E6E9EB"/>
              </a:solidFill>
              <a:ln>
                <a:noFill/>
              </a:ln>
              <a:effectLst/>
            </p:spPr>
            <p:txBody>
              <a:bodyPr anchor="ctr"/>
              <a:lstStyle/>
              <a:p>
                <a:pPr algn="ctr"/>
                <a:endParaRPr sz="2400"/>
              </a:p>
            </p:txBody>
          </p:sp>
          <p:sp>
            <p:nvSpPr>
              <p:cNvPr id="1049447" name="Freeform: Shape 363"/>
              <p:cNvSpPr/>
              <p:nvPr/>
            </p:nvSpPr>
            <p:spPr bwMode="auto">
              <a:xfrm>
                <a:off x="7486650" y="2571750"/>
                <a:ext cx="274638" cy="87313"/>
              </a:xfrm>
              <a:custGeom>
                <a:avLst/>
                <a:gdLst>
                  <a:gd name="T0" fmla="*/ 764 w 765"/>
                  <a:gd name="T1" fmla="*/ 0 h 243"/>
                  <a:gd name="T2" fmla="*/ 0 w 765"/>
                  <a:gd name="T3" fmla="*/ 0 h 243"/>
                  <a:gd name="T4" fmla="*/ 0 w 765"/>
                  <a:gd name="T5" fmla="*/ 111 h 243"/>
                  <a:gd name="T6" fmla="*/ 0 w 765"/>
                  <a:gd name="T7" fmla="*/ 186 h 243"/>
                  <a:gd name="T8" fmla="*/ 0 w 765"/>
                  <a:gd name="T9" fmla="*/ 242 h 243"/>
                  <a:gd name="T10" fmla="*/ 37 w 765"/>
                  <a:gd name="T11" fmla="*/ 242 h 243"/>
                  <a:gd name="T12" fmla="*/ 726 w 765"/>
                  <a:gd name="T13" fmla="*/ 242 h 243"/>
                  <a:gd name="T14" fmla="*/ 764 w 765"/>
                  <a:gd name="T15" fmla="*/ 242 h 243"/>
                  <a:gd name="T16" fmla="*/ 764 w 765"/>
                  <a:gd name="T17" fmla="*/ 186 h 243"/>
                  <a:gd name="T18" fmla="*/ 764 w 765"/>
                  <a:gd name="T19" fmla="*/ 111 h 243"/>
                  <a:gd name="T20" fmla="*/ 764 w 765"/>
                  <a:gd name="T2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5" h="243">
                    <a:moveTo>
                      <a:pt x="764" y="0"/>
                    </a:moveTo>
                    <a:lnTo>
                      <a:pt x="0" y="0"/>
                    </a:lnTo>
                    <a:lnTo>
                      <a:pt x="0" y="111"/>
                    </a:lnTo>
                    <a:lnTo>
                      <a:pt x="0" y="186"/>
                    </a:lnTo>
                    <a:lnTo>
                      <a:pt x="0" y="242"/>
                    </a:lnTo>
                    <a:lnTo>
                      <a:pt x="37" y="242"/>
                    </a:lnTo>
                    <a:lnTo>
                      <a:pt x="726" y="242"/>
                    </a:lnTo>
                    <a:lnTo>
                      <a:pt x="764" y="242"/>
                    </a:lnTo>
                    <a:lnTo>
                      <a:pt x="764" y="186"/>
                    </a:lnTo>
                    <a:lnTo>
                      <a:pt x="764" y="111"/>
                    </a:lnTo>
                    <a:lnTo>
                      <a:pt x="764" y="0"/>
                    </a:lnTo>
                  </a:path>
                </a:pathLst>
              </a:custGeom>
              <a:solidFill>
                <a:srgbClr val="E8BF7E"/>
              </a:solidFill>
              <a:ln>
                <a:noFill/>
              </a:ln>
              <a:effectLst/>
            </p:spPr>
            <p:txBody>
              <a:bodyPr anchor="ctr"/>
              <a:lstStyle/>
              <a:p>
                <a:pPr algn="ctr"/>
                <a:endParaRPr sz="2400"/>
              </a:p>
            </p:txBody>
          </p:sp>
          <p:sp>
            <p:nvSpPr>
              <p:cNvPr id="1049448" name="Freeform: Shape 364"/>
              <p:cNvSpPr/>
              <p:nvPr/>
            </p:nvSpPr>
            <p:spPr bwMode="auto">
              <a:xfrm>
                <a:off x="7486650" y="2571750"/>
                <a:ext cx="274638" cy="87313"/>
              </a:xfrm>
              <a:custGeom>
                <a:avLst/>
                <a:gdLst>
                  <a:gd name="T0" fmla="*/ 764 w 765"/>
                  <a:gd name="T1" fmla="*/ 0 h 243"/>
                  <a:gd name="T2" fmla="*/ 0 w 765"/>
                  <a:gd name="T3" fmla="*/ 0 h 243"/>
                  <a:gd name="T4" fmla="*/ 0 w 765"/>
                  <a:gd name="T5" fmla="*/ 111 h 243"/>
                  <a:gd name="T6" fmla="*/ 0 w 765"/>
                  <a:gd name="T7" fmla="*/ 186 h 243"/>
                  <a:gd name="T8" fmla="*/ 0 w 765"/>
                  <a:gd name="T9" fmla="*/ 242 h 243"/>
                  <a:gd name="T10" fmla="*/ 37 w 765"/>
                  <a:gd name="T11" fmla="*/ 242 h 243"/>
                  <a:gd name="T12" fmla="*/ 726 w 765"/>
                  <a:gd name="T13" fmla="*/ 242 h 243"/>
                  <a:gd name="T14" fmla="*/ 764 w 765"/>
                  <a:gd name="T15" fmla="*/ 242 h 243"/>
                  <a:gd name="T16" fmla="*/ 764 w 765"/>
                  <a:gd name="T17" fmla="*/ 186 h 243"/>
                  <a:gd name="T18" fmla="*/ 764 w 765"/>
                  <a:gd name="T19" fmla="*/ 111 h 243"/>
                  <a:gd name="T20" fmla="*/ 764 w 765"/>
                  <a:gd name="T2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5" h="243">
                    <a:moveTo>
                      <a:pt x="764" y="0"/>
                    </a:moveTo>
                    <a:lnTo>
                      <a:pt x="0" y="0"/>
                    </a:lnTo>
                    <a:lnTo>
                      <a:pt x="0" y="111"/>
                    </a:lnTo>
                    <a:lnTo>
                      <a:pt x="0" y="186"/>
                    </a:lnTo>
                    <a:lnTo>
                      <a:pt x="0" y="242"/>
                    </a:lnTo>
                    <a:lnTo>
                      <a:pt x="37" y="242"/>
                    </a:lnTo>
                    <a:lnTo>
                      <a:pt x="726" y="242"/>
                    </a:lnTo>
                    <a:lnTo>
                      <a:pt x="764" y="242"/>
                    </a:lnTo>
                    <a:lnTo>
                      <a:pt x="764" y="186"/>
                    </a:lnTo>
                    <a:lnTo>
                      <a:pt x="764" y="111"/>
                    </a:lnTo>
                    <a:lnTo>
                      <a:pt x="764" y="0"/>
                    </a:lnTo>
                  </a:path>
                </a:pathLst>
              </a:custGeom>
              <a:solidFill>
                <a:schemeClr val="accent3">
                  <a:lumMod val="40000"/>
                  <a:lumOff val="60000"/>
                </a:schemeClr>
              </a:solidFill>
              <a:ln>
                <a:noFill/>
              </a:ln>
              <a:effectLst/>
            </p:spPr>
            <p:txBody>
              <a:bodyPr anchor="ctr"/>
              <a:lstStyle/>
              <a:p>
                <a:pPr algn="ctr"/>
                <a:endParaRPr sz="2400"/>
              </a:p>
            </p:txBody>
          </p:sp>
          <p:sp>
            <p:nvSpPr>
              <p:cNvPr id="1049449" name="Freeform: Shape 365"/>
              <p:cNvSpPr/>
              <p:nvPr/>
            </p:nvSpPr>
            <p:spPr bwMode="auto">
              <a:xfrm>
                <a:off x="7083425" y="2900363"/>
                <a:ext cx="114300" cy="107950"/>
              </a:xfrm>
              <a:custGeom>
                <a:avLst/>
                <a:gdLst>
                  <a:gd name="T0" fmla="*/ 0 w 317"/>
                  <a:gd name="T1" fmla="*/ 0 h 298"/>
                  <a:gd name="T2" fmla="*/ 0 w 317"/>
                  <a:gd name="T3" fmla="*/ 0 h 298"/>
                  <a:gd name="T4" fmla="*/ 0 w 317"/>
                  <a:gd name="T5" fmla="*/ 149 h 298"/>
                  <a:gd name="T6" fmla="*/ 0 w 317"/>
                  <a:gd name="T7" fmla="*/ 149 h 298"/>
                  <a:gd name="T8" fmla="*/ 0 w 317"/>
                  <a:gd name="T9" fmla="*/ 149 h 298"/>
                  <a:gd name="T10" fmla="*/ 149 w 317"/>
                  <a:gd name="T11" fmla="*/ 297 h 298"/>
                  <a:gd name="T12" fmla="*/ 149 w 317"/>
                  <a:gd name="T13" fmla="*/ 297 h 298"/>
                  <a:gd name="T14" fmla="*/ 149 w 317"/>
                  <a:gd name="T15" fmla="*/ 297 h 298"/>
                  <a:gd name="T16" fmla="*/ 149 w 317"/>
                  <a:gd name="T17" fmla="*/ 297 h 298"/>
                  <a:gd name="T18" fmla="*/ 149 w 317"/>
                  <a:gd name="T19" fmla="*/ 297 h 298"/>
                  <a:gd name="T20" fmla="*/ 149 w 317"/>
                  <a:gd name="T21" fmla="*/ 297 h 298"/>
                  <a:gd name="T22" fmla="*/ 149 w 317"/>
                  <a:gd name="T23" fmla="*/ 297 h 298"/>
                  <a:gd name="T24" fmla="*/ 149 w 317"/>
                  <a:gd name="T25" fmla="*/ 297 h 298"/>
                  <a:gd name="T26" fmla="*/ 149 w 317"/>
                  <a:gd name="T27" fmla="*/ 297 h 298"/>
                  <a:gd name="T28" fmla="*/ 149 w 317"/>
                  <a:gd name="T29" fmla="*/ 297 h 298"/>
                  <a:gd name="T30" fmla="*/ 149 w 317"/>
                  <a:gd name="T31" fmla="*/ 297 h 298"/>
                  <a:gd name="T32" fmla="*/ 149 w 317"/>
                  <a:gd name="T33" fmla="*/ 297 h 298"/>
                  <a:gd name="T34" fmla="*/ 149 w 317"/>
                  <a:gd name="T35" fmla="*/ 297 h 298"/>
                  <a:gd name="T36" fmla="*/ 149 w 317"/>
                  <a:gd name="T37" fmla="*/ 297 h 298"/>
                  <a:gd name="T38" fmla="*/ 149 w 317"/>
                  <a:gd name="T39" fmla="*/ 297 h 298"/>
                  <a:gd name="T40" fmla="*/ 149 w 317"/>
                  <a:gd name="T41" fmla="*/ 297 h 298"/>
                  <a:gd name="T42" fmla="*/ 149 w 317"/>
                  <a:gd name="T43" fmla="*/ 297 h 298"/>
                  <a:gd name="T44" fmla="*/ 149 w 317"/>
                  <a:gd name="T45" fmla="*/ 297 h 298"/>
                  <a:gd name="T46" fmla="*/ 149 w 317"/>
                  <a:gd name="T47" fmla="*/ 297 h 298"/>
                  <a:gd name="T48" fmla="*/ 149 w 317"/>
                  <a:gd name="T49" fmla="*/ 297 h 298"/>
                  <a:gd name="T50" fmla="*/ 149 w 317"/>
                  <a:gd name="T51" fmla="*/ 297 h 298"/>
                  <a:gd name="T52" fmla="*/ 149 w 317"/>
                  <a:gd name="T53" fmla="*/ 297 h 298"/>
                  <a:gd name="T54" fmla="*/ 149 w 317"/>
                  <a:gd name="T55" fmla="*/ 297 h 298"/>
                  <a:gd name="T56" fmla="*/ 149 w 317"/>
                  <a:gd name="T57" fmla="*/ 297 h 298"/>
                  <a:gd name="T58" fmla="*/ 149 w 317"/>
                  <a:gd name="T59" fmla="*/ 297 h 298"/>
                  <a:gd name="T60" fmla="*/ 149 w 317"/>
                  <a:gd name="T61" fmla="*/ 297 h 298"/>
                  <a:gd name="T62" fmla="*/ 149 w 317"/>
                  <a:gd name="T63" fmla="*/ 297 h 298"/>
                  <a:gd name="T64" fmla="*/ 149 w 317"/>
                  <a:gd name="T65" fmla="*/ 297 h 298"/>
                  <a:gd name="T66" fmla="*/ 167 w 317"/>
                  <a:gd name="T67" fmla="*/ 297 h 298"/>
                  <a:gd name="T68" fmla="*/ 167 w 317"/>
                  <a:gd name="T69" fmla="*/ 297 h 298"/>
                  <a:gd name="T70" fmla="*/ 167 w 317"/>
                  <a:gd name="T71" fmla="*/ 297 h 298"/>
                  <a:gd name="T72" fmla="*/ 167 w 317"/>
                  <a:gd name="T73" fmla="*/ 297 h 298"/>
                  <a:gd name="T74" fmla="*/ 167 w 317"/>
                  <a:gd name="T75" fmla="*/ 297 h 298"/>
                  <a:gd name="T76" fmla="*/ 167 w 317"/>
                  <a:gd name="T77" fmla="*/ 297 h 298"/>
                  <a:gd name="T78" fmla="*/ 167 w 317"/>
                  <a:gd name="T79" fmla="*/ 297 h 298"/>
                  <a:gd name="T80" fmla="*/ 316 w 317"/>
                  <a:gd name="T81" fmla="*/ 297 h 298"/>
                  <a:gd name="T82" fmla="*/ 316 w 317"/>
                  <a:gd name="T83" fmla="*/ 297 h 298"/>
                  <a:gd name="T84" fmla="*/ 0 w 317"/>
                  <a:gd name="T85"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7" h="298">
                    <a:moveTo>
                      <a:pt x="0" y="0"/>
                    </a:moveTo>
                    <a:lnTo>
                      <a:pt x="0" y="0"/>
                    </a:lnTo>
                    <a:cubicBezTo>
                      <a:pt x="0" y="149"/>
                      <a:pt x="0" y="149"/>
                      <a:pt x="0" y="149"/>
                    </a:cubicBezTo>
                    <a:lnTo>
                      <a:pt x="0" y="149"/>
                    </a:lnTo>
                    <a:lnTo>
                      <a:pt x="0" y="149"/>
                    </a:lnTo>
                    <a:cubicBezTo>
                      <a:pt x="0" y="224"/>
                      <a:pt x="74" y="297"/>
                      <a:pt x="149" y="297"/>
                    </a:cubicBez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cubicBezTo>
                      <a:pt x="167" y="297"/>
                      <a:pt x="167" y="297"/>
                      <a:pt x="167" y="297"/>
                    </a:cubicBezTo>
                    <a:lnTo>
                      <a:pt x="167" y="297"/>
                    </a:lnTo>
                    <a:lnTo>
                      <a:pt x="167" y="297"/>
                    </a:lnTo>
                    <a:lnTo>
                      <a:pt x="167" y="297"/>
                    </a:lnTo>
                    <a:lnTo>
                      <a:pt x="167" y="297"/>
                    </a:lnTo>
                    <a:lnTo>
                      <a:pt x="167" y="297"/>
                    </a:lnTo>
                    <a:lnTo>
                      <a:pt x="167" y="297"/>
                    </a:lnTo>
                    <a:cubicBezTo>
                      <a:pt x="316" y="297"/>
                      <a:pt x="316" y="297"/>
                      <a:pt x="316" y="297"/>
                    </a:cubicBezTo>
                    <a:lnTo>
                      <a:pt x="316" y="297"/>
                    </a:lnTo>
                    <a:cubicBezTo>
                      <a:pt x="223" y="205"/>
                      <a:pt x="111" y="93"/>
                      <a:pt x="0" y="0"/>
                    </a:cubicBezTo>
                  </a:path>
                </a:pathLst>
              </a:custGeom>
              <a:solidFill>
                <a:schemeClr val="accent3">
                  <a:lumMod val="50000"/>
                </a:schemeClr>
              </a:solidFill>
              <a:ln>
                <a:noFill/>
              </a:ln>
              <a:effectLst/>
            </p:spPr>
            <p:txBody>
              <a:bodyPr anchor="ctr"/>
              <a:lstStyle/>
              <a:p>
                <a:pPr algn="ctr"/>
                <a:endParaRPr sz="2400"/>
              </a:p>
            </p:txBody>
          </p:sp>
          <p:sp>
            <p:nvSpPr>
              <p:cNvPr id="1049450" name="Freeform: Shape 366"/>
              <p:cNvSpPr/>
              <p:nvPr/>
            </p:nvSpPr>
            <p:spPr bwMode="auto">
              <a:xfrm>
                <a:off x="8056563" y="2887663"/>
                <a:ext cx="120650" cy="120650"/>
              </a:xfrm>
              <a:custGeom>
                <a:avLst/>
                <a:gdLst>
                  <a:gd name="T0" fmla="*/ 335 w 336"/>
                  <a:gd name="T1" fmla="*/ 0 h 335"/>
                  <a:gd name="T2" fmla="*/ 335 w 336"/>
                  <a:gd name="T3" fmla="*/ 0 h 335"/>
                  <a:gd name="T4" fmla="*/ 335 w 336"/>
                  <a:gd name="T5" fmla="*/ 0 h 335"/>
                  <a:gd name="T6" fmla="*/ 0 w 336"/>
                  <a:gd name="T7" fmla="*/ 334 h 335"/>
                  <a:gd name="T8" fmla="*/ 186 w 336"/>
                  <a:gd name="T9" fmla="*/ 334 h 335"/>
                  <a:gd name="T10" fmla="*/ 335 w 336"/>
                  <a:gd name="T11" fmla="*/ 186 h 335"/>
                  <a:gd name="T12" fmla="*/ 335 w 336"/>
                  <a:gd name="T13" fmla="*/ 0 h 335"/>
                </a:gdLst>
                <a:ahLst/>
                <a:cxnLst>
                  <a:cxn ang="0">
                    <a:pos x="T0" y="T1"/>
                  </a:cxn>
                  <a:cxn ang="0">
                    <a:pos x="T2" y="T3"/>
                  </a:cxn>
                  <a:cxn ang="0">
                    <a:pos x="T4" y="T5"/>
                  </a:cxn>
                  <a:cxn ang="0">
                    <a:pos x="T6" y="T7"/>
                  </a:cxn>
                  <a:cxn ang="0">
                    <a:pos x="T8" y="T9"/>
                  </a:cxn>
                  <a:cxn ang="0">
                    <a:pos x="T10" y="T11"/>
                  </a:cxn>
                  <a:cxn ang="0">
                    <a:pos x="T12" y="T13"/>
                  </a:cxn>
                </a:cxnLst>
                <a:rect l="0" t="0" r="r" b="b"/>
                <a:pathLst>
                  <a:path w="336" h="335">
                    <a:moveTo>
                      <a:pt x="335" y="0"/>
                    </a:moveTo>
                    <a:lnTo>
                      <a:pt x="335" y="0"/>
                    </a:lnTo>
                    <a:lnTo>
                      <a:pt x="335" y="0"/>
                    </a:lnTo>
                    <a:cubicBezTo>
                      <a:pt x="0" y="334"/>
                      <a:pt x="0" y="334"/>
                      <a:pt x="0" y="334"/>
                    </a:cubicBezTo>
                    <a:cubicBezTo>
                      <a:pt x="186" y="334"/>
                      <a:pt x="186" y="334"/>
                      <a:pt x="186" y="334"/>
                    </a:cubicBezTo>
                    <a:cubicBezTo>
                      <a:pt x="279" y="334"/>
                      <a:pt x="335" y="279"/>
                      <a:pt x="335" y="186"/>
                    </a:cubicBezTo>
                    <a:cubicBezTo>
                      <a:pt x="335" y="0"/>
                      <a:pt x="335" y="0"/>
                      <a:pt x="335" y="0"/>
                    </a:cubicBezTo>
                  </a:path>
                </a:pathLst>
              </a:custGeom>
              <a:solidFill>
                <a:schemeClr val="accent3">
                  <a:lumMod val="50000"/>
                </a:schemeClr>
              </a:solidFill>
              <a:ln>
                <a:noFill/>
              </a:ln>
              <a:effectLst/>
            </p:spPr>
            <p:txBody>
              <a:bodyPr anchor="ctr"/>
              <a:lstStyle/>
              <a:p>
                <a:pPr algn="ctr"/>
                <a:endParaRPr sz="2400"/>
              </a:p>
            </p:txBody>
          </p:sp>
        </p:grpSp>
      </p:grpSp>
      <p:grpSp>
        <p:nvGrpSpPr>
          <p:cNvPr id="335" name="组合 209"/>
          <p:cNvGrpSpPr/>
          <p:nvPr/>
        </p:nvGrpSpPr>
        <p:grpSpPr>
          <a:xfrm>
            <a:off x="8272780" y="1287780"/>
            <a:ext cx="2693670" cy="4331970"/>
            <a:chOff x="13028" y="2028"/>
            <a:chExt cx="4242" cy="6822"/>
          </a:xfrm>
        </p:grpSpPr>
        <p:sp>
          <p:nvSpPr>
            <p:cNvPr id="1049451" name="TextBox 194"/>
            <p:cNvSpPr txBox="1"/>
            <p:nvPr/>
          </p:nvSpPr>
          <p:spPr>
            <a:xfrm>
              <a:off x="13028" y="7760"/>
              <a:ext cx="4126" cy="1091"/>
            </a:xfrm>
            <a:prstGeom prst="rect">
              <a:avLst/>
            </a:prstGeom>
            <a:noFill/>
          </p:spPr>
          <p:txBody>
            <a:bodyPr wrap="square" lIns="0" tIns="0" rIns="0" bIns="0" anchor="t">
              <a:normAutofit/>
            </a:bodyPr>
            <a:lstStyle/>
            <a:p>
              <a:pPr algn="just"/>
              <a:r>
                <a:rPr lang="zh-CN" altLang="en-US" sz="2800">
                  <a:latin typeface="宋体" panose="02010600030101010101" pitchFamily="2" charset="-122"/>
                  <a:sym typeface="+mn-ea"/>
                </a:rPr>
                <a:t>重新分解</a:t>
              </a:r>
              <a:endParaRPr lang="zh-CN" altLang="en-US" sz="2800"/>
            </a:p>
          </p:txBody>
        </p:sp>
        <p:sp>
          <p:nvSpPr>
            <p:cNvPr id="1049452" name="TextBox 98"/>
            <p:cNvSpPr txBox="1"/>
            <p:nvPr/>
          </p:nvSpPr>
          <p:spPr>
            <a:xfrm>
              <a:off x="15864" y="6625"/>
              <a:ext cx="1012" cy="969"/>
            </a:xfrm>
            <a:prstGeom prst="rect">
              <a:avLst/>
            </a:prstGeom>
            <a:noFill/>
          </p:spPr>
          <p:txBody>
            <a:bodyPr wrap="none" lIns="0" tIns="0" rIns="0" bIns="0" anchor="ctr" anchorCtr="0">
              <a:normAutofit fontScale="86884" lnSpcReduction="20000"/>
            </a:bodyPr>
            <a:lstStyle/>
            <a:p>
              <a:pPr algn="r"/>
              <a:r>
                <a:rPr lang="en-US" altLang="zh-CN" sz="5335">
                  <a:solidFill>
                    <a:schemeClr val="accent3">
                      <a:lumMod val="100000"/>
                    </a:schemeClr>
                  </a:solidFill>
                  <a:latin typeface="Impact" panose="020B0806030902050204" pitchFamily="34" charset="0"/>
                </a:rPr>
                <a:t>03.</a:t>
              </a:r>
            </a:p>
          </p:txBody>
        </p:sp>
        <p:grpSp>
          <p:nvGrpSpPr>
            <p:cNvPr id="336" name="Group 367"/>
            <p:cNvGrpSpPr/>
            <p:nvPr/>
          </p:nvGrpSpPr>
          <p:grpSpPr>
            <a:xfrm>
              <a:off x="13866" y="2028"/>
              <a:ext cx="3404" cy="4678"/>
              <a:chOff x="1575114" y="2327124"/>
              <a:chExt cx="2161542" cy="2970356"/>
            </a:xfrm>
          </p:grpSpPr>
          <p:sp>
            <p:nvSpPr>
              <p:cNvPr id="1049453" name="Freeform: Shape 368"/>
              <p:cNvSpPr/>
              <p:nvPr/>
            </p:nvSpPr>
            <p:spPr bwMode="auto">
              <a:xfrm>
                <a:off x="1575114" y="4339406"/>
                <a:ext cx="1555093" cy="958074"/>
              </a:xfrm>
              <a:custGeom>
                <a:avLst/>
                <a:gdLst>
                  <a:gd name="T0" fmla="*/ 7522 w 7524"/>
                  <a:gd name="T1" fmla="*/ 2706 h 4633"/>
                  <a:gd name="T2" fmla="*/ 7522 w 7524"/>
                  <a:gd name="T3" fmla="*/ 2706 h 4633"/>
                  <a:gd name="T4" fmla="*/ 6871 w 7524"/>
                  <a:gd name="T5" fmla="*/ 2067 h 4633"/>
                  <a:gd name="T6" fmla="*/ 6719 w 7524"/>
                  <a:gd name="T7" fmla="*/ 2087 h 4633"/>
                  <a:gd name="T8" fmla="*/ 6254 w 7524"/>
                  <a:gd name="T9" fmla="*/ 2740 h 4633"/>
                  <a:gd name="T10" fmla="*/ 6167 w 7524"/>
                  <a:gd name="T11" fmla="*/ 2827 h 4633"/>
                  <a:gd name="T12" fmla="*/ 6080 w 7524"/>
                  <a:gd name="T13" fmla="*/ 2740 h 4633"/>
                  <a:gd name="T14" fmla="*/ 6168 w 7524"/>
                  <a:gd name="T15" fmla="*/ 2360 h 4633"/>
                  <a:gd name="T16" fmla="*/ 5984 w 7524"/>
                  <a:gd name="T17" fmla="*/ 2317 h 4633"/>
                  <a:gd name="T18" fmla="*/ 5844 w 7524"/>
                  <a:gd name="T19" fmla="*/ 2342 h 4633"/>
                  <a:gd name="T20" fmla="*/ 5855 w 7524"/>
                  <a:gd name="T21" fmla="*/ 2236 h 4633"/>
                  <a:gd name="T22" fmla="*/ 5023 w 7524"/>
                  <a:gd name="T23" fmla="*/ 1398 h 4633"/>
                  <a:gd name="T24" fmla="*/ 4710 w 7524"/>
                  <a:gd name="T25" fmla="*/ 1461 h 4633"/>
                  <a:gd name="T26" fmla="*/ 4247 w 7524"/>
                  <a:gd name="T27" fmla="*/ 2159 h 4633"/>
                  <a:gd name="T28" fmla="*/ 4156 w 7524"/>
                  <a:gd name="T29" fmla="*/ 2249 h 4633"/>
                  <a:gd name="T30" fmla="*/ 4155 w 7524"/>
                  <a:gd name="T31" fmla="*/ 2249 h 4633"/>
                  <a:gd name="T32" fmla="*/ 4066 w 7524"/>
                  <a:gd name="T33" fmla="*/ 2156 h 4633"/>
                  <a:gd name="T34" fmla="*/ 4617 w 7524"/>
                  <a:gd name="T35" fmla="*/ 1303 h 4633"/>
                  <a:gd name="T36" fmla="*/ 4291 w 7524"/>
                  <a:gd name="T37" fmla="*/ 0 h 4633"/>
                  <a:gd name="T38" fmla="*/ 4070 w 7524"/>
                  <a:gd name="T39" fmla="*/ 120 h 4633"/>
                  <a:gd name="T40" fmla="*/ 4113 w 7524"/>
                  <a:gd name="T41" fmla="*/ 903 h 4633"/>
                  <a:gd name="T42" fmla="*/ 3904 w 7524"/>
                  <a:gd name="T43" fmla="*/ 681 h 4633"/>
                  <a:gd name="T44" fmla="*/ 3754 w 7524"/>
                  <a:gd name="T45" fmla="*/ 1029 h 4633"/>
                  <a:gd name="T46" fmla="*/ 3599 w 7524"/>
                  <a:gd name="T47" fmla="*/ 681 h 4633"/>
                  <a:gd name="T48" fmla="*/ 3376 w 7524"/>
                  <a:gd name="T49" fmla="*/ 903 h 4633"/>
                  <a:gd name="T50" fmla="*/ 3420 w 7524"/>
                  <a:gd name="T51" fmla="*/ 114 h 4633"/>
                  <a:gd name="T52" fmla="*/ 3215 w 7524"/>
                  <a:gd name="T53" fmla="*/ 1 h 4633"/>
                  <a:gd name="T54" fmla="*/ 2755 w 7524"/>
                  <a:gd name="T55" fmla="*/ 1560 h 4633"/>
                  <a:gd name="T56" fmla="*/ 2630 w 7524"/>
                  <a:gd name="T57" fmla="*/ 1548 h 4633"/>
                  <a:gd name="T58" fmla="*/ 1855 w 7524"/>
                  <a:gd name="T59" fmla="*/ 2172 h 4633"/>
                  <a:gd name="T60" fmla="*/ 1643 w 7524"/>
                  <a:gd name="T61" fmla="*/ 2115 h 4633"/>
                  <a:gd name="T62" fmla="*/ 1426 w 7524"/>
                  <a:gd name="T63" fmla="*/ 2177 h 4633"/>
                  <a:gd name="T64" fmla="*/ 1565 w 7524"/>
                  <a:gd name="T65" fmla="*/ 2634 h 4633"/>
                  <a:gd name="T66" fmla="*/ 1478 w 7524"/>
                  <a:gd name="T67" fmla="*/ 2721 h 4633"/>
                  <a:gd name="T68" fmla="*/ 1392 w 7524"/>
                  <a:gd name="T69" fmla="*/ 2634 h 4633"/>
                  <a:gd name="T70" fmla="*/ 1129 w 7524"/>
                  <a:gd name="T71" fmla="*/ 2117 h 4633"/>
                  <a:gd name="T72" fmla="*/ 743 w 7524"/>
                  <a:gd name="T73" fmla="*/ 2005 h 4633"/>
                  <a:gd name="T74" fmla="*/ 11 w 7524"/>
                  <a:gd name="T75" fmla="*/ 2724 h 4633"/>
                  <a:gd name="T76" fmla="*/ 8 w 7524"/>
                  <a:gd name="T77" fmla="*/ 2724 h 4633"/>
                  <a:gd name="T78" fmla="*/ 8 w 7524"/>
                  <a:gd name="T79" fmla="*/ 3266 h 4633"/>
                  <a:gd name="T80" fmla="*/ 7524 w 7524"/>
                  <a:gd name="T81" fmla="*/ 3266 h 4633"/>
                  <a:gd name="T82" fmla="*/ 7524 w 7524"/>
                  <a:gd name="T83" fmla="*/ 2705 h 4633"/>
                  <a:gd name="T84" fmla="*/ 7522 w 7524"/>
                  <a:gd name="T85" fmla="*/ 2705 h 4633"/>
                  <a:gd name="T86" fmla="*/ 7522 w 7524"/>
                  <a:gd name="T87" fmla="*/ 2706 h 4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24" h="4633">
                    <a:moveTo>
                      <a:pt x="7522" y="2706"/>
                    </a:moveTo>
                    <a:lnTo>
                      <a:pt x="7522" y="2706"/>
                    </a:lnTo>
                    <a:cubicBezTo>
                      <a:pt x="7512" y="2352"/>
                      <a:pt x="7225" y="2067"/>
                      <a:pt x="6871" y="2067"/>
                    </a:cubicBezTo>
                    <a:cubicBezTo>
                      <a:pt x="6819" y="2067"/>
                      <a:pt x="6768" y="2075"/>
                      <a:pt x="6719" y="2087"/>
                    </a:cubicBezTo>
                    <a:cubicBezTo>
                      <a:pt x="6449" y="2181"/>
                      <a:pt x="6254" y="2437"/>
                      <a:pt x="6254" y="2740"/>
                    </a:cubicBezTo>
                    <a:cubicBezTo>
                      <a:pt x="6254" y="2788"/>
                      <a:pt x="6215" y="2827"/>
                      <a:pt x="6167" y="2827"/>
                    </a:cubicBezTo>
                    <a:cubicBezTo>
                      <a:pt x="6119" y="2827"/>
                      <a:pt x="6080" y="2788"/>
                      <a:pt x="6080" y="2740"/>
                    </a:cubicBezTo>
                    <a:cubicBezTo>
                      <a:pt x="6080" y="2604"/>
                      <a:pt x="6112" y="2475"/>
                      <a:pt x="6168" y="2360"/>
                    </a:cubicBezTo>
                    <a:cubicBezTo>
                      <a:pt x="6112" y="2333"/>
                      <a:pt x="6050" y="2317"/>
                      <a:pt x="5984" y="2317"/>
                    </a:cubicBezTo>
                    <a:cubicBezTo>
                      <a:pt x="5935" y="2317"/>
                      <a:pt x="5889" y="2327"/>
                      <a:pt x="5844" y="2342"/>
                    </a:cubicBezTo>
                    <a:cubicBezTo>
                      <a:pt x="5849" y="2307"/>
                      <a:pt x="5855" y="2272"/>
                      <a:pt x="5855" y="2236"/>
                    </a:cubicBezTo>
                    <a:cubicBezTo>
                      <a:pt x="5855" y="1773"/>
                      <a:pt x="5483" y="1398"/>
                      <a:pt x="5023" y="1398"/>
                    </a:cubicBezTo>
                    <a:cubicBezTo>
                      <a:pt x="4912" y="1398"/>
                      <a:pt x="4807" y="1421"/>
                      <a:pt x="4710" y="1461"/>
                    </a:cubicBezTo>
                    <a:cubicBezTo>
                      <a:pt x="4443" y="1580"/>
                      <a:pt x="4253" y="1846"/>
                      <a:pt x="4247" y="2159"/>
                    </a:cubicBezTo>
                    <a:cubicBezTo>
                      <a:pt x="4245" y="2209"/>
                      <a:pt x="4205" y="2249"/>
                      <a:pt x="4156" y="2249"/>
                    </a:cubicBezTo>
                    <a:lnTo>
                      <a:pt x="4155" y="2249"/>
                    </a:lnTo>
                    <a:cubicBezTo>
                      <a:pt x="4105" y="2247"/>
                      <a:pt x="4065" y="2206"/>
                      <a:pt x="4066" y="2156"/>
                    </a:cubicBezTo>
                    <a:cubicBezTo>
                      <a:pt x="4074" y="1777"/>
                      <a:pt x="4298" y="1454"/>
                      <a:pt x="4617" y="1303"/>
                    </a:cubicBezTo>
                    <a:cubicBezTo>
                      <a:pt x="4429" y="906"/>
                      <a:pt x="4313" y="466"/>
                      <a:pt x="4291" y="0"/>
                    </a:cubicBezTo>
                    <a:cubicBezTo>
                      <a:pt x="4221" y="51"/>
                      <a:pt x="4147" y="90"/>
                      <a:pt x="4070" y="120"/>
                    </a:cubicBezTo>
                    <a:cubicBezTo>
                      <a:pt x="4070" y="338"/>
                      <a:pt x="4077" y="693"/>
                      <a:pt x="4113" y="903"/>
                    </a:cubicBezTo>
                    <a:lnTo>
                      <a:pt x="3904" y="681"/>
                    </a:lnTo>
                    <a:lnTo>
                      <a:pt x="3754" y="1029"/>
                    </a:lnTo>
                    <a:lnTo>
                      <a:pt x="3599" y="681"/>
                    </a:lnTo>
                    <a:lnTo>
                      <a:pt x="3376" y="903"/>
                    </a:lnTo>
                    <a:cubicBezTo>
                      <a:pt x="3414" y="726"/>
                      <a:pt x="3420" y="342"/>
                      <a:pt x="3420" y="114"/>
                    </a:cubicBezTo>
                    <a:cubicBezTo>
                      <a:pt x="3349" y="85"/>
                      <a:pt x="3280" y="49"/>
                      <a:pt x="3215" y="1"/>
                    </a:cubicBezTo>
                    <a:cubicBezTo>
                      <a:pt x="3188" y="570"/>
                      <a:pt x="3023" y="1101"/>
                      <a:pt x="2755" y="1560"/>
                    </a:cubicBezTo>
                    <a:cubicBezTo>
                      <a:pt x="2714" y="1554"/>
                      <a:pt x="2673" y="1548"/>
                      <a:pt x="2630" y="1548"/>
                    </a:cubicBezTo>
                    <a:cubicBezTo>
                      <a:pt x="2251" y="1548"/>
                      <a:pt x="1935" y="1815"/>
                      <a:pt x="1855" y="2172"/>
                    </a:cubicBezTo>
                    <a:cubicBezTo>
                      <a:pt x="1792" y="2137"/>
                      <a:pt x="1720" y="2115"/>
                      <a:pt x="1643" y="2115"/>
                    </a:cubicBezTo>
                    <a:cubicBezTo>
                      <a:pt x="1563" y="2115"/>
                      <a:pt x="1490" y="2139"/>
                      <a:pt x="1426" y="2177"/>
                    </a:cubicBezTo>
                    <a:cubicBezTo>
                      <a:pt x="1513" y="2308"/>
                      <a:pt x="1565" y="2465"/>
                      <a:pt x="1565" y="2634"/>
                    </a:cubicBezTo>
                    <a:cubicBezTo>
                      <a:pt x="1565" y="2682"/>
                      <a:pt x="1526" y="2721"/>
                      <a:pt x="1478" y="2721"/>
                    </a:cubicBezTo>
                    <a:cubicBezTo>
                      <a:pt x="1430" y="2721"/>
                      <a:pt x="1392" y="2682"/>
                      <a:pt x="1392" y="2634"/>
                    </a:cubicBezTo>
                    <a:cubicBezTo>
                      <a:pt x="1392" y="2421"/>
                      <a:pt x="1287" y="2234"/>
                      <a:pt x="1129" y="2117"/>
                    </a:cubicBezTo>
                    <a:cubicBezTo>
                      <a:pt x="1017" y="2046"/>
                      <a:pt x="885" y="2005"/>
                      <a:pt x="743" y="2005"/>
                    </a:cubicBezTo>
                    <a:cubicBezTo>
                      <a:pt x="345" y="2005"/>
                      <a:pt x="22" y="2325"/>
                      <a:pt x="11" y="2724"/>
                    </a:cubicBezTo>
                    <a:lnTo>
                      <a:pt x="8" y="2724"/>
                    </a:lnTo>
                    <a:lnTo>
                      <a:pt x="8" y="3266"/>
                    </a:lnTo>
                    <a:cubicBezTo>
                      <a:pt x="0" y="4134"/>
                      <a:pt x="6407" y="4633"/>
                      <a:pt x="7524" y="3266"/>
                    </a:cubicBezTo>
                    <a:lnTo>
                      <a:pt x="7524" y="2705"/>
                    </a:lnTo>
                    <a:lnTo>
                      <a:pt x="7522" y="2705"/>
                    </a:lnTo>
                    <a:lnTo>
                      <a:pt x="7522" y="2706"/>
                    </a:lnTo>
                    <a:close/>
                  </a:path>
                </a:pathLst>
              </a:custGeom>
              <a:solidFill>
                <a:schemeClr val="tx2">
                  <a:lumMod val="20000"/>
                  <a:lumOff val="80000"/>
                </a:schemeClr>
              </a:solidFill>
              <a:ln w="0">
                <a:noFill/>
                <a:prstDash val="solid"/>
                <a:round/>
              </a:ln>
            </p:spPr>
            <p:txBody>
              <a:bodyPr anchor="ctr"/>
              <a:lstStyle/>
              <a:p>
                <a:pPr algn="ctr"/>
                <a:endParaRPr sz="2400"/>
              </a:p>
            </p:txBody>
          </p:sp>
          <p:grpSp>
            <p:nvGrpSpPr>
              <p:cNvPr id="337" name="Group 369"/>
              <p:cNvGrpSpPr/>
              <p:nvPr/>
            </p:nvGrpSpPr>
            <p:grpSpPr>
              <a:xfrm>
                <a:off x="2013053" y="2327124"/>
                <a:ext cx="1723603" cy="2244252"/>
                <a:chOff x="4118760" y="4761439"/>
                <a:chExt cx="3447200" cy="4488502"/>
              </a:xfrm>
            </p:grpSpPr>
            <p:sp>
              <p:nvSpPr>
                <p:cNvPr id="1049454" name="Freeform: Shape 370"/>
                <p:cNvSpPr/>
                <p:nvPr/>
              </p:nvSpPr>
              <p:spPr bwMode="auto">
                <a:xfrm rot="1809314">
                  <a:off x="4469495" y="7715814"/>
                  <a:ext cx="1233004" cy="1531658"/>
                </a:xfrm>
                <a:custGeom>
                  <a:avLst/>
                  <a:gdLst>
                    <a:gd name="T0" fmla="*/ 263 w 4756"/>
                    <a:gd name="T1" fmla="*/ 0 h 5914"/>
                    <a:gd name="T2" fmla="*/ 0 w 4756"/>
                    <a:gd name="T3" fmla="*/ 3528 h 5914"/>
                    <a:gd name="T4" fmla="*/ 970 w 4756"/>
                    <a:gd name="T5" fmla="*/ 2841 h 5914"/>
                    <a:gd name="T6" fmla="*/ 2410 w 4756"/>
                    <a:gd name="T7" fmla="*/ 5913 h 5914"/>
                    <a:gd name="T8" fmla="*/ 3785 w 4756"/>
                    <a:gd name="T9" fmla="*/ 2834 h 5914"/>
                    <a:gd name="T10" fmla="*/ 4755 w 4756"/>
                    <a:gd name="T11" fmla="*/ 3528 h 5914"/>
                    <a:gd name="T12" fmla="*/ 4518 w 4756"/>
                    <a:gd name="T13" fmla="*/ 0 h 5914"/>
                    <a:gd name="T14" fmla="*/ 263 w 4756"/>
                    <a:gd name="T15" fmla="*/ 0 h 59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56" h="5914">
                      <a:moveTo>
                        <a:pt x="263" y="0"/>
                      </a:moveTo>
                      <a:lnTo>
                        <a:pt x="0" y="3528"/>
                      </a:lnTo>
                      <a:lnTo>
                        <a:pt x="970" y="2841"/>
                      </a:lnTo>
                      <a:lnTo>
                        <a:pt x="2410" y="5913"/>
                      </a:lnTo>
                      <a:lnTo>
                        <a:pt x="3785" y="2834"/>
                      </a:lnTo>
                      <a:lnTo>
                        <a:pt x="4755" y="3528"/>
                      </a:lnTo>
                      <a:lnTo>
                        <a:pt x="4518" y="0"/>
                      </a:lnTo>
                      <a:lnTo>
                        <a:pt x="263" y="0"/>
                      </a:lnTo>
                    </a:path>
                  </a:pathLst>
                </a:custGeom>
                <a:solidFill>
                  <a:srgbClr val="FF6400"/>
                </a:solidFill>
                <a:ln>
                  <a:noFill/>
                </a:ln>
                <a:effectLst/>
              </p:spPr>
              <p:txBody>
                <a:bodyPr anchor="ctr"/>
                <a:lstStyle/>
                <a:p>
                  <a:pPr algn="ctr"/>
                  <a:endParaRPr sz="2400"/>
                </a:p>
              </p:txBody>
            </p:sp>
            <p:sp>
              <p:nvSpPr>
                <p:cNvPr id="1049455" name="Freeform: Shape 371"/>
                <p:cNvSpPr/>
                <p:nvPr/>
              </p:nvSpPr>
              <p:spPr bwMode="auto">
                <a:xfrm rot="1809314">
                  <a:off x="4731911" y="7756928"/>
                  <a:ext cx="999671" cy="975003"/>
                </a:xfrm>
                <a:custGeom>
                  <a:avLst/>
                  <a:gdLst>
                    <a:gd name="T0" fmla="*/ 3619 w 3858"/>
                    <a:gd name="T1" fmla="*/ 0 h 3767"/>
                    <a:gd name="T2" fmla="*/ 174 w 3858"/>
                    <a:gd name="T3" fmla="*/ 0 h 3767"/>
                    <a:gd name="T4" fmla="*/ 244 w 3858"/>
                    <a:gd name="T5" fmla="*/ 154 h 3767"/>
                    <a:gd name="T6" fmla="*/ 0 w 3858"/>
                    <a:gd name="T7" fmla="*/ 2442 h 3767"/>
                    <a:gd name="T8" fmla="*/ 945 w 3858"/>
                    <a:gd name="T9" fmla="*/ 1645 h 3767"/>
                    <a:gd name="T10" fmla="*/ 1935 w 3858"/>
                    <a:gd name="T11" fmla="*/ 3766 h 3767"/>
                    <a:gd name="T12" fmla="*/ 2892 w 3858"/>
                    <a:gd name="T13" fmla="*/ 1626 h 3767"/>
                    <a:gd name="T14" fmla="*/ 3857 w 3858"/>
                    <a:gd name="T15" fmla="*/ 2442 h 3767"/>
                    <a:gd name="T16" fmla="*/ 3599 w 3858"/>
                    <a:gd name="T17" fmla="*/ 45 h 3767"/>
                    <a:gd name="T18" fmla="*/ 3619 w 3858"/>
                    <a:gd name="T19" fmla="*/ 0 h 3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58" h="3767">
                      <a:moveTo>
                        <a:pt x="3619" y="0"/>
                      </a:moveTo>
                      <a:lnTo>
                        <a:pt x="174" y="0"/>
                      </a:lnTo>
                      <a:lnTo>
                        <a:pt x="244" y="154"/>
                      </a:lnTo>
                      <a:lnTo>
                        <a:pt x="0" y="2442"/>
                      </a:lnTo>
                      <a:lnTo>
                        <a:pt x="945" y="1645"/>
                      </a:lnTo>
                      <a:lnTo>
                        <a:pt x="1935" y="3766"/>
                      </a:lnTo>
                      <a:lnTo>
                        <a:pt x="2892" y="1626"/>
                      </a:lnTo>
                      <a:lnTo>
                        <a:pt x="3857" y="2442"/>
                      </a:lnTo>
                      <a:lnTo>
                        <a:pt x="3599" y="45"/>
                      </a:lnTo>
                      <a:lnTo>
                        <a:pt x="3619" y="0"/>
                      </a:lnTo>
                    </a:path>
                  </a:pathLst>
                </a:custGeom>
                <a:solidFill>
                  <a:srgbClr val="FFC000"/>
                </a:solidFill>
                <a:ln>
                  <a:noFill/>
                </a:ln>
                <a:effectLst/>
              </p:spPr>
              <p:txBody>
                <a:bodyPr anchor="ctr"/>
                <a:lstStyle/>
                <a:p>
                  <a:pPr algn="ctr"/>
                  <a:endParaRPr sz="2400"/>
                </a:p>
              </p:txBody>
            </p:sp>
            <p:sp>
              <p:nvSpPr>
                <p:cNvPr id="1049456" name="Freeform: Shape 372"/>
                <p:cNvSpPr/>
                <p:nvPr/>
              </p:nvSpPr>
              <p:spPr bwMode="auto">
                <a:xfrm rot="1809314">
                  <a:off x="4118760" y="5940647"/>
                  <a:ext cx="733169" cy="1979725"/>
                </a:xfrm>
                <a:custGeom>
                  <a:avLst/>
                  <a:gdLst>
                    <a:gd name="T0" fmla="*/ 2507 w 2829"/>
                    <a:gd name="T1" fmla="*/ 0 h 7642"/>
                    <a:gd name="T2" fmla="*/ 328 w 2829"/>
                    <a:gd name="T3" fmla="*/ 2076 h 7642"/>
                    <a:gd name="T4" fmla="*/ 0 w 2829"/>
                    <a:gd name="T5" fmla="*/ 7641 h 7642"/>
                    <a:gd name="T6" fmla="*/ 663 w 2829"/>
                    <a:gd name="T7" fmla="*/ 7641 h 7642"/>
                    <a:gd name="T8" fmla="*/ 1498 w 2829"/>
                    <a:gd name="T9" fmla="*/ 4518 h 7642"/>
                    <a:gd name="T10" fmla="*/ 2828 w 2829"/>
                    <a:gd name="T11" fmla="*/ 3933 h 7642"/>
                    <a:gd name="T12" fmla="*/ 2507 w 2829"/>
                    <a:gd name="T13" fmla="*/ 0 h 7642"/>
                  </a:gdLst>
                  <a:ahLst/>
                  <a:cxnLst>
                    <a:cxn ang="0">
                      <a:pos x="T0" y="T1"/>
                    </a:cxn>
                    <a:cxn ang="0">
                      <a:pos x="T2" y="T3"/>
                    </a:cxn>
                    <a:cxn ang="0">
                      <a:pos x="T4" y="T5"/>
                    </a:cxn>
                    <a:cxn ang="0">
                      <a:pos x="T6" y="T7"/>
                    </a:cxn>
                    <a:cxn ang="0">
                      <a:pos x="T8" y="T9"/>
                    </a:cxn>
                    <a:cxn ang="0">
                      <a:pos x="T10" y="T11"/>
                    </a:cxn>
                    <a:cxn ang="0">
                      <a:pos x="T12" y="T13"/>
                    </a:cxn>
                  </a:cxnLst>
                  <a:rect l="0" t="0" r="r" b="b"/>
                  <a:pathLst>
                    <a:path w="2829" h="7642">
                      <a:moveTo>
                        <a:pt x="2507" y="0"/>
                      </a:moveTo>
                      <a:lnTo>
                        <a:pt x="328" y="2076"/>
                      </a:lnTo>
                      <a:lnTo>
                        <a:pt x="0" y="7641"/>
                      </a:lnTo>
                      <a:lnTo>
                        <a:pt x="663" y="7641"/>
                      </a:lnTo>
                      <a:lnTo>
                        <a:pt x="1498" y="4518"/>
                      </a:lnTo>
                      <a:lnTo>
                        <a:pt x="2828" y="3933"/>
                      </a:lnTo>
                      <a:lnTo>
                        <a:pt x="2507" y="0"/>
                      </a:lnTo>
                    </a:path>
                  </a:pathLst>
                </a:custGeom>
                <a:solidFill>
                  <a:schemeClr val="accent1"/>
                </a:solidFill>
                <a:ln>
                  <a:noFill/>
                </a:ln>
                <a:effectLst/>
              </p:spPr>
              <p:txBody>
                <a:bodyPr anchor="ctr"/>
                <a:lstStyle/>
                <a:p>
                  <a:pPr algn="ctr"/>
                  <a:endParaRPr sz="2400"/>
                </a:p>
              </p:txBody>
            </p:sp>
            <p:sp>
              <p:nvSpPr>
                <p:cNvPr id="1049457" name="Freeform: Shape 373"/>
                <p:cNvSpPr/>
                <p:nvPr/>
              </p:nvSpPr>
              <p:spPr bwMode="auto">
                <a:xfrm rot="1809314">
                  <a:off x="6407299" y="7270216"/>
                  <a:ext cx="733169" cy="1979725"/>
                </a:xfrm>
                <a:custGeom>
                  <a:avLst/>
                  <a:gdLst>
                    <a:gd name="T0" fmla="*/ 321 w 2829"/>
                    <a:gd name="T1" fmla="*/ 0 h 7642"/>
                    <a:gd name="T2" fmla="*/ 2500 w 2829"/>
                    <a:gd name="T3" fmla="*/ 2076 h 7642"/>
                    <a:gd name="T4" fmla="*/ 2828 w 2829"/>
                    <a:gd name="T5" fmla="*/ 7641 h 7642"/>
                    <a:gd name="T6" fmla="*/ 2159 w 2829"/>
                    <a:gd name="T7" fmla="*/ 7641 h 7642"/>
                    <a:gd name="T8" fmla="*/ 1330 w 2829"/>
                    <a:gd name="T9" fmla="*/ 4518 h 7642"/>
                    <a:gd name="T10" fmla="*/ 0 w 2829"/>
                    <a:gd name="T11" fmla="*/ 3933 h 7642"/>
                    <a:gd name="T12" fmla="*/ 321 w 2829"/>
                    <a:gd name="T13" fmla="*/ 0 h 7642"/>
                  </a:gdLst>
                  <a:ahLst/>
                  <a:cxnLst>
                    <a:cxn ang="0">
                      <a:pos x="T0" y="T1"/>
                    </a:cxn>
                    <a:cxn ang="0">
                      <a:pos x="T2" y="T3"/>
                    </a:cxn>
                    <a:cxn ang="0">
                      <a:pos x="T4" y="T5"/>
                    </a:cxn>
                    <a:cxn ang="0">
                      <a:pos x="T6" y="T7"/>
                    </a:cxn>
                    <a:cxn ang="0">
                      <a:pos x="T8" y="T9"/>
                    </a:cxn>
                    <a:cxn ang="0">
                      <a:pos x="T10" y="T11"/>
                    </a:cxn>
                    <a:cxn ang="0">
                      <a:pos x="T12" y="T13"/>
                    </a:cxn>
                  </a:cxnLst>
                  <a:rect l="0" t="0" r="r" b="b"/>
                  <a:pathLst>
                    <a:path w="2829" h="7642">
                      <a:moveTo>
                        <a:pt x="321" y="0"/>
                      </a:moveTo>
                      <a:lnTo>
                        <a:pt x="2500" y="2076"/>
                      </a:lnTo>
                      <a:lnTo>
                        <a:pt x="2828" y="7641"/>
                      </a:lnTo>
                      <a:lnTo>
                        <a:pt x="2159" y="7641"/>
                      </a:lnTo>
                      <a:lnTo>
                        <a:pt x="1330" y="4518"/>
                      </a:lnTo>
                      <a:lnTo>
                        <a:pt x="0" y="3933"/>
                      </a:lnTo>
                      <a:lnTo>
                        <a:pt x="321" y="0"/>
                      </a:lnTo>
                    </a:path>
                  </a:pathLst>
                </a:custGeom>
                <a:solidFill>
                  <a:schemeClr val="accent1"/>
                </a:solidFill>
                <a:ln>
                  <a:noFill/>
                </a:ln>
                <a:effectLst/>
              </p:spPr>
              <p:txBody>
                <a:bodyPr anchor="ctr"/>
                <a:lstStyle/>
                <a:p>
                  <a:pPr algn="ctr"/>
                  <a:endParaRPr sz="2400"/>
                </a:p>
              </p:txBody>
            </p:sp>
            <p:sp>
              <p:nvSpPr>
                <p:cNvPr id="1049458" name="Freeform: Shape 374"/>
                <p:cNvSpPr/>
                <p:nvPr/>
              </p:nvSpPr>
              <p:spPr bwMode="auto">
                <a:xfrm rot="1809314">
                  <a:off x="5239860" y="4761439"/>
                  <a:ext cx="2099995" cy="3397080"/>
                </a:xfrm>
                <a:custGeom>
                  <a:avLst/>
                  <a:gdLst>
                    <a:gd name="T0" fmla="*/ 7339 w 8099"/>
                    <a:gd name="T1" fmla="*/ 13110 h 13111"/>
                    <a:gd name="T2" fmla="*/ 7339 w 8099"/>
                    <a:gd name="T3" fmla="*/ 13110 h 13111"/>
                    <a:gd name="T4" fmla="*/ 8098 w 8099"/>
                    <a:gd name="T5" fmla="*/ 8734 h 13111"/>
                    <a:gd name="T6" fmla="*/ 4049 w 8099"/>
                    <a:gd name="T7" fmla="*/ 0 h 13111"/>
                    <a:gd name="T8" fmla="*/ 0 w 8099"/>
                    <a:gd name="T9" fmla="*/ 8734 h 13111"/>
                    <a:gd name="T10" fmla="*/ 759 w 8099"/>
                    <a:gd name="T11" fmla="*/ 13110 h 13111"/>
                    <a:gd name="T12" fmla="*/ 7339 w 8099"/>
                    <a:gd name="T13" fmla="*/ 13110 h 13111"/>
                  </a:gdLst>
                  <a:ahLst/>
                  <a:cxnLst>
                    <a:cxn ang="0">
                      <a:pos x="T0" y="T1"/>
                    </a:cxn>
                    <a:cxn ang="0">
                      <a:pos x="T2" y="T3"/>
                    </a:cxn>
                    <a:cxn ang="0">
                      <a:pos x="T4" y="T5"/>
                    </a:cxn>
                    <a:cxn ang="0">
                      <a:pos x="T6" y="T7"/>
                    </a:cxn>
                    <a:cxn ang="0">
                      <a:pos x="T8" y="T9"/>
                    </a:cxn>
                    <a:cxn ang="0">
                      <a:pos x="T10" y="T11"/>
                    </a:cxn>
                    <a:cxn ang="0">
                      <a:pos x="T12" y="T13"/>
                    </a:cxn>
                  </a:cxnLst>
                  <a:rect l="0" t="0" r="r" b="b"/>
                  <a:pathLst>
                    <a:path w="8099" h="13111">
                      <a:moveTo>
                        <a:pt x="7339" y="13110"/>
                      </a:moveTo>
                      <a:lnTo>
                        <a:pt x="7339" y="13110"/>
                      </a:lnTo>
                      <a:cubicBezTo>
                        <a:pt x="7821" y="11799"/>
                        <a:pt x="8098" y="10309"/>
                        <a:pt x="8098" y="8734"/>
                      </a:cubicBezTo>
                      <a:cubicBezTo>
                        <a:pt x="8098" y="4846"/>
                        <a:pt x="6440" y="1504"/>
                        <a:pt x="4049" y="0"/>
                      </a:cubicBezTo>
                      <a:cubicBezTo>
                        <a:pt x="1665" y="1504"/>
                        <a:pt x="0" y="4846"/>
                        <a:pt x="0" y="8734"/>
                      </a:cubicBezTo>
                      <a:cubicBezTo>
                        <a:pt x="0" y="10309"/>
                        <a:pt x="277" y="11799"/>
                        <a:pt x="759" y="13110"/>
                      </a:cubicBezTo>
                      <a:lnTo>
                        <a:pt x="7339" y="13110"/>
                      </a:lnTo>
                    </a:path>
                  </a:pathLst>
                </a:custGeom>
                <a:solidFill>
                  <a:schemeClr val="accent1">
                    <a:lumMod val="20000"/>
                    <a:lumOff val="80000"/>
                  </a:schemeClr>
                </a:solidFill>
                <a:ln>
                  <a:noFill/>
                </a:ln>
                <a:effectLst/>
              </p:spPr>
              <p:txBody>
                <a:bodyPr anchor="ctr"/>
                <a:lstStyle/>
                <a:p>
                  <a:pPr algn="ctr"/>
                  <a:endParaRPr sz="2400"/>
                </a:p>
              </p:txBody>
            </p:sp>
            <p:sp>
              <p:nvSpPr>
                <p:cNvPr id="1049459" name="Freeform: Shape 375"/>
                <p:cNvSpPr/>
                <p:nvPr/>
              </p:nvSpPr>
              <p:spPr bwMode="auto">
                <a:xfrm rot="1809314">
                  <a:off x="6441616" y="4953927"/>
                  <a:ext cx="1124344" cy="556655"/>
                </a:xfrm>
                <a:custGeom>
                  <a:avLst/>
                  <a:gdLst>
                    <a:gd name="T0" fmla="*/ 4337 w 4338"/>
                    <a:gd name="T1" fmla="*/ 2153 h 2154"/>
                    <a:gd name="T2" fmla="*/ 4337 w 4338"/>
                    <a:gd name="T3" fmla="*/ 2153 h 2154"/>
                    <a:gd name="T4" fmla="*/ 2165 w 4338"/>
                    <a:gd name="T5" fmla="*/ 0 h 2154"/>
                    <a:gd name="T6" fmla="*/ 0 w 4338"/>
                    <a:gd name="T7" fmla="*/ 2153 h 2154"/>
                    <a:gd name="T8" fmla="*/ 4337 w 4338"/>
                    <a:gd name="T9" fmla="*/ 2153 h 2154"/>
                  </a:gdLst>
                  <a:ahLst/>
                  <a:cxnLst>
                    <a:cxn ang="0">
                      <a:pos x="T0" y="T1"/>
                    </a:cxn>
                    <a:cxn ang="0">
                      <a:pos x="T2" y="T3"/>
                    </a:cxn>
                    <a:cxn ang="0">
                      <a:pos x="T4" y="T5"/>
                    </a:cxn>
                    <a:cxn ang="0">
                      <a:pos x="T6" y="T7"/>
                    </a:cxn>
                    <a:cxn ang="0">
                      <a:pos x="T8" y="T9"/>
                    </a:cxn>
                  </a:cxnLst>
                  <a:rect l="0" t="0" r="r" b="b"/>
                  <a:pathLst>
                    <a:path w="4338" h="2154">
                      <a:moveTo>
                        <a:pt x="4337" y="2153"/>
                      </a:moveTo>
                      <a:lnTo>
                        <a:pt x="4337" y="2153"/>
                      </a:lnTo>
                      <a:cubicBezTo>
                        <a:pt x="3721" y="1253"/>
                        <a:pt x="2988" y="514"/>
                        <a:pt x="2165" y="0"/>
                      </a:cubicBezTo>
                      <a:cubicBezTo>
                        <a:pt x="1343" y="514"/>
                        <a:pt x="610" y="1253"/>
                        <a:pt x="0" y="2153"/>
                      </a:cubicBezTo>
                      <a:lnTo>
                        <a:pt x="4337" y="2153"/>
                      </a:lnTo>
                    </a:path>
                  </a:pathLst>
                </a:custGeom>
                <a:solidFill>
                  <a:schemeClr val="accent1"/>
                </a:solidFill>
                <a:ln>
                  <a:noFill/>
                </a:ln>
                <a:effectLst/>
              </p:spPr>
              <p:txBody>
                <a:bodyPr anchor="ctr"/>
                <a:lstStyle/>
                <a:p>
                  <a:pPr algn="ctr"/>
                  <a:endParaRPr sz="2400"/>
                </a:p>
              </p:txBody>
            </p:sp>
            <p:sp>
              <p:nvSpPr>
                <p:cNvPr id="1049460" name="Freeform: Shape 376"/>
                <p:cNvSpPr/>
                <p:nvPr/>
              </p:nvSpPr>
              <p:spPr bwMode="auto">
                <a:xfrm rot="1809314">
                  <a:off x="5261122" y="6435272"/>
                  <a:ext cx="2029081" cy="93728"/>
                </a:xfrm>
                <a:custGeom>
                  <a:avLst/>
                  <a:gdLst>
                    <a:gd name="T0" fmla="*/ 58 w 7829"/>
                    <a:gd name="T1" fmla="*/ 0 h 367"/>
                    <a:gd name="T2" fmla="*/ 58 w 7829"/>
                    <a:gd name="T3" fmla="*/ 0 h 367"/>
                    <a:gd name="T4" fmla="*/ 0 w 7829"/>
                    <a:gd name="T5" fmla="*/ 366 h 367"/>
                    <a:gd name="T6" fmla="*/ 7828 w 7829"/>
                    <a:gd name="T7" fmla="*/ 366 h 367"/>
                    <a:gd name="T8" fmla="*/ 7770 w 7829"/>
                    <a:gd name="T9" fmla="*/ 0 h 367"/>
                    <a:gd name="T10" fmla="*/ 58 w 7829"/>
                    <a:gd name="T11" fmla="*/ 0 h 367"/>
                  </a:gdLst>
                  <a:ahLst/>
                  <a:cxnLst>
                    <a:cxn ang="0">
                      <a:pos x="T0" y="T1"/>
                    </a:cxn>
                    <a:cxn ang="0">
                      <a:pos x="T2" y="T3"/>
                    </a:cxn>
                    <a:cxn ang="0">
                      <a:pos x="T4" y="T5"/>
                    </a:cxn>
                    <a:cxn ang="0">
                      <a:pos x="T6" y="T7"/>
                    </a:cxn>
                    <a:cxn ang="0">
                      <a:pos x="T8" y="T9"/>
                    </a:cxn>
                    <a:cxn ang="0">
                      <a:pos x="T10" y="T11"/>
                    </a:cxn>
                  </a:cxnLst>
                  <a:rect l="0" t="0" r="r" b="b"/>
                  <a:pathLst>
                    <a:path w="7829" h="367">
                      <a:moveTo>
                        <a:pt x="58" y="0"/>
                      </a:moveTo>
                      <a:lnTo>
                        <a:pt x="58" y="0"/>
                      </a:lnTo>
                      <a:cubicBezTo>
                        <a:pt x="39" y="122"/>
                        <a:pt x="20" y="244"/>
                        <a:pt x="0" y="366"/>
                      </a:cubicBezTo>
                      <a:cubicBezTo>
                        <a:pt x="7828" y="366"/>
                        <a:pt x="7828" y="366"/>
                        <a:pt x="7828" y="366"/>
                      </a:cubicBezTo>
                      <a:cubicBezTo>
                        <a:pt x="7808" y="244"/>
                        <a:pt x="7789" y="122"/>
                        <a:pt x="7770" y="0"/>
                      </a:cubicBezTo>
                      <a:lnTo>
                        <a:pt x="58" y="0"/>
                      </a:lnTo>
                    </a:path>
                  </a:pathLst>
                </a:custGeom>
                <a:solidFill>
                  <a:schemeClr val="accent1"/>
                </a:solidFill>
                <a:ln>
                  <a:noFill/>
                </a:ln>
                <a:effectLst/>
              </p:spPr>
              <p:txBody>
                <a:bodyPr anchor="ctr"/>
                <a:lstStyle/>
                <a:p>
                  <a:pPr algn="ctr"/>
                  <a:endParaRPr sz="2400"/>
                </a:p>
              </p:txBody>
            </p:sp>
            <p:sp>
              <p:nvSpPr>
                <p:cNvPr id="1049461" name="Freeform: Shape 377"/>
                <p:cNvSpPr/>
                <p:nvPr/>
              </p:nvSpPr>
              <p:spPr bwMode="auto">
                <a:xfrm rot="1809314">
                  <a:off x="5149287" y="6589619"/>
                  <a:ext cx="2071401" cy="104016"/>
                </a:xfrm>
                <a:custGeom>
                  <a:avLst/>
                  <a:gdLst>
                    <a:gd name="T0" fmla="*/ 7988 w 7989"/>
                    <a:gd name="T1" fmla="*/ 405 h 406"/>
                    <a:gd name="T2" fmla="*/ 7988 w 7989"/>
                    <a:gd name="T3" fmla="*/ 405 h 406"/>
                    <a:gd name="T4" fmla="*/ 7950 w 7989"/>
                    <a:gd name="T5" fmla="*/ 0 h 406"/>
                    <a:gd name="T6" fmla="*/ 33 w 7989"/>
                    <a:gd name="T7" fmla="*/ 0 h 406"/>
                    <a:gd name="T8" fmla="*/ 0 w 7989"/>
                    <a:gd name="T9" fmla="*/ 405 h 406"/>
                    <a:gd name="T10" fmla="*/ 7988 w 7989"/>
                    <a:gd name="T11" fmla="*/ 405 h 406"/>
                  </a:gdLst>
                  <a:ahLst/>
                  <a:cxnLst>
                    <a:cxn ang="0">
                      <a:pos x="T0" y="T1"/>
                    </a:cxn>
                    <a:cxn ang="0">
                      <a:pos x="T2" y="T3"/>
                    </a:cxn>
                    <a:cxn ang="0">
                      <a:pos x="T4" y="T5"/>
                    </a:cxn>
                    <a:cxn ang="0">
                      <a:pos x="T6" y="T7"/>
                    </a:cxn>
                    <a:cxn ang="0">
                      <a:pos x="T8" y="T9"/>
                    </a:cxn>
                    <a:cxn ang="0">
                      <a:pos x="T10" y="T11"/>
                    </a:cxn>
                  </a:cxnLst>
                  <a:rect l="0" t="0" r="r" b="b"/>
                  <a:pathLst>
                    <a:path w="7989" h="406">
                      <a:moveTo>
                        <a:pt x="7988" y="405"/>
                      </a:moveTo>
                      <a:lnTo>
                        <a:pt x="7988" y="405"/>
                      </a:lnTo>
                      <a:cubicBezTo>
                        <a:pt x="7975" y="263"/>
                        <a:pt x="7962" y="122"/>
                        <a:pt x="7950" y="0"/>
                      </a:cubicBezTo>
                      <a:cubicBezTo>
                        <a:pt x="33" y="0"/>
                        <a:pt x="33" y="0"/>
                        <a:pt x="33" y="0"/>
                      </a:cubicBezTo>
                      <a:cubicBezTo>
                        <a:pt x="20" y="122"/>
                        <a:pt x="7" y="263"/>
                        <a:pt x="0" y="405"/>
                      </a:cubicBezTo>
                      <a:lnTo>
                        <a:pt x="7988" y="405"/>
                      </a:lnTo>
                    </a:path>
                  </a:pathLst>
                </a:custGeom>
                <a:solidFill>
                  <a:schemeClr val="accent1"/>
                </a:solidFill>
                <a:ln>
                  <a:noFill/>
                </a:ln>
                <a:effectLst/>
              </p:spPr>
              <p:txBody>
                <a:bodyPr anchor="ctr"/>
                <a:lstStyle/>
                <a:p>
                  <a:pPr algn="ctr"/>
                  <a:endParaRPr sz="2400"/>
                </a:p>
              </p:txBody>
            </p:sp>
            <p:sp>
              <p:nvSpPr>
                <p:cNvPr id="1049462" name="Freeform: Shape 378"/>
                <p:cNvSpPr/>
                <p:nvPr/>
              </p:nvSpPr>
              <p:spPr bwMode="auto">
                <a:xfrm rot="1809314">
                  <a:off x="4589372" y="7801591"/>
                  <a:ext cx="1668788" cy="296045"/>
                </a:xfrm>
                <a:custGeom>
                  <a:avLst/>
                  <a:gdLst>
                    <a:gd name="T0" fmla="*/ 6091 w 6440"/>
                    <a:gd name="T1" fmla="*/ 1144 h 1145"/>
                    <a:gd name="T2" fmla="*/ 6091 w 6440"/>
                    <a:gd name="T3" fmla="*/ 1144 h 1145"/>
                    <a:gd name="T4" fmla="*/ 6439 w 6440"/>
                    <a:gd name="T5" fmla="*/ 0 h 1145"/>
                    <a:gd name="T6" fmla="*/ 0 w 6440"/>
                    <a:gd name="T7" fmla="*/ 0 h 1145"/>
                    <a:gd name="T8" fmla="*/ 347 w 6440"/>
                    <a:gd name="T9" fmla="*/ 1144 h 1145"/>
                    <a:gd name="T10" fmla="*/ 6091 w 6440"/>
                    <a:gd name="T11" fmla="*/ 1144 h 1145"/>
                  </a:gdLst>
                  <a:ahLst/>
                  <a:cxnLst>
                    <a:cxn ang="0">
                      <a:pos x="T0" y="T1"/>
                    </a:cxn>
                    <a:cxn ang="0">
                      <a:pos x="T2" y="T3"/>
                    </a:cxn>
                    <a:cxn ang="0">
                      <a:pos x="T4" y="T5"/>
                    </a:cxn>
                    <a:cxn ang="0">
                      <a:pos x="T6" y="T7"/>
                    </a:cxn>
                    <a:cxn ang="0">
                      <a:pos x="T8" y="T9"/>
                    </a:cxn>
                    <a:cxn ang="0">
                      <a:pos x="T10" y="T11"/>
                    </a:cxn>
                  </a:cxnLst>
                  <a:rect l="0" t="0" r="r" b="b"/>
                  <a:pathLst>
                    <a:path w="6440" h="1145">
                      <a:moveTo>
                        <a:pt x="6091" y="1144"/>
                      </a:moveTo>
                      <a:lnTo>
                        <a:pt x="6091" y="1144"/>
                      </a:lnTo>
                      <a:cubicBezTo>
                        <a:pt x="6227" y="778"/>
                        <a:pt x="6342" y="399"/>
                        <a:pt x="6439" y="0"/>
                      </a:cubicBezTo>
                      <a:cubicBezTo>
                        <a:pt x="0" y="0"/>
                        <a:pt x="0" y="0"/>
                        <a:pt x="0" y="0"/>
                      </a:cubicBezTo>
                      <a:cubicBezTo>
                        <a:pt x="96" y="399"/>
                        <a:pt x="212" y="778"/>
                        <a:pt x="347" y="1144"/>
                      </a:cubicBezTo>
                      <a:lnTo>
                        <a:pt x="6091" y="1144"/>
                      </a:lnTo>
                    </a:path>
                  </a:pathLst>
                </a:custGeom>
                <a:solidFill>
                  <a:schemeClr val="accent1">
                    <a:lumMod val="50000"/>
                  </a:schemeClr>
                </a:solidFill>
                <a:ln>
                  <a:noFill/>
                </a:ln>
                <a:effectLst/>
              </p:spPr>
              <p:txBody>
                <a:bodyPr anchor="ctr"/>
                <a:lstStyle/>
                <a:p>
                  <a:pPr algn="ctr"/>
                  <a:endParaRPr sz="2400"/>
                </a:p>
              </p:txBody>
            </p:sp>
            <p:sp>
              <p:nvSpPr>
                <p:cNvPr id="1049463" name="Freeform: Shape 379"/>
                <p:cNvSpPr/>
                <p:nvPr/>
              </p:nvSpPr>
              <p:spPr bwMode="auto">
                <a:xfrm rot="1809314">
                  <a:off x="5526857" y="7885938"/>
                  <a:ext cx="853266" cy="296045"/>
                </a:xfrm>
                <a:custGeom>
                  <a:avLst/>
                  <a:gdLst>
                    <a:gd name="T0" fmla="*/ 3291 w 3292"/>
                    <a:gd name="T1" fmla="*/ 0 h 1145"/>
                    <a:gd name="T2" fmla="*/ 3291 w 3292"/>
                    <a:gd name="T3" fmla="*/ 0 h 1145"/>
                    <a:gd name="T4" fmla="*/ 0 w 3292"/>
                    <a:gd name="T5" fmla="*/ 0 h 1145"/>
                    <a:gd name="T6" fmla="*/ 0 w 3292"/>
                    <a:gd name="T7" fmla="*/ 1144 h 1145"/>
                    <a:gd name="T8" fmla="*/ 2944 w 3292"/>
                    <a:gd name="T9" fmla="*/ 1144 h 1145"/>
                    <a:gd name="T10" fmla="*/ 3291 w 3292"/>
                    <a:gd name="T11" fmla="*/ 0 h 1145"/>
                  </a:gdLst>
                  <a:ahLst/>
                  <a:cxnLst>
                    <a:cxn ang="0">
                      <a:pos x="T0" y="T1"/>
                    </a:cxn>
                    <a:cxn ang="0">
                      <a:pos x="T2" y="T3"/>
                    </a:cxn>
                    <a:cxn ang="0">
                      <a:pos x="T4" y="T5"/>
                    </a:cxn>
                    <a:cxn ang="0">
                      <a:pos x="T6" y="T7"/>
                    </a:cxn>
                    <a:cxn ang="0">
                      <a:pos x="T8" y="T9"/>
                    </a:cxn>
                    <a:cxn ang="0">
                      <a:pos x="T10" y="T11"/>
                    </a:cxn>
                  </a:cxnLst>
                  <a:rect l="0" t="0" r="r" b="b"/>
                  <a:pathLst>
                    <a:path w="3292" h="1145">
                      <a:moveTo>
                        <a:pt x="3291" y="0"/>
                      </a:moveTo>
                      <a:lnTo>
                        <a:pt x="3291" y="0"/>
                      </a:lnTo>
                      <a:cubicBezTo>
                        <a:pt x="0" y="0"/>
                        <a:pt x="0" y="0"/>
                        <a:pt x="0" y="0"/>
                      </a:cubicBezTo>
                      <a:cubicBezTo>
                        <a:pt x="0" y="1144"/>
                        <a:pt x="0" y="1144"/>
                        <a:pt x="0" y="1144"/>
                      </a:cubicBezTo>
                      <a:cubicBezTo>
                        <a:pt x="2944" y="1144"/>
                        <a:pt x="2944" y="1144"/>
                        <a:pt x="2944" y="1144"/>
                      </a:cubicBezTo>
                      <a:cubicBezTo>
                        <a:pt x="3079" y="778"/>
                        <a:pt x="3194" y="392"/>
                        <a:pt x="3291" y="0"/>
                      </a:cubicBezTo>
                    </a:path>
                  </a:pathLst>
                </a:custGeom>
                <a:solidFill>
                  <a:srgbClr val="B6B3B3"/>
                </a:solidFill>
                <a:ln>
                  <a:noFill/>
                </a:ln>
                <a:effectLst/>
              </p:spPr>
              <p:txBody>
                <a:bodyPr anchor="ctr"/>
                <a:lstStyle/>
                <a:p>
                  <a:pPr algn="ctr"/>
                  <a:endParaRPr sz="2400"/>
                </a:p>
              </p:txBody>
            </p:sp>
            <p:sp>
              <p:nvSpPr>
                <p:cNvPr id="1049464" name="Freeform: Shape 380"/>
                <p:cNvSpPr/>
                <p:nvPr/>
              </p:nvSpPr>
              <p:spPr bwMode="auto">
                <a:xfrm rot="1809314">
                  <a:off x="4564103" y="7613700"/>
                  <a:ext cx="1912414" cy="337194"/>
                </a:xfrm>
                <a:custGeom>
                  <a:avLst/>
                  <a:gdLst>
                    <a:gd name="T0" fmla="*/ 6979 w 7379"/>
                    <a:gd name="T1" fmla="*/ 1305 h 1306"/>
                    <a:gd name="T2" fmla="*/ 6979 w 7379"/>
                    <a:gd name="T3" fmla="*/ 1305 h 1306"/>
                    <a:gd name="T4" fmla="*/ 7378 w 7379"/>
                    <a:gd name="T5" fmla="*/ 0 h 1306"/>
                    <a:gd name="T6" fmla="*/ 0 w 7379"/>
                    <a:gd name="T7" fmla="*/ 0 h 1306"/>
                    <a:gd name="T8" fmla="*/ 399 w 7379"/>
                    <a:gd name="T9" fmla="*/ 1305 h 1306"/>
                    <a:gd name="T10" fmla="*/ 6979 w 7379"/>
                    <a:gd name="T11" fmla="*/ 1305 h 1306"/>
                  </a:gdLst>
                  <a:ahLst/>
                  <a:cxnLst>
                    <a:cxn ang="0">
                      <a:pos x="T0" y="T1"/>
                    </a:cxn>
                    <a:cxn ang="0">
                      <a:pos x="T2" y="T3"/>
                    </a:cxn>
                    <a:cxn ang="0">
                      <a:pos x="T4" y="T5"/>
                    </a:cxn>
                    <a:cxn ang="0">
                      <a:pos x="T6" y="T7"/>
                    </a:cxn>
                    <a:cxn ang="0">
                      <a:pos x="T8" y="T9"/>
                    </a:cxn>
                    <a:cxn ang="0">
                      <a:pos x="T10" y="T11"/>
                    </a:cxn>
                  </a:cxnLst>
                  <a:rect l="0" t="0" r="r" b="b"/>
                  <a:pathLst>
                    <a:path w="7379" h="1306">
                      <a:moveTo>
                        <a:pt x="6979" y="1305"/>
                      </a:moveTo>
                      <a:lnTo>
                        <a:pt x="6979" y="1305"/>
                      </a:lnTo>
                      <a:cubicBezTo>
                        <a:pt x="7134" y="887"/>
                        <a:pt x="7268" y="450"/>
                        <a:pt x="7378" y="0"/>
                      </a:cubicBezTo>
                      <a:cubicBezTo>
                        <a:pt x="0" y="0"/>
                        <a:pt x="0" y="0"/>
                        <a:pt x="0" y="0"/>
                      </a:cubicBezTo>
                      <a:cubicBezTo>
                        <a:pt x="110" y="450"/>
                        <a:pt x="245" y="887"/>
                        <a:pt x="399" y="1305"/>
                      </a:cubicBezTo>
                      <a:lnTo>
                        <a:pt x="6979" y="1305"/>
                      </a:lnTo>
                    </a:path>
                  </a:pathLst>
                </a:custGeom>
                <a:solidFill>
                  <a:schemeClr val="accent1"/>
                </a:solidFill>
                <a:ln>
                  <a:noFill/>
                </a:ln>
                <a:effectLst/>
              </p:spPr>
              <p:txBody>
                <a:bodyPr anchor="ctr"/>
                <a:lstStyle/>
                <a:p>
                  <a:pPr algn="ctr"/>
                  <a:endParaRPr sz="2400"/>
                </a:p>
              </p:txBody>
            </p:sp>
            <p:sp>
              <p:nvSpPr>
                <p:cNvPr id="1049465" name="Freeform: Shape 381"/>
                <p:cNvSpPr/>
                <p:nvPr/>
              </p:nvSpPr>
              <p:spPr bwMode="auto">
                <a:xfrm rot="1809314">
                  <a:off x="5520419" y="6593703"/>
                  <a:ext cx="220752" cy="1990012"/>
                </a:xfrm>
                <a:custGeom>
                  <a:avLst/>
                  <a:gdLst>
                    <a:gd name="T0" fmla="*/ 617 w 855"/>
                    <a:gd name="T1" fmla="*/ 7680 h 7681"/>
                    <a:gd name="T2" fmla="*/ 237 w 855"/>
                    <a:gd name="T3" fmla="*/ 7680 h 7681"/>
                    <a:gd name="T4" fmla="*/ 0 w 855"/>
                    <a:gd name="T5" fmla="*/ 0 h 7681"/>
                    <a:gd name="T6" fmla="*/ 854 w 855"/>
                    <a:gd name="T7" fmla="*/ 0 h 7681"/>
                    <a:gd name="T8" fmla="*/ 617 w 855"/>
                    <a:gd name="T9" fmla="*/ 7680 h 7681"/>
                  </a:gdLst>
                  <a:ahLst/>
                  <a:cxnLst>
                    <a:cxn ang="0">
                      <a:pos x="T0" y="T1"/>
                    </a:cxn>
                    <a:cxn ang="0">
                      <a:pos x="T2" y="T3"/>
                    </a:cxn>
                    <a:cxn ang="0">
                      <a:pos x="T4" y="T5"/>
                    </a:cxn>
                    <a:cxn ang="0">
                      <a:pos x="T6" y="T7"/>
                    </a:cxn>
                    <a:cxn ang="0">
                      <a:pos x="T8" y="T9"/>
                    </a:cxn>
                  </a:cxnLst>
                  <a:rect l="0" t="0" r="r" b="b"/>
                  <a:pathLst>
                    <a:path w="855" h="7681">
                      <a:moveTo>
                        <a:pt x="617" y="7680"/>
                      </a:moveTo>
                      <a:lnTo>
                        <a:pt x="237" y="7680"/>
                      </a:lnTo>
                      <a:lnTo>
                        <a:pt x="0" y="0"/>
                      </a:lnTo>
                      <a:lnTo>
                        <a:pt x="854" y="0"/>
                      </a:lnTo>
                      <a:lnTo>
                        <a:pt x="617" y="7680"/>
                      </a:lnTo>
                    </a:path>
                  </a:pathLst>
                </a:custGeom>
                <a:solidFill>
                  <a:schemeClr val="accent1"/>
                </a:solidFill>
                <a:ln>
                  <a:noFill/>
                </a:ln>
                <a:effectLst/>
              </p:spPr>
              <p:txBody>
                <a:bodyPr anchor="ctr"/>
                <a:lstStyle/>
                <a:p>
                  <a:pPr algn="ctr"/>
                  <a:endParaRPr sz="2400"/>
                </a:p>
              </p:txBody>
            </p:sp>
            <p:sp>
              <p:nvSpPr>
                <p:cNvPr id="1049466" name="Freeform: Shape 382"/>
                <p:cNvSpPr/>
                <p:nvPr/>
              </p:nvSpPr>
              <p:spPr bwMode="auto">
                <a:xfrm rot="1809314">
                  <a:off x="6093487" y="5486708"/>
                  <a:ext cx="953920" cy="953285"/>
                </a:xfrm>
                <a:custGeom>
                  <a:avLst/>
                  <a:gdLst>
                    <a:gd name="T0" fmla="*/ 3681 w 3682"/>
                    <a:gd name="T1" fmla="*/ 1845 h 3684"/>
                    <a:gd name="T2" fmla="*/ 3681 w 3682"/>
                    <a:gd name="T3" fmla="*/ 1845 h 3684"/>
                    <a:gd name="T4" fmla="*/ 1838 w 3682"/>
                    <a:gd name="T5" fmla="*/ 3683 h 3684"/>
                    <a:gd name="T6" fmla="*/ 0 w 3682"/>
                    <a:gd name="T7" fmla="*/ 1845 h 3684"/>
                    <a:gd name="T8" fmla="*/ 1838 w 3682"/>
                    <a:gd name="T9" fmla="*/ 0 h 3684"/>
                    <a:gd name="T10" fmla="*/ 3681 w 3682"/>
                    <a:gd name="T11" fmla="*/ 1845 h 3684"/>
                  </a:gdLst>
                  <a:ahLst/>
                  <a:cxnLst>
                    <a:cxn ang="0">
                      <a:pos x="T0" y="T1"/>
                    </a:cxn>
                    <a:cxn ang="0">
                      <a:pos x="T2" y="T3"/>
                    </a:cxn>
                    <a:cxn ang="0">
                      <a:pos x="T4" y="T5"/>
                    </a:cxn>
                    <a:cxn ang="0">
                      <a:pos x="T6" y="T7"/>
                    </a:cxn>
                    <a:cxn ang="0">
                      <a:pos x="T8" y="T9"/>
                    </a:cxn>
                    <a:cxn ang="0">
                      <a:pos x="T10" y="T11"/>
                    </a:cxn>
                  </a:cxnLst>
                  <a:rect l="0" t="0" r="r" b="b"/>
                  <a:pathLst>
                    <a:path w="3682" h="3684">
                      <a:moveTo>
                        <a:pt x="3681" y="1845"/>
                      </a:moveTo>
                      <a:lnTo>
                        <a:pt x="3681" y="1845"/>
                      </a:lnTo>
                      <a:cubicBezTo>
                        <a:pt x="3681" y="2860"/>
                        <a:pt x="2853" y="3683"/>
                        <a:pt x="1838" y="3683"/>
                      </a:cubicBezTo>
                      <a:cubicBezTo>
                        <a:pt x="822" y="3683"/>
                        <a:pt x="0" y="2860"/>
                        <a:pt x="0" y="1845"/>
                      </a:cubicBezTo>
                      <a:cubicBezTo>
                        <a:pt x="0" y="829"/>
                        <a:pt x="822" y="0"/>
                        <a:pt x="1838" y="0"/>
                      </a:cubicBezTo>
                      <a:cubicBezTo>
                        <a:pt x="2853" y="0"/>
                        <a:pt x="3681" y="829"/>
                        <a:pt x="3681" y="1845"/>
                      </a:cubicBezTo>
                    </a:path>
                  </a:pathLst>
                </a:custGeom>
                <a:solidFill>
                  <a:schemeClr val="accent1"/>
                </a:solidFill>
                <a:ln>
                  <a:noFill/>
                </a:ln>
                <a:effectLst/>
              </p:spPr>
              <p:txBody>
                <a:bodyPr anchor="ctr"/>
                <a:lstStyle/>
                <a:p>
                  <a:pPr algn="ctr"/>
                  <a:endParaRPr sz="2400"/>
                </a:p>
              </p:txBody>
            </p:sp>
            <p:sp>
              <p:nvSpPr>
                <p:cNvPr id="1049467" name="Freeform: Shape 383"/>
                <p:cNvSpPr/>
                <p:nvPr/>
              </p:nvSpPr>
              <p:spPr bwMode="auto">
                <a:xfrm rot="1809314">
                  <a:off x="6190134" y="5584853"/>
                  <a:ext cx="759475" cy="758971"/>
                </a:xfrm>
                <a:custGeom>
                  <a:avLst/>
                  <a:gdLst>
                    <a:gd name="T0" fmla="*/ 2931 w 2932"/>
                    <a:gd name="T1" fmla="*/ 1466 h 2932"/>
                    <a:gd name="T2" fmla="*/ 2931 w 2932"/>
                    <a:gd name="T3" fmla="*/ 1466 h 2932"/>
                    <a:gd name="T4" fmla="*/ 1466 w 2932"/>
                    <a:gd name="T5" fmla="*/ 2931 h 2932"/>
                    <a:gd name="T6" fmla="*/ 0 w 2932"/>
                    <a:gd name="T7" fmla="*/ 1466 h 2932"/>
                    <a:gd name="T8" fmla="*/ 1466 w 2932"/>
                    <a:gd name="T9" fmla="*/ 0 h 2932"/>
                    <a:gd name="T10" fmla="*/ 2931 w 2932"/>
                    <a:gd name="T11" fmla="*/ 1466 h 2932"/>
                  </a:gdLst>
                  <a:ahLst/>
                  <a:cxnLst>
                    <a:cxn ang="0">
                      <a:pos x="T0" y="T1"/>
                    </a:cxn>
                    <a:cxn ang="0">
                      <a:pos x="T2" y="T3"/>
                    </a:cxn>
                    <a:cxn ang="0">
                      <a:pos x="T4" y="T5"/>
                    </a:cxn>
                    <a:cxn ang="0">
                      <a:pos x="T6" y="T7"/>
                    </a:cxn>
                    <a:cxn ang="0">
                      <a:pos x="T8" y="T9"/>
                    </a:cxn>
                    <a:cxn ang="0">
                      <a:pos x="T10" y="T11"/>
                    </a:cxn>
                  </a:cxnLst>
                  <a:rect l="0" t="0" r="r" b="b"/>
                  <a:pathLst>
                    <a:path w="2932" h="2932">
                      <a:moveTo>
                        <a:pt x="2931" y="1466"/>
                      </a:moveTo>
                      <a:lnTo>
                        <a:pt x="2931" y="1466"/>
                      </a:lnTo>
                      <a:cubicBezTo>
                        <a:pt x="2931" y="2275"/>
                        <a:pt x="2276" y="2931"/>
                        <a:pt x="1466" y="2931"/>
                      </a:cubicBezTo>
                      <a:cubicBezTo>
                        <a:pt x="656" y="2931"/>
                        <a:pt x="0" y="2275"/>
                        <a:pt x="0" y="1466"/>
                      </a:cubicBezTo>
                      <a:cubicBezTo>
                        <a:pt x="0" y="656"/>
                        <a:pt x="656" y="0"/>
                        <a:pt x="1466" y="0"/>
                      </a:cubicBezTo>
                      <a:cubicBezTo>
                        <a:pt x="2276" y="0"/>
                        <a:pt x="2931" y="656"/>
                        <a:pt x="2931" y="1466"/>
                      </a:cubicBezTo>
                    </a:path>
                  </a:pathLst>
                </a:custGeom>
                <a:solidFill>
                  <a:schemeClr val="accent1">
                    <a:lumMod val="20000"/>
                    <a:lumOff val="80000"/>
                  </a:schemeClr>
                </a:solidFill>
                <a:ln>
                  <a:noFill/>
                </a:ln>
                <a:effectLst/>
              </p:spPr>
              <p:txBody>
                <a:bodyPr anchor="ctr"/>
                <a:lstStyle/>
                <a:p>
                  <a:pPr algn="ctr"/>
                  <a:endParaRPr sz="2400"/>
                </a:p>
              </p:txBody>
            </p:sp>
          </p:grpSp>
        </p:grpSp>
      </p:grpSp>
      <p:sp>
        <p:nvSpPr>
          <p:cNvPr id="1049468" name="Arrow: Chevron 2"/>
          <p:cNvSpPr/>
          <p:nvPr/>
        </p:nvSpPr>
        <p:spPr bwMode="auto">
          <a:xfrm>
            <a:off x="3537702" y="2818825"/>
            <a:ext cx="368821" cy="357521"/>
          </a:xfrm>
          <a:prstGeom prst="chevron">
            <a:avLst/>
          </a:prstGeom>
          <a:solidFill>
            <a:schemeClr val="accent2"/>
          </a:solidFill>
          <a:ln w="19050">
            <a:noFill/>
            <a:round/>
          </a:ln>
        </p:spPr>
        <p:txBody>
          <a:bodyPr anchor="ctr"/>
          <a:lstStyle/>
          <a:p>
            <a:pPr algn="ctr"/>
            <a:endParaRPr sz="2400"/>
          </a:p>
        </p:txBody>
      </p:sp>
      <p:sp>
        <p:nvSpPr>
          <p:cNvPr id="1049469" name="Arrow: Chevron 384"/>
          <p:cNvSpPr/>
          <p:nvPr/>
        </p:nvSpPr>
        <p:spPr bwMode="auto">
          <a:xfrm>
            <a:off x="7804926" y="2818825"/>
            <a:ext cx="368821" cy="357521"/>
          </a:xfrm>
          <a:prstGeom prst="chevron">
            <a:avLst/>
          </a:prstGeom>
          <a:solidFill>
            <a:schemeClr val="accent1"/>
          </a:solidFill>
          <a:ln w="19050">
            <a:noFill/>
            <a:round/>
          </a:ln>
        </p:spPr>
        <p:txBody>
          <a:bodyPr anchor="ctr"/>
          <a:lstStyle/>
          <a:p>
            <a:pPr algn="ctr"/>
            <a:endParaRPr sz="2400"/>
          </a:p>
        </p:txBody>
      </p:sp>
      <p:cxnSp>
        <p:nvCxnSpPr>
          <p:cNvPr id="3145887" name="Straight Connector 4"/>
          <p:cNvCxnSpPr>
            <a:cxnSpLocks/>
          </p:cNvCxnSpPr>
          <p:nvPr/>
        </p:nvCxnSpPr>
        <p:spPr>
          <a:xfrm>
            <a:off x="1242914" y="4833156"/>
            <a:ext cx="970616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9470" name="标题 13"/>
          <p:cNvSpPr>
            <a:spLocks noGrp="1"/>
          </p:cNvSpPr>
          <p:nvPr/>
        </p:nvSpPr>
        <p:spPr>
          <a:xfrm>
            <a:off x="468631" y="106680"/>
            <a:ext cx="8903969" cy="668780"/>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dirty="0"/>
              <a:t>3.9.1 </a:t>
            </a:r>
            <a:r>
              <a:rPr lang="zh-CN" altLang="en-US" dirty="0"/>
              <a:t>数据流图的改进任务</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49470"/>
                                        </p:tgtEl>
                                        <p:attrNameLst>
                                          <p:attrName>style.visibility</p:attrName>
                                        </p:attrNameLst>
                                      </p:cBhvr>
                                      <p:to>
                                        <p:strVal val="visible"/>
                                      </p:to>
                                    </p:set>
                                    <p:animEffect transition="in" filter="checkerboard(across)">
                                      <p:cBhvr>
                                        <p:cTn id="7" dur="500"/>
                                        <p:tgtEl>
                                          <p:spTgt spid="104947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31"/>
                                        </p:tgtEl>
                                        <p:attrNameLst>
                                          <p:attrName>style.visibility</p:attrName>
                                        </p:attrNameLst>
                                      </p:cBhvr>
                                      <p:to>
                                        <p:strVal val="visible"/>
                                      </p:to>
                                    </p:set>
                                    <p:animEffect transition="in" filter="checkerboard(across)">
                                      <p:cBhvr>
                                        <p:cTn id="12" dur="500"/>
                                        <p:tgtEl>
                                          <p:spTgt spid="33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49468"/>
                                        </p:tgtEl>
                                        <p:attrNameLst>
                                          <p:attrName>style.visibility</p:attrName>
                                        </p:attrNameLst>
                                      </p:cBhvr>
                                      <p:to>
                                        <p:strVal val="visible"/>
                                      </p:to>
                                    </p:set>
                                    <p:animEffect transition="in" filter="checkerboard(across)">
                                      <p:cBhvr>
                                        <p:cTn id="17" dur="500"/>
                                        <p:tgtEl>
                                          <p:spTgt spid="104946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33"/>
                                        </p:tgtEl>
                                        <p:attrNameLst>
                                          <p:attrName>style.visibility</p:attrName>
                                        </p:attrNameLst>
                                      </p:cBhvr>
                                      <p:to>
                                        <p:strVal val="visible"/>
                                      </p:to>
                                    </p:set>
                                    <p:animEffect transition="in" filter="checkerboard(across)">
                                      <p:cBhvr>
                                        <p:cTn id="22" dur="500"/>
                                        <p:tgtEl>
                                          <p:spTgt spid="333"/>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049469"/>
                                        </p:tgtEl>
                                        <p:attrNameLst>
                                          <p:attrName>style.visibility</p:attrName>
                                        </p:attrNameLst>
                                      </p:cBhvr>
                                      <p:to>
                                        <p:strVal val="visible"/>
                                      </p:to>
                                    </p:set>
                                    <p:animEffect transition="in" filter="checkerboard(across)">
                                      <p:cBhvr>
                                        <p:cTn id="27" dur="500"/>
                                        <p:tgtEl>
                                          <p:spTgt spid="1049469"/>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35"/>
                                        </p:tgtEl>
                                        <p:attrNameLst>
                                          <p:attrName>style.visibility</p:attrName>
                                        </p:attrNameLst>
                                      </p:cBhvr>
                                      <p:to>
                                        <p:strVal val="visible"/>
                                      </p:to>
                                    </p:set>
                                    <p:animEffect transition="in" filter="checkerboard(across)">
                                      <p:cBhvr>
                                        <p:cTn id="32" dur="500"/>
                                        <p:tgtEl>
                                          <p:spTgt spid="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68" grpId="0" bldLvl="0" animBg="1"/>
      <p:bldP spid="1049469" grpId="0" bldLvl="0" animBg="1"/>
      <p:bldP spid="104947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71" name="标题 1"/>
          <p:cNvSpPr>
            <a:spLocks noGrp="1"/>
          </p:cNvSpPr>
          <p:nvPr>
            <p:ph type="title"/>
          </p:nvPr>
        </p:nvSpPr>
        <p:spPr/>
        <p:txBody>
          <a:bodyPr/>
          <a:lstStyle/>
          <a:p>
            <a:r>
              <a:rPr lang="en-US" altLang="zh-CN" dirty="0">
                <a:sym typeface="+mn-ea"/>
              </a:rPr>
              <a:t>3.9.2 </a:t>
            </a:r>
            <a:r>
              <a:rPr lang="zh-CN" altLang="en-US" dirty="0" err="1">
                <a:sym typeface="+mn-ea"/>
              </a:rPr>
              <a:t>检查正确性</a:t>
            </a:r>
            <a:endParaRPr lang="zh-CN" altLang="en-US" dirty="0">
              <a:sym typeface="+mn-ea"/>
            </a:endParaRPr>
          </a:p>
        </p:txBody>
      </p:sp>
      <p:sp>
        <p:nvSpPr>
          <p:cNvPr id="1049472" name="Rectangle 3"/>
          <p:cNvSpPr>
            <a:spLocks noGrp="1" noChangeArrowheads="1"/>
          </p:cNvSpPr>
          <p:nvPr/>
        </p:nvSpPr>
        <p:spPr>
          <a:xfrm>
            <a:off x="477520" y="1447165"/>
            <a:ext cx="11236325" cy="335280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ysClr val="windowText" lastClr="000000"/>
                </a:solidFill>
                <a:latin typeface="Franklin Gothic Medium" panose="020B0603020102020204" pitchFamily="3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5pPr>
            <a:lvl6pPr marL="25146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6pPr>
            <a:lvl7pPr marL="29718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7pPr>
            <a:lvl8pPr marL="34290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8pPr>
            <a:lvl9pPr marL="38862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9pPr>
          </a:lstStyle>
          <a:p>
            <a:pPr algn="just">
              <a:buFontTx/>
              <a:buNone/>
            </a:pPr>
            <a:r>
              <a:rPr lang="en-US" altLang="zh-CN" sz="3600" dirty="0">
                <a:latin typeface="宋体" panose="02010600030101010101" pitchFamily="2" charset="-122"/>
              </a:rPr>
              <a:t>  </a:t>
            </a:r>
            <a:r>
              <a:rPr lang="zh-CN" altLang="en-US" sz="3600" b="0" dirty="0">
                <a:latin typeface="+mn-ea"/>
                <a:ea typeface="+mn-ea"/>
                <a:cs typeface="+mn-ea"/>
              </a:rPr>
              <a:t>分析员可以从以下几个角度来检查</a:t>
            </a:r>
            <a:r>
              <a:rPr lang="en-US" altLang="zh-CN" sz="3600" b="0" dirty="0">
                <a:latin typeface="+mn-ea"/>
                <a:ea typeface="+mn-ea"/>
                <a:cs typeface="+mn-ea"/>
              </a:rPr>
              <a:t>DFD</a:t>
            </a:r>
            <a:r>
              <a:rPr lang="zh-CN" altLang="en-US" sz="3600" b="0" dirty="0">
                <a:latin typeface="+mn-ea"/>
                <a:ea typeface="+mn-ea"/>
                <a:cs typeface="+mn-ea"/>
              </a:rPr>
              <a:t>的正确性：</a:t>
            </a:r>
          </a:p>
          <a:p>
            <a:pPr algn="just"/>
            <a:r>
              <a:rPr lang="zh-CN" altLang="en-US" sz="3600" b="0" dirty="0">
                <a:latin typeface="+mn-ea"/>
                <a:ea typeface="+mn-ea"/>
                <a:cs typeface="+mn-ea"/>
              </a:rPr>
              <a:t> 数据守恒</a:t>
            </a:r>
          </a:p>
          <a:p>
            <a:pPr algn="just"/>
            <a:r>
              <a:rPr lang="zh-CN" altLang="en-US" sz="3600" b="0" dirty="0">
                <a:latin typeface="+mn-ea"/>
                <a:ea typeface="+mn-ea"/>
                <a:cs typeface="+mn-ea"/>
              </a:rPr>
              <a:t> 数据存储的使用</a:t>
            </a:r>
          </a:p>
          <a:p>
            <a:pPr algn="just"/>
            <a:r>
              <a:rPr lang="zh-CN" altLang="en-US" sz="3600" b="0" dirty="0">
                <a:latin typeface="+mn-ea"/>
                <a:ea typeface="+mn-ea"/>
                <a:cs typeface="+mn-ea"/>
              </a:rPr>
              <a:t> 父图和子图的平衡</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472"/>
                                        </p:tgtEl>
                                        <p:attrNameLst>
                                          <p:attrName>style.visibility</p:attrName>
                                        </p:attrNameLst>
                                      </p:cBhvr>
                                      <p:to>
                                        <p:strVal val="visible"/>
                                      </p:to>
                                    </p:set>
                                    <p:animEffect transition="in" filter="blinds(horizontal)">
                                      <p:cBhvr>
                                        <p:cTn id="7" dur="500"/>
                                        <p:tgtEl>
                                          <p:spTgt spid="1049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7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75" name="标题 1"/>
          <p:cNvSpPr>
            <a:spLocks noGrp="1"/>
          </p:cNvSpPr>
          <p:nvPr>
            <p:ph type="title"/>
          </p:nvPr>
        </p:nvSpPr>
        <p:spPr/>
        <p:txBody>
          <a:bodyPr/>
          <a:lstStyle/>
          <a:p>
            <a:r>
              <a:rPr lang="en-US" altLang="zh-CN" dirty="0"/>
              <a:t>3.9.2-1 </a:t>
            </a:r>
            <a:r>
              <a:rPr lang="zh-CN" altLang="en-US" dirty="0"/>
              <a:t>数据守恒</a:t>
            </a:r>
          </a:p>
        </p:txBody>
      </p:sp>
      <p:sp>
        <p:nvSpPr>
          <p:cNvPr id="1049476" name="Rectangle 3"/>
          <p:cNvSpPr>
            <a:spLocks noGrp="1" noChangeArrowheads="1"/>
          </p:cNvSpPr>
          <p:nvPr/>
        </p:nvSpPr>
        <p:spPr>
          <a:xfrm>
            <a:off x="571500" y="1157605"/>
            <a:ext cx="11014710" cy="487680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buFontTx/>
              <a:buNone/>
            </a:pPr>
            <a:r>
              <a:rPr lang="zh-CN" altLang="en-US" sz="2800" b="0" dirty="0">
                <a:latin typeface="+mn-ea"/>
                <a:cs typeface="+mn-ea"/>
              </a:rPr>
              <a:t>数据不守恒的情况有</a:t>
            </a:r>
            <a:r>
              <a:rPr lang="zh-CN" altLang="en-US" sz="2800" b="0" dirty="0">
                <a:solidFill>
                  <a:schemeClr val="accent1"/>
                </a:solidFill>
                <a:latin typeface="+mn-ea"/>
                <a:cs typeface="+mn-ea"/>
              </a:rPr>
              <a:t>两种</a:t>
            </a:r>
            <a:r>
              <a:rPr lang="zh-CN" altLang="en-US" sz="2800" b="0" dirty="0">
                <a:latin typeface="+mn-ea"/>
                <a:cs typeface="+mn-ea"/>
              </a:rPr>
              <a:t>：</a:t>
            </a:r>
          </a:p>
          <a:p>
            <a:pPr marL="0" indent="0" algn="just">
              <a:buFont typeface="+mj-lt"/>
              <a:buNone/>
            </a:pPr>
            <a:r>
              <a:rPr lang="en-US" altLang="zh-CN" sz="2800" b="0" dirty="0">
                <a:latin typeface="+mn-ea"/>
                <a:cs typeface="+mn-ea"/>
              </a:rPr>
              <a:t>1</a:t>
            </a:r>
            <a:r>
              <a:rPr lang="zh-CN" altLang="en-US" sz="2800" b="0" dirty="0">
                <a:latin typeface="+mn-ea"/>
                <a:cs typeface="+mn-ea"/>
              </a:rPr>
              <a:t>）某个加工输出的数据并无相应的数据来源，可能是某些数据流被</a:t>
            </a:r>
            <a:r>
              <a:rPr lang="zh-CN" altLang="en-US" sz="2800" b="0" dirty="0">
                <a:solidFill>
                  <a:schemeClr val="accent1"/>
                </a:solidFill>
                <a:latin typeface="+mn-ea"/>
                <a:cs typeface="+mn-ea"/>
              </a:rPr>
              <a:t>遗漏</a:t>
            </a:r>
            <a:r>
              <a:rPr lang="zh-CN" altLang="en-US" sz="2800" b="0" dirty="0">
                <a:latin typeface="+mn-ea"/>
                <a:cs typeface="+mn-ea"/>
              </a:rPr>
              <a:t>了。</a:t>
            </a:r>
          </a:p>
          <a:p>
            <a:pPr algn="just">
              <a:buFontTx/>
              <a:buNone/>
            </a:pPr>
            <a:endParaRPr lang="zh-CN" altLang="en-US" sz="2800" b="0" dirty="0">
              <a:latin typeface="+mn-ea"/>
              <a:cs typeface="+mn-ea"/>
            </a:endParaRPr>
          </a:p>
          <a:p>
            <a:pPr algn="just">
              <a:buFontTx/>
              <a:buNone/>
            </a:pPr>
            <a:endParaRPr lang="zh-CN" altLang="en-US" sz="2800" b="0" dirty="0">
              <a:latin typeface="+mn-ea"/>
              <a:cs typeface="+mn-ea"/>
            </a:endParaRPr>
          </a:p>
          <a:p>
            <a:pPr algn="just">
              <a:buFontTx/>
              <a:buNone/>
            </a:pPr>
            <a:endParaRPr lang="zh-CN" altLang="en-US" sz="2800" b="0" dirty="0">
              <a:latin typeface="+mn-ea"/>
              <a:cs typeface="+mn-ea"/>
            </a:endParaRPr>
          </a:p>
          <a:p>
            <a:pPr algn="just">
              <a:buFontTx/>
              <a:buNone/>
            </a:pPr>
            <a:r>
              <a:rPr lang="zh-CN" altLang="en-US" sz="2800" b="0" dirty="0">
                <a:latin typeface="+mn-ea"/>
                <a:cs typeface="+mn-ea"/>
              </a:rPr>
              <a:t>    </a:t>
            </a:r>
          </a:p>
        </p:txBody>
      </p:sp>
      <p:grpSp>
        <p:nvGrpSpPr>
          <p:cNvPr id="342" name="Group 4"/>
          <p:cNvGrpSpPr/>
          <p:nvPr/>
        </p:nvGrpSpPr>
        <p:grpSpPr bwMode="auto">
          <a:xfrm>
            <a:off x="2517775" y="2458720"/>
            <a:ext cx="4311650" cy="1600200"/>
            <a:chOff x="1586" y="1920"/>
            <a:chExt cx="2716" cy="1008"/>
          </a:xfrm>
        </p:grpSpPr>
        <p:sp>
          <p:nvSpPr>
            <p:cNvPr id="1049477" name="AutoShape 5"/>
            <p:cNvSpPr>
              <a:spLocks noChangeArrowheads="1"/>
            </p:cNvSpPr>
            <p:nvPr/>
          </p:nvSpPr>
          <p:spPr bwMode="auto">
            <a:xfrm>
              <a:off x="2496" y="2256"/>
              <a:ext cx="864" cy="672"/>
            </a:xfrm>
            <a:prstGeom prst="flowChartConnector">
              <a:avLst/>
            </a:prstGeom>
            <a:solidFill>
              <a:schemeClr val="accent1"/>
            </a:solidFill>
            <a:ln w="9525">
              <a:solidFill>
                <a:schemeClr val="tx1"/>
              </a:solidFill>
              <a:round/>
            </a:ln>
            <a:effectLst/>
          </p:spPr>
          <p:txBody>
            <a:bodyPr wrap="none" anchor="ctr"/>
            <a:lstStyle/>
            <a:p>
              <a:pPr algn="ctr"/>
              <a:r>
                <a:rPr lang="zh-CN" altLang="en-US" sz="2000" dirty="0">
                  <a:solidFill>
                    <a:schemeClr val="bg1"/>
                  </a:solidFill>
                </a:rPr>
                <a:t>决定</a:t>
              </a:r>
            </a:p>
            <a:p>
              <a:pPr algn="ctr"/>
              <a:r>
                <a:rPr lang="zh-CN" altLang="en-US" sz="2000" dirty="0">
                  <a:solidFill>
                    <a:schemeClr val="bg1"/>
                  </a:solidFill>
                </a:rPr>
                <a:t>比赛名单</a:t>
              </a:r>
            </a:p>
          </p:txBody>
        </p:sp>
        <p:sp>
          <p:nvSpPr>
            <p:cNvPr id="1049478" name="Line 6"/>
            <p:cNvSpPr>
              <a:spLocks noChangeShapeType="1"/>
            </p:cNvSpPr>
            <p:nvPr/>
          </p:nvSpPr>
          <p:spPr bwMode="auto">
            <a:xfrm>
              <a:off x="1728" y="2160"/>
              <a:ext cx="912" cy="0"/>
            </a:xfrm>
            <a:prstGeom prst="line">
              <a:avLst/>
            </a:prstGeom>
            <a:noFill/>
            <a:ln w="9525">
              <a:solidFill>
                <a:schemeClr val="tx1"/>
              </a:solidFill>
              <a:round/>
            </a:ln>
            <a:effectLst/>
          </p:spPr>
          <p:txBody>
            <a:bodyPr wrap="none"/>
            <a:lstStyle/>
            <a:p>
              <a:endParaRPr lang="zh-CN" altLang="en-US"/>
            </a:p>
          </p:txBody>
        </p:sp>
        <p:sp>
          <p:nvSpPr>
            <p:cNvPr id="1049479" name="Text Box 7"/>
            <p:cNvSpPr txBox="1">
              <a:spLocks noChangeArrowheads="1"/>
            </p:cNvSpPr>
            <p:nvPr/>
          </p:nvSpPr>
          <p:spPr bwMode="auto">
            <a:xfrm>
              <a:off x="1728" y="1920"/>
              <a:ext cx="960" cy="250"/>
            </a:xfrm>
            <a:prstGeom prst="rect">
              <a:avLst/>
            </a:prstGeom>
            <a:noFill/>
            <a:ln>
              <a:noFill/>
            </a:ln>
            <a:effectLst/>
          </p:spPr>
          <p:txBody>
            <a:bodyPr>
              <a:spAutoFit/>
            </a:bodyPr>
            <a:lstStyle/>
            <a:p>
              <a:pPr>
                <a:spcBef>
                  <a:spcPct val="50000"/>
                </a:spcBef>
              </a:pPr>
              <a:r>
                <a:rPr lang="zh-CN" altLang="en-US" sz="2000"/>
                <a:t>运动员名单</a:t>
              </a:r>
            </a:p>
          </p:txBody>
        </p:sp>
        <p:sp>
          <p:nvSpPr>
            <p:cNvPr id="1049480" name="Line 8"/>
            <p:cNvSpPr>
              <a:spLocks noChangeShapeType="1"/>
            </p:cNvSpPr>
            <p:nvPr/>
          </p:nvSpPr>
          <p:spPr bwMode="auto">
            <a:xfrm>
              <a:off x="1586" y="2618"/>
              <a:ext cx="912" cy="0"/>
            </a:xfrm>
            <a:prstGeom prst="line">
              <a:avLst/>
            </a:prstGeom>
            <a:noFill/>
            <a:ln w="9525">
              <a:solidFill>
                <a:schemeClr val="tx1"/>
              </a:solidFill>
              <a:round/>
              <a:tailEnd type="triangle" w="med" len="med"/>
            </a:ln>
            <a:effectLst/>
          </p:spPr>
          <p:txBody>
            <a:bodyPr wrap="none"/>
            <a:lstStyle/>
            <a:p>
              <a:endParaRPr lang="zh-CN" altLang="en-US"/>
            </a:p>
          </p:txBody>
        </p:sp>
        <p:sp>
          <p:nvSpPr>
            <p:cNvPr id="1049481" name="Line 9"/>
            <p:cNvSpPr>
              <a:spLocks noChangeShapeType="1"/>
            </p:cNvSpPr>
            <p:nvPr/>
          </p:nvSpPr>
          <p:spPr bwMode="auto">
            <a:xfrm>
              <a:off x="3360" y="2640"/>
              <a:ext cx="912" cy="0"/>
            </a:xfrm>
            <a:prstGeom prst="line">
              <a:avLst/>
            </a:prstGeom>
            <a:noFill/>
            <a:ln w="9525">
              <a:solidFill>
                <a:schemeClr val="tx1"/>
              </a:solidFill>
              <a:round/>
              <a:tailEnd type="triangle" w="med" len="med"/>
            </a:ln>
            <a:effectLst/>
          </p:spPr>
          <p:txBody>
            <a:bodyPr wrap="none"/>
            <a:lstStyle/>
            <a:p>
              <a:endParaRPr lang="zh-CN" altLang="en-US"/>
            </a:p>
          </p:txBody>
        </p:sp>
        <p:sp>
          <p:nvSpPr>
            <p:cNvPr id="1049482" name="Text Box 10"/>
            <p:cNvSpPr txBox="1">
              <a:spLocks noChangeArrowheads="1"/>
            </p:cNvSpPr>
            <p:nvPr/>
          </p:nvSpPr>
          <p:spPr bwMode="auto">
            <a:xfrm>
              <a:off x="3342" y="2372"/>
              <a:ext cx="960" cy="250"/>
            </a:xfrm>
            <a:prstGeom prst="rect">
              <a:avLst/>
            </a:prstGeom>
            <a:noFill/>
            <a:ln>
              <a:noFill/>
            </a:ln>
            <a:effectLst/>
          </p:spPr>
          <p:txBody>
            <a:bodyPr>
              <a:spAutoFit/>
            </a:bodyPr>
            <a:lstStyle/>
            <a:p>
              <a:pPr>
                <a:spcBef>
                  <a:spcPct val="50000"/>
                </a:spcBef>
              </a:pPr>
              <a:r>
                <a:rPr lang="zh-CN" altLang="en-US" sz="2000"/>
                <a:t>项目参加者</a:t>
              </a:r>
            </a:p>
          </p:txBody>
        </p:sp>
        <p:sp>
          <p:nvSpPr>
            <p:cNvPr id="1049483" name="Text Box 11"/>
            <p:cNvSpPr txBox="1">
              <a:spLocks noChangeArrowheads="1"/>
            </p:cNvSpPr>
            <p:nvPr/>
          </p:nvSpPr>
          <p:spPr bwMode="auto">
            <a:xfrm>
              <a:off x="1728" y="2392"/>
              <a:ext cx="480" cy="250"/>
            </a:xfrm>
            <a:prstGeom prst="rect">
              <a:avLst/>
            </a:prstGeom>
            <a:noFill/>
            <a:ln>
              <a:noFill/>
            </a:ln>
            <a:effectLst/>
          </p:spPr>
          <p:txBody>
            <a:bodyPr>
              <a:spAutoFit/>
            </a:bodyPr>
            <a:lstStyle/>
            <a:p>
              <a:pPr>
                <a:spcBef>
                  <a:spcPct val="50000"/>
                </a:spcBef>
              </a:pPr>
              <a:r>
                <a:rPr lang="zh-CN" altLang="en-US" sz="2000"/>
                <a:t>项目</a:t>
              </a:r>
            </a:p>
          </p:txBody>
        </p:sp>
        <p:sp>
          <p:nvSpPr>
            <p:cNvPr id="1049484" name="Freeform 12"/>
            <p:cNvSpPr/>
            <p:nvPr/>
          </p:nvSpPr>
          <p:spPr bwMode="auto">
            <a:xfrm>
              <a:off x="2144" y="2160"/>
              <a:ext cx="400" cy="288"/>
            </a:xfrm>
            <a:custGeom>
              <a:avLst/>
              <a:gdLst>
                <a:gd name="T0" fmla="*/ 16 w 400"/>
                <a:gd name="T1" fmla="*/ 0 h 288"/>
                <a:gd name="T2" fmla="*/ 64 w 400"/>
                <a:gd name="T3" fmla="*/ 144 h 288"/>
                <a:gd name="T4" fmla="*/ 400 w 400"/>
                <a:gd name="T5" fmla="*/ 288 h 288"/>
              </a:gdLst>
              <a:ahLst/>
              <a:cxnLst>
                <a:cxn ang="0">
                  <a:pos x="T0" y="T1"/>
                </a:cxn>
                <a:cxn ang="0">
                  <a:pos x="T2" y="T3"/>
                </a:cxn>
                <a:cxn ang="0">
                  <a:pos x="T4" y="T5"/>
                </a:cxn>
              </a:cxnLst>
              <a:rect l="0" t="0" r="r" b="b"/>
              <a:pathLst>
                <a:path w="400" h="288">
                  <a:moveTo>
                    <a:pt x="16" y="0"/>
                  </a:moveTo>
                  <a:cubicBezTo>
                    <a:pt x="8" y="48"/>
                    <a:pt x="0" y="96"/>
                    <a:pt x="64" y="144"/>
                  </a:cubicBezTo>
                  <a:cubicBezTo>
                    <a:pt x="128" y="192"/>
                    <a:pt x="344" y="264"/>
                    <a:pt x="400" y="288"/>
                  </a:cubicBezTo>
                </a:path>
              </a:pathLst>
            </a:custGeom>
            <a:noFill/>
            <a:ln w="9525">
              <a:solidFill>
                <a:schemeClr val="tx1"/>
              </a:solidFill>
              <a:round/>
              <a:tailEnd type="stealth" w="lg" len="lg"/>
            </a:ln>
            <a:effectLst/>
          </p:spPr>
          <p:txBody>
            <a:bodyPr wrap="none"/>
            <a:lstStyle/>
            <a:p>
              <a:endParaRPr lang="zh-CN" altLang="en-US"/>
            </a:p>
          </p:txBody>
        </p:sp>
      </p:grpSp>
      <p:sp>
        <p:nvSpPr>
          <p:cNvPr id="1049485" name="Line 13"/>
          <p:cNvSpPr>
            <a:spLocks noChangeShapeType="1"/>
          </p:cNvSpPr>
          <p:nvPr/>
        </p:nvSpPr>
        <p:spPr bwMode="auto">
          <a:xfrm>
            <a:off x="5448300" y="5194270"/>
            <a:ext cx="1295400" cy="0"/>
          </a:xfrm>
          <a:prstGeom prst="line">
            <a:avLst/>
          </a:prstGeom>
          <a:noFill/>
          <a:ln w="38100">
            <a:solidFill>
              <a:srgbClr val="FF0000"/>
            </a:solidFill>
            <a:round/>
          </a:ln>
          <a:effectLst/>
        </p:spPr>
        <p:txBody>
          <a:bodyPr wrap="none"/>
          <a:lstStyle/>
          <a:p>
            <a:endParaRPr lang="zh-CN" altLang="en-US"/>
          </a:p>
        </p:txBody>
      </p:sp>
      <p:sp>
        <p:nvSpPr>
          <p:cNvPr id="1049486" name="文本框 2"/>
          <p:cNvSpPr txBox="1"/>
          <p:nvPr/>
        </p:nvSpPr>
        <p:spPr>
          <a:xfrm>
            <a:off x="952500" y="4325620"/>
            <a:ext cx="6659245" cy="1348741"/>
          </a:xfrm>
          <a:prstGeom prst="rect">
            <a:avLst/>
          </a:prstGeom>
          <a:noFill/>
        </p:spPr>
        <p:txBody>
          <a:bodyPr wrap="square" rtlCol="0" anchor="t">
            <a:spAutoFit/>
          </a:bodyPr>
          <a:lstStyle/>
          <a:p>
            <a:pPr algn="just">
              <a:buFontTx/>
              <a:buNone/>
            </a:pPr>
            <a:r>
              <a:rPr lang="zh-CN" altLang="en-US" sz="2800" dirty="0">
                <a:latin typeface="+mn-ea"/>
                <a:cs typeface="+mn-ea"/>
                <a:sym typeface="+mn-ea"/>
              </a:rPr>
              <a:t>运动员名单</a:t>
            </a:r>
            <a:r>
              <a:rPr lang="en-US" altLang="zh-CN" sz="2800" dirty="0">
                <a:latin typeface="+mn-ea"/>
                <a:cs typeface="+mn-ea"/>
                <a:sym typeface="+mn-ea"/>
              </a:rPr>
              <a:t>=</a:t>
            </a:r>
            <a:r>
              <a:rPr lang="zh-CN" altLang="en-US" sz="2800" dirty="0">
                <a:latin typeface="+mn-ea"/>
                <a:cs typeface="+mn-ea"/>
                <a:sym typeface="+mn-ea"/>
              </a:rPr>
              <a:t>队名</a:t>
            </a:r>
            <a:r>
              <a:rPr lang="en-US" altLang="zh-CN" sz="2800" dirty="0">
                <a:latin typeface="+mn-ea"/>
                <a:cs typeface="+mn-ea"/>
                <a:sym typeface="+mn-ea"/>
              </a:rPr>
              <a:t>+ </a:t>
            </a:r>
            <a:r>
              <a:rPr lang="zh-CN" altLang="en-US" sz="2800" dirty="0">
                <a:latin typeface="+mn-ea"/>
                <a:cs typeface="+mn-ea"/>
                <a:sym typeface="+mn-ea"/>
              </a:rPr>
              <a:t>姓名</a:t>
            </a:r>
            <a:r>
              <a:rPr lang="en-US" altLang="zh-CN" sz="2800" dirty="0">
                <a:latin typeface="+mn-ea"/>
                <a:cs typeface="+mn-ea"/>
                <a:sym typeface="+mn-ea"/>
              </a:rPr>
              <a:t>+ </a:t>
            </a:r>
            <a:r>
              <a:rPr lang="zh-CN" altLang="en-US" sz="2800" dirty="0">
                <a:latin typeface="+mn-ea"/>
                <a:cs typeface="+mn-ea"/>
                <a:sym typeface="+mn-ea"/>
              </a:rPr>
              <a:t>项目</a:t>
            </a:r>
            <a:endParaRPr lang="zh-CN" altLang="en-US" sz="2800" b="0" dirty="0">
              <a:latin typeface="+mn-ea"/>
              <a:cs typeface="+mn-ea"/>
            </a:endParaRPr>
          </a:p>
          <a:p>
            <a:pPr algn="just">
              <a:buFontTx/>
              <a:buNone/>
            </a:pPr>
            <a:r>
              <a:rPr lang="zh-CN" altLang="en-US" sz="2800" dirty="0">
                <a:latin typeface="+mn-ea"/>
                <a:cs typeface="+mn-ea"/>
                <a:sym typeface="+mn-ea"/>
              </a:rPr>
              <a:t>项目参加者</a:t>
            </a:r>
            <a:r>
              <a:rPr lang="en-US" altLang="zh-CN" sz="2800" dirty="0">
                <a:latin typeface="+mn-ea"/>
                <a:cs typeface="+mn-ea"/>
                <a:sym typeface="+mn-ea"/>
              </a:rPr>
              <a:t>=</a:t>
            </a:r>
            <a:r>
              <a:rPr lang="zh-CN" altLang="en-US" sz="2800" dirty="0">
                <a:latin typeface="+mn-ea"/>
                <a:cs typeface="+mn-ea"/>
                <a:sym typeface="+mn-ea"/>
              </a:rPr>
              <a:t>项目</a:t>
            </a:r>
            <a:r>
              <a:rPr lang="en-US" altLang="zh-CN" sz="2800" dirty="0">
                <a:latin typeface="+mn-ea"/>
                <a:cs typeface="+mn-ea"/>
                <a:sym typeface="+mn-ea"/>
              </a:rPr>
              <a:t>+ </a:t>
            </a:r>
            <a:r>
              <a:rPr lang="zh-CN" altLang="en-US" sz="2800" dirty="0">
                <a:latin typeface="+mn-ea"/>
                <a:cs typeface="+mn-ea"/>
                <a:sym typeface="+mn-ea"/>
              </a:rPr>
              <a:t>姓名</a:t>
            </a:r>
            <a:r>
              <a:rPr lang="en-US" altLang="zh-CN" sz="2800" dirty="0">
                <a:latin typeface="+mn-ea"/>
                <a:cs typeface="+mn-ea"/>
                <a:sym typeface="+mn-ea"/>
              </a:rPr>
              <a:t>+ </a:t>
            </a:r>
            <a:r>
              <a:rPr lang="zh-CN" altLang="en-US" sz="2800" dirty="0">
                <a:latin typeface="+mn-ea"/>
                <a:cs typeface="+mn-ea"/>
                <a:sym typeface="+mn-ea"/>
              </a:rPr>
              <a:t>运动员号</a:t>
            </a:r>
          </a:p>
          <a:p>
            <a:pPr algn="just">
              <a:buFontTx/>
              <a:buNone/>
            </a:pPr>
            <a:r>
              <a:rPr lang="zh-CN" altLang="en-US" sz="2800" dirty="0">
                <a:latin typeface="+mn-ea"/>
                <a:cs typeface="+mn-ea"/>
                <a:sym typeface="+mn-ea"/>
              </a:rPr>
              <a:t>“运动员号”并无数据来源</a:t>
            </a: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476"/>
                                        </p:tgtEl>
                                        <p:attrNameLst>
                                          <p:attrName>style.visibility</p:attrName>
                                        </p:attrNameLst>
                                      </p:cBhvr>
                                      <p:to>
                                        <p:strVal val="visible"/>
                                      </p:to>
                                    </p:set>
                                    <p:animEffect transition="in" filter="blinds(horizontal)">
                                      <p:cBhvr>
                                        <p:cTn id="7" dur="500"/>
                                        <p:tgtEl>
                                          <p:spTgt spid="10494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2"/>
                                        </p:tgtEl>
                                        <p:attrNameLst>
                                          <p:attrName>style.visibility</p:attrName>
                                        </p:attrNameLst>
                                      </p:cBhvr>
                                      <p:to>
                                        <p:strVal val="visible"/>
                                      </p:to>
                                    </p:set>
                                    <p:animEffect transition="in" filter="blinds(horizontal)">
                                      <p:cBhvr>
                                        <p:cTn id="12" dur="500"/>
                                        <p:tgtEl>
                                          <p:spTgt spid="34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49486"/>
                                        </p:tgtEl>
                                        <p:attrNameLst>
                                          <p:attrName>style.visibility</p:attrName>
                                        </p:attrNameLst>
                                      </p:cBhvr>
                                      <p:to>
                                        <p:strVal val="visible"/>
                                      </p:to>
                                    </p:set>
                                    <p:animEffect transition="in" filter="blinds(horizontal)">
                                      <p:cBhvr>
                                        <p:cTn id="17" dur="500"/>
                                        <p:tgtEl>
                                          <p:spTgt spid="104948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49485"/>
                                        </p:tgtEl>
                                        <p:attrNameLst>
                                          <p:attrName>style.visibility</p:attrName>
                                        </p:attrNameLst>
                                      </p:cBhvr>
                                      <p:to>
                                        <p:strVal val="visible"/>
                                      </p:to>
                                    </p:set>
                                    <p:animEffect transition="in" filter="blinds(horizontal)">
                                      <p:cBhvr>
                                        <p:cTn id="22" dur="500"/>
                                        <p:tgtEl>
                                          <p:spTgt spid="1049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76" grpId="0"/>
      <p:bldP spid="104948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87" name="标题 1"/>
          <p:cNvSpPr>
            <a:spLocks noGrp="1"/>
          </p:cNvSpPr>
          <p:nvPr>
            <p:ph type="title"/>
          </p:nvPr>
        </p:nvSpPr>
        <p:spPr/>
        <p:txBody>
          <a:bodyPr/>
          <a:lstStyle/>
          <a:p>
            <a:r>
              <a:rPr lang="en-US" altLang="zh-CN" dirty="0"/>
              <a:t>3.9.2-1</a:t>
            </a:r>
            <a:r>
              <a:rPr lang="zh-CN" altLang="en-US" dirty="0"/>
              <a:t>数据守恒</a:t>
            </a:r>
          </a:p>
        </p:txBody>
      </p:sp>
      <p:sp>
        <p:nvSpPr>
          <p:cNvPr id="1049488" name="Rectangle 3"/>
          <p:cNvSpPr>
            <a:spLocks noGrp="1" noChangeArrowheads="1"/>
          </p:cNvSpPr>
          <p:nvPr/>
        </p:nvSpPr>
        <p:spPr>
          <a:xfrm>
            <a:off x="379730" y="1028700"/>
            <a:ext cx="11433175" cy="2908935"/>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marL="0" indent="0" algn="just">
              <a:lnSpc>
                <a:spcPct val="90000"/>
              </a:lnSpc>
              <a:buFont typeface="+mj-lt"/>
              <a:buNone/>
            </a:pPr>
            <a:r>
              <a:rPr lang="en-US" altLang="zh-CN" sz="2800" b="0" dirty="0">
                <a:latin typeface="+mn-ea"/>
                <a:cs typeface="+mn-ea"/>
              </a:rPr>
              <a:t>2</a:t>
            </a:r>
            <a:r>
              <a:rPr lang="zh-CN" altLang="en-US" sz="2800" b="0" dirty="0">
                <a:latin typeface="+mn-ea"/>
                <a:cs typeface="+mn-ea"/>
              </a:rPr>
              <a:t>）一个加工的输入并没有用到，这不一定是错误。可与用户进一步讨论，是否属于</a:t>
            </a:r>
            <a:r>
              <a:rPr lang="zh-CN" altLang="en-US" sz="2800" b="0" dirty="0">
                <a:solidFill>
                  <a:schemeClr val="accent1"/>
                </a:solidFill>
                <a:latin typeface="+mn-ea"/>
                <a:cs typeface="+mn-ea"/>
              </a:rPr>
              <a:t>多余</a:t>
            </a:r>
            <a:r>
              <a:rPr lang="zh-CN" altLang="en-US" sz="2800" b="0" dirty="0">
                <a:latin typeface="+mn-ea"/>
                <a:cs typeface="+mn-ea"/>
              </a:rPr>
              <a:t>的数据流。</a:t>
            </a:r>
          </a:p>
          <a:p>
            <a:pPr algn="just">
              <a:lnSpc>
                <a:spcPct val="90000"/>
              </a:lnSpc>
              <a:buFontTx/>
              <a:buNone/>
            </a:pPr>
            <a:endParaRPr lang="zh-CN" altLang="en-US" sz="2800" b="0" dirty="0">
              <a:latin typeface="+mn-ea"/>
              <a:cs typeface="+mn-ea"/>
            </a:endParaRPr>
          </a:p>
          <a:p>
            <a:pPr algn="just">
              <a:lnSpc>
                <a:spcPct val="90000"/>
              </a:lnSpc>
              <a:buFontTx/>
              <a:buNone/>
            </a:pPr>
            <a:endParaRPr lang="zh-CN" altLang="en-US" sz="2800" b="0" dirty="0">
              <a:latin typeface="+mn-ea"/>
              <a:cs typeface="+mn-ea"/>
            </a:endParaRPr>
          </a:p>
          <a:p>
            <a:pPr algn="just">
              <a:lnSpc>
                <a:spcPct val="90000"/>
              </a:lnSpc>
              <a:buFontTx/>
              <a:buNone/>
            </a:pPr>
            <a:r>
              <a:rPr lang="zh-CN" altLang="en-US" sz="2800" b="0" dirty="0">
                <a:latin typeface="+mn-ea"/>
                <a:cs typeface="+mn-ea"/>
              </a:rPr>
              <a:t>     </a:t>
            </a:r>
          </a:p>
          <a:p>
            <a:pPr algn="just">
              <a:lnSpc>
                <a:spcPct val="90000"/>
              </a:lnSpc>
              <a:buFontTx/>
              <a:buNone/>
            </a:pPr>
            <a:r>
              <a:rPr lang="zh-CN" altLang="en-US" sz="2800" b="0" dirty="0">
                <a:latin typeface="+mn-ea"/>
                <a:cs typeface="+mn-ea"/>
              </a:rPr>
              <a:t>     </a:t>
            </a:r>
          </a:p>
        </p:txBody>
      </p:sp>
      <p:grpSp>
        <p:nvGrpSpPr>
          <p:cNvPr id="344" name="Group 4"/>
          <p:cNvGrpSpPr/>
          <p:nvPr/>
        </p:nvGrpSpPr>
        <p:grpSpPr bwMode="auto">
          <a:xfrm>
            <a:off x="4965700" y="1888490"/>
            <a:ext cx="4264025" cy="1463675"/>
            <a:chOff x="1584" y="2304"/>
            <a:chExt cx="2686" cy="922"/>
          </a:xfrm>
        </p:grpSpPr>
        <p:sp>
          <p:nvSpPr>
            <p:cNvPr id="1049489" name="AutoShape 5"/>
            <p:cNvSpPr>
              <a:spLocks noChangeArrowheads="1"/>
            </p:cNvSpPr>
            <p:nvPr/>
          </p:nvSpPr>
          <p:spPr bwMode="auto">
            <a:xfrm>
              <a:off x="2494" y="2304"/>
              <a:ext cx="864" cy="672"/>
            </a:xfrm>
            <a:prstGeom prst="flowChartConnector">
              <a:avLst/>
            </a:prstGeom>
            <a:solidFill>
              <a:schemeClr val="accent1"/>
            </a:solidFill>
            <a:ln w="9525">
              <a:solidFill>
                <a:schemeClr val="tx1"/>
              </a:solidFill>
              <a:round/>
            </a:ln>
            <a:effectLst/>
          </p:spPr>
          <p:txBody>
            <a:bodyPr wrap="none" anchor="ctr"/>
            <a:lstStyle/>
            <a:p>
              <a:pPr algn="ctr"/>
              <a:r>
                <a:rPr lang="zh-CN" altLang="en-US" sz="2000" dirty="0">
                  <a:solidFill>
                    <a:schemeClr val="bg1"/>
                  </a:solidFill>
                </a:rPr>
                <a:t>开发票</a:t>
              </a:r>
            </a:p>
          </p:txBody>
        </p:sp>
        <p:sp>
          <p:nvSpPr>
            <p:cNvPr id="1049490" name="Line 6"/>
            <p:cNvSpPr>
              <a:spLocks noChangeShapeType="1"/>
            </p:cNvSpPr>
            <p:nvPr/>
          </p:nvSpPr>
          <p:spPr bwMode="auto">
            <a:xfrm>
              <a:off x="3372" y="3216"/>
              <a:ext cx="594" cy="0"/>
            </a:xfrm>
            <a:prstGeom prst="line">
              <a:avLst/>
            </a:prstGeom>
            <a:noFill/>
            <a:ln w="9525">
              <a:solidFill>
                <a:schemeClr val="tx1"/>
              </a:solidFill>
              <a:round/>
            </a:ln>
            <a:effectLst/>
          </p:spPr>
          <p:txBody>
            <a:bodyPr wrap="none"/>
            <a:lstStyle/>
            <a:p>
              <a:endParaRPr lang="zh-CN" altLang="en-US"/>
            </a:p>
          </p:txBody>
        </p:sp>
        <p:sp>
          <p:nvSpPr>
            <p:cNvPr id="1049491" name="Text Box 7"/>
            <p:cNvSpPr txBox="1">
              <a:spLocks noChangeArrowheads="1"/>
            </p:cNvSpPr>
            <p:nvPr/>
          </p:nvSpPr>
          <p:spPr bwMode="auto">
            <a:xfrm>
              <a:off x="3476" y="2976"/>
              <a:ext cx="480" cy="250"/>
            </a:xfrm>
            <a:prstGeom prst="rect">
              <a:avLst/>
            </a:prstGeom>
            <a:noFill/>
            <a:ln>
              <a:noFill/>
            </a:ln>
            <a:effectLst/>
          </p:spPr>
          <p:txBody>
            <a:bodyPr>
              <a:spAutoFit/>
            </a:bodyPr>
            <a:lstStyle/>
            <a:p>
              <a:pPr>
                <a:spcBef>
                  <a:spcPct val="50000"/>
                </a:spcBef>
              </a:pPr>
              <a:r>
                <a:rPr lang="zh-CN" altLang="en-US" sz="2000"/>
                <a:t>价目</a:t>
              </a:r>
            </a:p>
          </p:txBody>
        </p:sp>
        <p:sp>
          <p:nvSpPr>
            <p:cNvPr id="1049492" name="Line 8"/>
            <p:cNvSpPr>
              <a:spLocks noChangeShapeType="1"/>
            </p:cNvSpPr>
            <p:nvPr/>
          </p:nvSpPr>
          <p:spPr bwMode="auto">
            <a:xfrm>
              <a:off x="1584" y="2666"/>
              <a:ext cx="912" cy="0"/>
            </a:xfrm>
            <a:prstGeom prst="line">
              <a:avLst/>
            </a:prstGeom>
            <a:noFill/>
            <a:ln w="9525">
              <a:solidFill>
                <a:schemeClr val="tx1"/>
              </a:solidFill>
              <a:round/>
              <a:tailEnd type="triangle" w="med" len="med"/>
            </a:ln>
            <a:effectLst/>
          </p:spPr>
          <p:txBody>
            <a:bodyPr wrap="none"/>
            <a:lstStyle/>
            <a:p>
              <a:endParaRPr lang="zh-CN" altLang="en-US"/>
            </a:p>
          </p:txBody>
        </p:sp>
        <p:sp>
          <p:nvSpPr>
            <p:cNvPr id="1049493" name="Line 9"/>
            <p:cNvSpPr>
              <a:spLocks noChangeShapeType="1"/>
            </p:cNvSpPr>
            <p:nvPr/>
          </p:nvSpPr>
          <p:spPr bwMode="auto">
            <a:xfrm>
              <a:off x="3358" y="2688"/>
              <a:ext cx="912" cy="0"/>
            </a:xfrm>
            <a:prstGeom prst="line">
              <a:avLst/>
            </a:prstGeom>
            <a:noFill/>
            <a:ln w="9525">
              <a:solidFill>
                <a:schemeClr val="tx1"/>
              </a:solidFill>
              <a:round/>
              <a:tailEnd type="triangle" w="med" len="med"/>
            </a:ln>
            <a:effectLst/>
          </p:spPr>
          <p:txBody>
            <a:bodyPr wrap="none"/>
            <a:lstStyle/>
            <a:p>
              <a:endParaRPr lang="zh-CN" altLang="en-US"/>
            </a:p>
          </p:txBody>
        </p:sp>
        <p:sp>
          <p:nvSpPr>
            <p:cNvPr id="1049494" name="Text Box 10"/>
            <p:cNvSpPr txBox="1">
              <a:spLocks noChangeArrowheads="1"/>
            </p:cNvSpPr>
            <p:nvPr/>
          </p:nvSpPr>
          <p:spPr bwMode="auto">
            <a:xfrm>
              <a:off x="3504" y="2440"/>
              <a:ext cx="452" cy="250"/>
            </a:xfrm>
            <a:prstGeom prst="rect">
              <a:avLst/>
            </a:prstGeom>
            <a:noFill/>
            <a:ln>
              <a:noFill/>
            </a:ln>
            <a:effectLst/>
          </p:spPr>
          <p:txBody>
            <a:bodyPr>
              <a:spAutoFit/>
            </a:bodyPr>
            <a:lstStyle/>
            <a:p>
              <a:pPr>
                <a:spcBef>
                  <a:spcPct val="50000"/>
                </a:spcBef>
              </a:pPr>
              <a:r>
                <a:rPr lang="zh-CN" altLang="en-US" sz="2000"/>
                <a:t>发票</a:t>
              </a:r>
            </a:p>
          </p:txBody>
        </p:sp>
        <p:sp>
          <p:nvSpPr>
            <p:cNvPr id="1049495" name="Text Box 11"/>
            <p:cNvSpPr txBox="1">
              <a:spLocks noChangeArrowheads="1"/>
            </p:cNvSpPr>
            <p:nvPr/>
          </p:nvSpPr>
          <p:spPr bwMode="auto">
            <a:xfrm>
              <a:off x="1714" y="2430"/>
              <a:ext cx="720" cy="250"/>
            </a:xfrm>
            <a:prstGeom prst="rect">
              <a:avLst/>
            </a:prstGeom>
            <a:noFill/>
            <a:ln>
              <a:noFill/>
            </a:ln>
            <a:effectLst/>
          </p:spPr>
          <p:txBody>
            <a:bodyPr>
              <a:spAutoFit/>
            </a:bodyPr>
            <a:lstStyle/>
            <a:p>
              <a:pPr>
                <a:spcBef>
                  <a:spcPct val="50000"/>
                </a:spcBef>
              </a:pPr>
              <a:r>
                <a:rPr lang="zh-CN" altLang="en-US" sz="2000"/>
                <a:t>订货单</a:t>
              </a:r>
            </a:p>
          </p:txBody>
        </p:sp>
        <p:sp>
          <p:nvSpPr>
            <p:cNvPr id="1049496" name="Freeform 12"/>
            <p:cNvSpPr/>
            <p:nvPr/>
          </p:nvSpPr>
          <p:spPr bwMode="auto">
            <a:xfrm>
              <a:off x="3196" y="2870"/>
              <a:ext cx="336" cy="336"/>
            </a:xfrm>
            <a:custGeom>
              <a:avLst/>
              <a:gdLst>
                <a:gd name="T0" fmla="*/ 288 w 336"/>
                <a:gd name="T1" fmla="*/ 336 h 336"/>
                <a:gd name="T2" fmla="*/ 288 w 336"/>
                <a:gd name="T3" fmla="*/ 240 h 336"/>
                <a:gd name="T4" fmla="*/ 0 w 336"/>
                <a:gd name="T5" fmla="*/ 0 h 336"/>
              </a:gdLst>
              <a:ahLst/>
              <a:cxnLst>
                <a:cxn ang="0">
                  <a:pos x="T0" y="T1"/>
                </a:cxn>
                <a:cxn ang="0">
                  <a:pos x="T2" y="T3"/>
                </a:cxn>
                <a:cxn ang="0">
                  <a:pos x="T4" y="T5"/>
                </a:cxn>
              </a:cxnLst>
              <a:rect l="0" t="0" r="r" b="b"/>
              <a:pathLst>
                <a:path w="336" h="336">
                  <a:moveTo>
                    <a:pt x="288" y="336"/>
                  </a:moveTo>
                  <a:cubicBezTo>
                    <a:pt x="312" y="316"/>
                    <a:pt x="336" y="296"/>
                    <a:pt x="288" y="240"/>
                  </a:cubicBezTo>
                  <a:cubicBezTo>
                    <a:pt x="240" y="184"/>
                    <a:pt x="48" y="40"/>
                    <a:pt x="0" y="0"/>
                  </a:cubicBezTo>
                </a:path>
              </a:pathLst>
            </a:custGeom>
            <a:noFill/>
            <a:ln w="9525">
              <a:solidFill>
                <a:schemeClr val="tx1"/>
              </a:solidFill>
              <a:round/>
              <a:headEnd type="none" w="lg" len="med"/>
              <a:tailEnd type="triangle" w="lg" len="med"/>
            </a:ln>
            <a:effectLst/>
          </p:spPr>
          <p:txBody>
            <a:bodyPr wrap="none"/>
            <a:lstStyle/>
            <a:p>
              <a:endParaRPr lang="zh-CN" altLang="en-US"/>
            </a:p>
          </p:txBody>
        </p:sp>
      </p:grpSp>
      <p:sp>
        <p:nvSpPr>
          <p:cNvPr id="1049497" name="Line 13"/>
          <p:cNvSpPr>
            <a:spLocks noChangeShapeType="1"/>
          </p:cNvSpPr>
          <p:nvPr/>
        </p:nvSpPr>
        <p:spPr bwMode="auto">
          <a:xfrm>
            <a:off x="4723765" y="4059535"/>
            <a:ext cx="838200" cy="0"/>
          </a:xfrm>
          <a:prstGeom prst="line">
            <a:avLst/>
          </a:prstGeom>
          <a:noFill/>
          <a:ln w="28575">
            <a:solidFill>
              <a:srgbClr val="FF0000"/>
            </a:solidFill>
            <a:round/>
          </a:ln>
          <a:effectLst/>
        </p:spPr>
        <p:txBody>
          <a:bodyPr wrap="none"/>
          <a:lstStyle/>
          <a:p>
            <a:endParaRPr lang="zh-CN" altLang="en-US"/>
          </a:p>
        </p:txBody>
      </p:sp>
      <p:sp>
        <p:nvSpPr>
          <p:cNvPr id="1049498" name="文本框 2"/>
          <p:cNvSpPr txBox="1"/>
          <p:nvPr/>
        </p:nvSpPr>
        <p:spPr>
          <a:xfrm>
            <a:off x="861695" y="3634105"/>
            <a:ext cx="8368030" cy="1871472"/>
          </a:xfrm>
          <a:prstGeom prst="rect">
            <a:avLst/>
          </a:prstGeom>
          <a:noFill/>
        </p:spPr>
        <p:txBody>
          <a:bodyPr wrap="square" rtlCol="0" anchor="t">
            <a:spAutoFit/>
          </a:bodyPr>
          <a:lstStyle/>
          <a:p>
            <a:pPr marL="342900" indent="-342900" algn="just" eaLnBrk="0" fontAlgn="base" hangingPunct="0">
              <a:lnSpc>
                <a:spcPct val="90000"/>
              </a:lnSpc>
              <a:spcBef>
                <a:spcPct val="20000"/>
              </a:spcBef>
              <a:buFontTx/>
            </a:pPr>
            <a:r>
              <a:rPr lang="zh-CN" altLang="en-US" sz="2800" dirty="0">
                <a:latin typeface="+mn-ea"/>
                <a:cs typeface="+mn-ea"/>
                <a:sym typeface="+mn-ea"/>
              </a:rPr>
              <a:t>订货单</a:t>
            </a:r>
            <a:r>
              <a:rPr lang="en-US" altLang="zh-CN" sz="2800" dirty="0">
                <a:latin typeface="+mn-ea"/>
                <a:cs typeface="+mn-ea"/>
                <a:sym typeface="+mn-ea"/>
              </a:rPr>
              <a:t>=</a:t>
            </a:r>
            <a:r>
              <a:rPr lang="zh-CN" altLang="en-US" sz="2800" dirty="0">
                <a:latin typeface="+mn-ea"/>
                <a:cs typeface="+mn-ea"/>
                <a:sym typeface="+mn-ea"/>
              </a:rPr>
              <a:t>单位名</a:t>
            </a:r>
            <a:r>
              <a:rPr lang="en-US" altLang="zh-CN" sz="2800" dirty="0">
                <a:latin typeface="+mn-ea"/>
                <a:cs typeface="+mn-ea"/>
                <a:sym typeface="+mn-ea"/>
              </a:rPr>
              <a:t>+ </a:t>
            </a:r>
            <a:r>
              <a:rPr lang="zh-CN" altLang="en-US" sz="2800" dirty="0">
                <a:latin typeface="+mn-ea"/>
                <a:cs typeface="+mn-ea"/>
                <a:sym typeface="+mn-ea"/>
              </a:rPr>
              <a:t>货名</a:t>
            </a:r>
            <a:r>
              <a:rPr lang="en-US" altLang="zh-CN" sz="2800" dirty="0">
                <a:latin typeface="+mn-ea"/>
                <a:cs typeface="+mn-ea"/>
                <a:sym typeface="+mn-ea"/>
              </a:rPr>
              <a:t>+ </a:t>
            </a:r>
            <a:r>
              <a:rPr lang="zh-CN" altLang="en-US" sz="2800" dirty="0">
                <a:latin typeface="+mn-ea"/>
                <a:cs typeface="+mn-ea"/>
                <a:sym typeface="+mn-ea"/>
              </a:rPr>
              <a:t>货号</a:t>
            </a:r>
            <a:r>
              <a:rPr lang="en-US" altLang="zh-CN" sz="2800" dirty="0">
                <a:latin typeface="+mn-ea"/>
                <a:cs typeface="+mn-ea"/>
                <a:sym typeface="+mn-ea"/>
              </a:rPr>
              <a:t>+ </a:t>
            </a:r>
            <a:r>
              <a:rPr lang="zh-CN" altLang="en-US" sz="2800" dirty="0">
                <a:latin typeface="+mn-ea"/>
                <a:cs typeface="+mn-ea"/>
                <a:sym typeface="+mn-ea"/>
              </a:rPr>
              <a:t>数量</a:t>
            </a:r>
            <a:endParaRPr lang="zh-CN" altLang="en-US" sz="2800" b="0" dirty="0">
              <a:latin typeface="+mn-ea"/>
              <a:cs typeface="+mn-ea"/>
            </a:endParaRPr>
          </a:p>
          <a:p>
            <a:pPr marL="342900" indent="-342900" algn="just" eaLnBrk="0" fontAlgn="base" hangingPunct="0">
              <a:lnSpc>
                <a:spcPct val="90000"/>
              </a:lnSpc>
              <a:spcBef>
                <a:spcPct val="20000"/>
              </a:spcBef>
              <a:buFontTx/>
            </a:pPr>
            <a:r>
              <a:rPr lang="zh-CN" altLang="en-US" sz="2800" dirty="0">
                <a:latin typeface="+mn-ea"/>
                <a:cs typeface="+mn-ea"/>
                <a:sym typeface="+mn-ea"/>
              </a:rPr>
              <a:t>     价目</a:t>
            </a:r>
            <a:r>
              <a:rPr lang="en-US" altLang="zh-CN" sz="2800" dirty="0">
                <a:latin typeface="+mn-ea"/>
                <a:cs typeface="+mn-ea"/>
                <a:sym typeface="+mn-ea"/>
              </a:rPr>
              <a:t>=</a:t>
            </a:r>
            <a:r>
              <a:rPr lang="zh-CN" altLang="en-US" sz="2800" dirty="0">
                <a:latin typeface="+mn-ea"/>
                <a:cs typeface="+mn-ea"/>
                <a:sym typeface="+mn-ea"/>
              </a:rPr>
              <a:t>货名</a:t>
            </a:r>
            <a:r>
              <a:rPr lang="en-US" altLang="zh-CN" sz="2800" dirty="0">
                <a:latin typeface="+mn-ea"/>
                <a:cs typeface="+mn-ea"/>
                <a:sym typeface="+mn-ea"/>
              </a:rPr>
              <a:t>+ </a:t>
            </a:r>
            <a:r>
              <a:rPr lang="zh-CN" altLang="en-US" sz="2800" dirty="0">
                <a:latin typeface="+mn-ea"/>
                <a:cs typeface="+mn-ea"/>
                <a:sym typeface="+mn-ea"/>
              </a:rPr>
              <a:t>单价</a:t>
            </a:r>
            <a:endParaRPr lang="zh-CN" altLang="en-US" sz="2800" b="0" dirty="0">
              <a:latin typeface="+mn-ea"/>
              <a:cs typeface="+mn-ea"/>
            </a:endParaRPr>
          </a:p>
          <a:p>
            <a:pPr marL="342900" indent="-342900" algn="just" eaLnBrk="0" fontAlgn="base" hangingPunct="0">
              <a:lnSpc>
                <a:spcPct val="90000"/>
              </a:lnSpc>
              <a:spcBef>
                <a:spcPct val="20000"/>
              </a:spcBef>
              <a:buFontTx/>
            </a:pPr>
            <a:r>
              <a:rPr lang="zh-CN" altLang="en-US" sz="2800" dirty="0">
                <a:latin typeface="+mn-ea"/>
                <a:cs typeface="+mn-ea"/>
                <a:sym typeface="+mn-ea"/>
              </a:rPr>
              <a:t>     发票</a:t>
            </a:r>
            <a:r>
              <a:rPr lang="en-US" altLang="zh-CN" sz="2800" dirty="0">
                <a:latin typeface="+mn-ea"/>
                <a:cs typeface="+mn-ea"/>
                <a:sym typeface="+mn-ea"/>
              </a:rPr>
              <a:t>=</a:t>
            </a:r>
            <a:r>
              <a:rPr lang="zh-CN" altLang="en-US" sz="2800" dirty="0">
                <a:latin typeface="+mn-ea"/>
                <a:cs typeface="+mn-ea"/>
                <a:sym typeface="+mn-ea"/>
              </a:rPr>
              <a:t>单位名</a:t>
            </a:r>
            <a:r>
              <a:rPr lang="en-US" altLang="zh-CN" sz="2800" dirty="0">
                <a:latin typeface="+mn-ea"/>
                <a:cs typeface="+mn-ea"/>
                <a:sym typeface="+mn-ea"/>
              </a:rPr>
              <a:t>+ </a:t>
            </a:r>
            <a:r>
              <a:rPr lang="zh-CN" altLang="en-US" sz="2800" dirty="0">
                <a:latin typeface="+mn-ea"/>
                <a:cs typeface="+mn-ea"/>
                <a:sym typeface="+mn-ea"/>
              </a:rPr>
              <a:t>货名</a:t>
            </a:r>
            <a:r>
              <a:rPr lang="en-US" altLang="zh-CN" sz="2800" dirty="0">
                <a:latin typeface="+mn-ea"/>
                <a:cs typeface="+mn-ea"/>
                <a:sym typeface="+mn-ea"/>
              </a:rPr>
              <a:t>+ </a:t>
            </a:r>
            <a:r>
              <a:rPr lang="zh-CN" altLang="en-US" sz="2800" dirty="0">
                <a:latin typeface="+mn-ea"/>
                <a:cs typeface="+mn-ea"/>
                <a:sym typeface="+mn-ea"/>
              </a:rPr>
              <a:t>数量</a:t>
            </a:r>
            <a:r>
              <a:rPr lang="en-US" altLang="zh-CN" sz="2800" dirty="0">
                <a:latin typeface="+mn-ea"/>
                <a:cs typeface="+mn-ea"/>
                <a:sym typeface="+mn-ea"/>
              </a:rPr>
              <a:t>+ </a:t>
            </a:r>
            <a:r>
              <a:rPr lang="zh-CN" altLang="en-US" sz="2800" dirty="0">
                <a:latin typeface="+mn-ea"/>
                <a:cs typeface="+mn-ea"/>
                <a:sym typeface="+mn-ea"/>
              </a:rPr>
              <a:t>单价</a:t>
            </a:r>
            <a:r>
              <a:rPr lang="en-US" altLang="zh-CN" sz="2800" dirty="0">
                <a:latin typeface="+mn-ea"/>
                <a:cs typeface="+mn-ea"/>
                <a:sym typeface="+mn-ea"/>
              </a:rPr>
              <a:t>+ </a:t>
            </a:r>
            <a:r>
              <a:rPr lang="zh-CN" altLang="en-US" sz="2800" dirty="0">
                <a:latin typeface="+mn-ea"/>
                <a:cs typeface="+mn-ea"/>
                <a:sym typeface="+mn-ea"/>
              </a:rPr>
              <a:t>总计</a:t>
            </a:r>
            <a:endParaRPr lang="zh-CN" altLang="en-US" sz="2800" b="0" dirty="0">
              <a:latin typeface="+mn-ea"/>
              <a:cs typeface="+mn-ea"/>
            </a:endParaRPr>
          </a:p>
          <a:p>
            <a:pPr marL="342900" indent="-342900" algn="just" eaLnBrk="0" fontAlgn="base" hangingPunct="0">
              <a:lnSpc>
                <a:spcPct val="90000"/>
              </a:lnSpc>
              <a:spcBef>
                <a:spcPct val="20000"/>
              </a:spcBef>
              <a:buFontTx/>
            </a:pPr>
            <a:r>
              <a:rPr lang="zh-CN" altLang="en-US" sz="2800" dirty="0">
                <a:latin typeface="+mn-ea"/>
                <a:cs typeface="+mn-ea"/>
                <a:sym typeface="+mn-ea"/>
              </a:rPr>
              <a:t>  经商量，“货号”确属多余，故删去。</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488"/>
                                        </p:tgtEl>
                                        <p:attrNameLst>
                                          <p:attrName>style.visibility</p:attrName>
                                        </p:attrNameLst>
                                      </p:cBhvr>
                                      <p:to>
                                        <p:strVal val="visible"/>
                                      </p:to>
                                    </p:set>
                                    <p:animEffect transition="in" filter="blinds(horizontal)">
                                      <p:cBhvr>
                                        <p:cTn id="7" dur="500"/>
                                        <p:tgtEl>
                                          <p:spTgt spid="104948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44"/>
                                        </p:tgtEl>
                                        <p:attrNameLst>
                                          <p:attrName>style.visibility</p:attrName>
                                        </p:attrNameLst>
                                      </p:cBhvr>
                                      <p:to>
                                        <p:strVal val="visible"/>
                                      </p:to>
                                    </p:set>
                                    <p:animEffect transition="in" filter="checkerboard(across)">
                                      <p:cBhvr>
                                        <p:cTn id="12" dur="500"/>
                                        <p:tgtEl>
                                          <p:spTgt spid="34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49498"/>
                                        </p:tgtEl>
                                        <p:attrNameLst>
                                          <p:attrName>style.visibility</p:attrName>
                                        </p:attrNameLst>
                                      </p:cBhvr>
                                      <p:to>
                                        <p:strVal val="visible"/>
                                      </p:to>
                                    </p:set>
                                    <p:animEffect transition="in" filter="checkerboard(across)">
                                      <p:cBhvr>
                                        <p:cTn id="17" dur="500"/>
                                        <p:tgtEl>
                                          <p:spTgt spid="104949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049497"/>
                                        </p:tgtEl>
                                        <p:attrNameLst>
                                          <p:attrName>style.visibility</p:attrName>
                                        </p:attrNameLst>
                                      </p:cBhvr>
                                      <p:to>
                                        <p:strVal val="visible"/>
                                      </p:to>
                                    </p:set>
                                    <p:animEffect transition="in" filter="checkerboard(across)">
                                      <p:cBhvr>
                                        <p:cTn id="22" dur="500"/>
                                        <p:tgtEl>
                                          <p:spTgt spid="1049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88" grpId="0"/>
      <p:bldP spid="104949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99" name="标题 1"/>
          <p:cNvSpPr>
            <a:spLocks noGrp="1"/>
          </p:cNvSpPr>
          <p:nvPr>
            <p:ph type="title"/>
          </p:nvPr>
        </p:nvSpPr>
        <p:spPr/>
        <p:txBody>
          <a:bodyPr/>
          <a:lstStyle/>
          <a:p>
            <a:r>
              <a:rPr lang="en-US" altLang="zh-CN" dirty="0"/>
              <a:t>3.9.2-2 </a:t>
            </a:r>
            <a:r>
              <a:rPr lang="zh-CN" altLang="en-US" dirty="0"/>
              <a:t>数据存储的使用</a:t>
            </a:r>
          </a:p>
        </p:txBody>
      </p:sp>
      <p:sp>
        <p:nvSpPr>
          <p:cNvPr id="1049500" name="Rectangle 3"/>
          <p:cNvSpPr>
            <a:spLocks noGrp="1" noChangeArrowheads="1"/>
          </p:cNvSpPr>
          <p:nvPr/>
        </p:nvSpPr>
        <p:spPr>
          <a:xfrm>
            <a:off x="304165" y="913130"/>
            <a:ext cx="11296650" cy="121920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ysClr val="windowText" lastClr="000000"/>
                </a:solidFill>
                <a:latin typeface="Franklin Gothic Medium" panose="020B0603020102020204" pitchFamily="3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5pPr>
            <a:lvl6pPr marL="25146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6pPr>
            <a:lvl7pPr marL="29718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7pPr>
            <a:lvl8pPr marL="34290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8pPr>
            <a:lvl9pPr marL="38862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9pPr>
          </a:lstStyle>
          <a:p>
            <a:pPr algn="just">
              <a:buFontTx/>
              <a:buNone/>
            </a:pPr>
            <a:r>
              <a:rPr lang="en-US" altLang="zh-CN" sz="3600" dirty="0">
                <a:latin typeface="宋体" panose="02010600030101010101" pitchFamily="2" charset="-122"/>
              </a:rPr>
              <a:t>  </a:t>
            </a:r>
            <a:r>
              <a:rPr lang="zh-CN" altLang="en-US" sz="2800" b="0" dirty="0">
                <a:latin typeface="+mn-ea"/>
                <a:ea typeface="+mn-ea"/>
                <a:cs typeface="+mn-ea"/>
              </a:rPr>
              <a:t>判断：是否存在“</a:t>
            </a:r>
            <a:r>
              <a:rPr lang="zh-CN" altLang="en-US" sz="2800" b="0" dirty="0">
                <a:solidFill>
                  <a:schemeClr val="accent1"/>
                </a:solidFill>
                <a:latin typeface="+mn-ea"/>
                <a:ea typeface="+mn-ea"/>
                <a:cs typeface="+mn-ea"/>
              </a:rPr>
              <a:t>只读不写</a:t>
            </a:r>
            <a:r>
              <a:rPr lang="zh-CN" altLang="en-US" sz="2800" b="0" dirty="0">
                <a:latin typeface="+mn-ea"/>
                <a:ea typeface="+mn-ea"/>
                <a:cs typeface="+mn-ea"/>
              </a:rPr>
              <a:t>”或“</a:t>
            </a:r>
            <a:r>
              <a:rPr lang="zh-CN" altLang="en-US" sz="2800" b="0" dirty="0">
                <a:solidFill>
                  <a:schemeClr val="accent1"/>
                </a:solidFill>
                <a:latin typeface="+mn-ea"/>
                <a:ea typeface="+mn-ea"/>
                <a:cs typeface="+mn-ea"/>
              </a:rPr>
              <a:t>只写不读</a:t>
            </a:r>
            <a:r>
              <a:rPr lang="zh-CN" altLang="en-US" sz="2800" b="0" dirty="0">
                <a:latin typeface="+mn-ea"/>
                <a:ea typeface="+mn-ea"/>
                <a:cs typeface="+mn-ea"/>
              </a:rPr>
              <a:t>”的数据存储  （注意在</a:t>
            </a:r>
            <a:r>
              <a:rPr lang="zh-CN" altLang="en-US" sz="2800" b="0" u="sng" dirty="0">
                <a:solidFill>
                  <a:srgbClr val="FF0000"/>
                </a:solidFill>
                <a:latin typeface="+mn-ea"/>
                <a:ea typeface="+mn-ea"/>
                <a:cs typeface="+mn-ea"/>
              </a:rPr>
              <a:t>所有的</a:t>
            </a:r>
            <a:r>
              <a:rPr lang="en-US" altLang="zh-CN" sz="2800" b="0" dirty="0">
                <a:latin typeface="+mn-ea"/>
                <a:ea typeface="+mn-ea"/>
                <a:cs typeface="+mn-ea"/>
              </a:rPr>
              <a:t>DFD</a:t>
            </a:r>
            <a:r>
              <a:rPr lang="zh-CN" altLang="en-US" sz="2800" b="0" dirty="0">
                <a:latin typeface="+mn-ea"/>
                <a:ea typeface="+mn-ea"/>
                <a:cs typeface="+mn-ea"/>
              </a:rPr>
              <a:t>中检查）</a:t>
            </a:r>
          </a:p>
        </p:txBody>
      </p:sp>
      <p:grpSp>
        <p:nvGrpSpPr>
          <p:cNvPr id="346" name="Group 4"/>
          <p:cNvGrpSpPr/>
          <p:nvPr/>
        </p:nvGrpSpPr>
        <p:grpSpPr bwMode="auto">
          <a:xfrm>
            <a:off x="2331720" y="2364740"/>
            <a:ext cx="7467600" cy="3594100"/>
            <a:chOff x="528" y="1912"/>
            <a:chExt cx="4704" cy="2264"/>
          </a:xfrm>
        </p:grpSpPr>
        <p:sp>
          <p:nvSpPr>
            <p:cNvPr id="1049501" name="Line 5"/>
            <p:cNvSpPr>
              <a:spLocks noChangeShapeType="1"/>
            </p:cNvSpPr>
            <p:nvPr/>
          </p:nvSpPr>
          <p:spPr bwMode="auto">
            <a:xfrm>
              <a:off x="2784" y="1920"/>
              <a:ext cx="0" cy="2256"/>
            </a:xfrm>
            <a:prstGeom prst="line">
              <a:avLst/>
            </a:prstGeom>
            <a:noFill/>
            <a:ln w="9525">
              <a:solidFill>
                <a:sysClr val="windowText" lastClr="000000"/>
              </a:solidFill>
              <a:round/>
            </a:ln>
            <a:effectLst/>
          </p:spPr>
          <p:txBody>
            <a:bodyPr wrap="none"/>
            <a:lstStyle/>
            <a:p>
              <a:endParaRPr lang="zh-CN" altLang="en-US"/>
            </a:p>
          </p:txBody>
        </p:sp>
        <p:sp>
          <p:nvSpPr>
            <p:cNvPr id="1049502" name="Line 6"/>
            <p:cNvSpPr>
              <a:spLocks noChangeShapeType="1"/>
            </p:cNvSpPr>
            <p:nvPr/>
          </p:nvSpPr>
          <p:spPr bwMode="auto">
            <a:xfrm>
              <a:off x="2756" y="1912"/>
              <a:ext cx="0" cy="2208"/>
            </a:xfrm>
            <a:prstGeom prst="line">
              <a:avLst/>
            </a:prstGeom>
            <a:noFill/>
            <a:ln w="9525" cap="rnd">
              <a:solidFill>
                <a:sysClr val="windowText" lastClr="000000"/>
              </a:solidFill>
              <a:prstDash val="sysDot"/>
              <a:round/>
            </a:ln>
            <a:effectLst/>
          </p:spPr>
          <p:txBody>
            <a:bodyPr wrap="none"/>
            <a:lstStyle/>
            <a:p>
              <a:endParaRPr lang="zh-CN" altLang="en-US"/>
            </a:p>
          </p:txBody>
        </p:sp>
        <p:sp>
          <p:nvSpPr>
            <p:cNvPr id="1049503" name="AutoShape 7"/>
            <p:cNvSpPr>
              <a:spLocks noChangeArrowheads="1"/>
            </p:cNvSpPr>
            <p:nvPr/>
          </p:nvSpPr>
          <p:spPr bwMode="auto">
            <a:xfrm>
              <a:off x="834" y="2712"/>
              <a:ext cx="336" cy="384"/>
            </a:xfrm>
            <a:prstGeom prst="flowChartConnector">
              <a:avLst/>
            </a:prstGeom>
            <a:solidFill>
              <a:srgbClr val="6076B4"/>
            </a:solidFill>
            <a:ln w="9525">
              <a:solidFill>
                <a:sysClr val="windowText" lastClr="000000"/>
              </a:solidFill>
              <a:round/>
            </a:ln>
            <a:effectLst/>
          </p:spPr>
          <p:txBody>
            <a:bodyPr wrap="none" anchor="ctr"/>
            <a:lstStyle/>
            <a:p>
              <a:pPr algn="ctr"/>
              <a:r>
                <a:rPr lang="en-US" altLang="zh-CN">
                  <a:solidFill>
                    <a:sysClr val="window" lastClr="FFFFFF"/>
                  </a:solidFill>
                </a:rPr>
                <a:t>1</a:t>
              </a:r>
            </a:p>
          </p:txBody>
        </p:sp>
        <p:sp>
          <p:nvSpPr>
            <p:cNvPr id="1049504" name="AutoShape 8"/>
            <p:cNvSpPr>
              <a:spLocks noChangeArrowheads="1"/>
            </p:cNvSpPr>
            <p:nvPr/>
          </p:nvSpPr>
          <p:spPr bwMode="auto">
            <a:xfrm>
              <a:off x="1458" y="2424"/>
              <a:ext cx="336" cy="384"/>
            </a:xfrm>
            <a:prstGeom prst="flowChartConnector">
              <a:avLst/>
            </a:prstGeom>
            <a:solidFill>
              <a:srgbClr val="6076B4"/>
            </a:solidFill>
            <a:ln w="9525">
              <a:solidFill>
                <a:sysClr val="windowText" lastClr="000000"/>
              </a:solidFill>
              <a:round/>
            </a:ln>
            <a:effectLst/>
          </p:spPr>
          <p:txBody>
            <a:bodyPr wrap="none" anchor="ctr"/>
            <a:lstStyle/>
            <a:p>
              <a:pPr algn="ctr"/>
              <a:r>
                <a:rPr lang="en-US" altLang="zh-CN">
                  <a:solidFill>
                    <a:sysClr val="window" lastClr="FFFFFF"/>
                  </a:solidFill>
                </a:rPr>
                <a:t>4</a:t>
              </a:r>
            </a:p>
          </p:txBody>
        </p:sp>
        <p:sp>
          <p:nvSpPr>
            <p:cNvPr id="1049505" name="AutoShape 9"/>
            <p:cNvSpPr>
              <a:spLocks noChangeArrowheads="1"/>
            </p:cNvSpPr>
            <p:nvPr/>
          </p:nvSpPr>
          <p:spPr bwMode="auto">
            <a:xfrm>
              <a:off x="1410" y="3192"/>
              <a:ext cx="336" cy="384"/>
            </a:xfrm>
            <a:prstGeom prst="flowChartConnector">
              <a:avLst/>
            </a:prstGeom>
            <a:solidFill>
              <a:srgbClr val="6076B4"/>
            </a:solidFill>
            <a:ln w="9525">
              <a:solidFill>
                <a:sysClr val="windowText" lastClr="000000"/>
              </a:solidFill>
              <a:round/>
            </a:ln>
            <a:effectLst/>
          </p:spPr>
          <p:txBody>
            <a:bodyPr wrap="none" anchor="ctr"/>
            <a:lstStyle/>
            <a:p>
              <a:pPr algn="ctr"/>
              <a:r>
                <a:rPr lang="en-US" altLang="zh-CN">
                  <a:solidFill>
                    <a:sysClr val="window" lastClr="FFFFFF"/>
                  </a:solidFill>
                </a:rPr>
                <a:t>2</a:t>
              </a:r>
            </a:p>
          </p:txBody>
        </p:sp>
        <p:sp>
          <p:nvSpPr>
            <p:cNvPr id="1049506" name="AutoShape 10"/>
            <p:cNvSpPr>
              <a:spLocks noChangeArrowheads="1"/>
            </p:cNvSpPr>
            <p:nvPr/>
          </p:nvSpPr>
          <p:spPr bwMode="auto">
            <a:xfrm>
              <a:off x="2034" y="2952"/>
              <a:ext cx="336" cy="384"/>
            </a:xfrm>
            <a:prstGeom prst="flowChartConnector">
              <a:avLst/>
            </a:prstGeom>
            <a:solidFill>
              <a:srgbClr val="6076B4"/>
            </a:solidFill>
            <a:ln w="9525">
              <a:solidFill>
                <a:sysClr val="windowText" lastClr="000000"/>
              </a:solidFill>
              <a:round/>
            </a:ln>
            <a:effectLst/>
          </p:spPr>
          <p:txBody>
            <a:bodyPr wrap="none" anchor="ctr"/>
            <a:lstStyle/>
            <a:p>
              <a:pPr algn="ctr"/>
              <a:r>
                <a:rPr lang="en-US" altLang="zh-CN" dirty="0">
                  <a:solidFill>
                    <a:sysClr val="window" lastClr="FFFFFF"/>
                  </a:solidFill>
                </a:rPr>
                <a:t>3</a:t>
              </a:r>
            </a:p>
          </p:txBody>
        </p:sp>
        <p:sp>
          <p:nvSpPr>
            <p:cNvPr id="1049507" name="Line 11"/>
            <p:cNvSpPr>
              <a:spLocks noChangeShapeType="1"/>
            </p:cNvSpPr>
            <p:nvPr/>
          </p:nvSpPr>
          <p:spPr bwMode="auto">
            <a:xfrm>
              <a:off x="528" y="2928"/>
              <a:ext cx="288" cy="0"/>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9508" name="Line 12"/>
            <p:cNvSpPr>
              <a:spLocks noChangeShapeType="1"/>
            </p:cNvSpPr>
            <p:nvPr/>
          </p:nvSpPr>
          <p:spPr bwMode="auto">
            <a:xfrm flipV="1">
              <a:off x="1118" y="3504"/>
              <a:ext cx="336" cy="240"/>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9509" name="Line 13"/>
            <p:cNvSpPr>
              <a:spLocks noChangeShapeType="1"/>
            </p:cNvSpPr>
            <p:nvPr/>
          </p:nvSpPr>
          <p:spPr bwMode="auto">
            <a:xfrm flipV="1">
              <a:off x="1738" y="3216"/>
              <a:ext cx="336" cy="144"/>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9510" name="Line 14"/>
            <p:cNvSpPr>
              <a:spLocks noChangeShapeType="1"/>
            </p:cNvSpPr>
            <p:nvPr/>
          </p:nvSpPr>
          <p:spPr bwMode="auto">
            <a:xfrm flipV="1">
              <a:off x="2352" y="2832"/>
              <a:ext cx="240" cy="192"/>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9511" name="Line 15"/>
            <p:cNvSpPr>
              <a:spLocks noChangeShapeType="1"/>
            </p:cNvSpPr>
            <p:nvPr/>
          </p:nvSpPr>
          <p:spPr bwMode="auto">
            <a:xfrm>
              <a:off x="2352" y="3168"/>
              <a:ext cx="288" cy="96"/>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9512" name="Line 16"/>
            <p:cNvSpPr>
              <a:spLocks noChangeShapeType="1"/>
            </p:cNvSpPr>
            <p:nvPr/>
          </p:nvSpPr>
          <p:spPr bwMode="auto">
            <a:xfrm flipV="1">
              <a:off x="1776" y="2400"/>
              <a:ext cx="432" cy="144"/>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9513" name="Line 17"/>
            <p:cNvSpPr>
              <a:spLocks noChangeShapeType="1"/>
            </p:cNvSpPr>
            <p:nvPr/>
          </p:nvSpPr>
          <p:spPr bwMode="auto">
            <a:xfrm flipV="1">
              <a:off x="1152" y="2688"/>
              <a:ext cx="288" cy="144"/>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9514" name="Line 18"/>
            <p:cNvSpPr>
              <a:spLocks noChangeShapeType="1"/>
            </p:cNvSpPr>
            <p:nvPr/>
          </p:nvSpPr>
          <p:spPr bwMode="auto">
            <a:xfrm>
              <a:off x="1152" y="3024"/>
              <a:ext cx="288" cy="240"/>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9515" name="Freeform 19"/>
            <p:cNvSpPr/>
            <p:nvPr/>
          </p:nvSpPr>
          <p:spPr bwMode="auto">
            <a:xfrm>
              <a:off x="1728" y="2712"/>
              <a:ext cx="384" cy="264"/>
            </a:xfrm>
            <a:custGeom>
              <a:avLst/>
              <a:gdLst>
                <a:gd name="T0" fmla="*/ 0 w 384"/>
                <a:gd name="T1" fmla="*/ 24 h 264"/>
                <a:gd name="T2" fmla="*/ 96 w 384"/>
                <a:gd name="T3" fmla="*/ 24 h 264"/>
                <a:gd name="T4" fmla="*/ 336 w 384"/>
                <a:gd name="T5" fmla="*/ 168 h 264"/>
                <a:gd name="T6" fmla="*/ 384 w 384"/>
                <a:gd name="T7" fmla="*/ 264 h 264"/>
              </a:gdLst>
              <a:ahLst/>
              <a:cxnLst>
                <a:cxn ang="0">
                  <a:pos x="T0" y="T1"/>
                </a:cxn>
                <a:cxn ang="0">
                  <a:pos x="T2" y="T3"/>
                </a:cxn>
                <a:cxn ang="0">
                  <a:pos x="T4" y="T5"/>
                </a:cxn>
                <a:cxn ang="0">
                  <a:pos x="T6" y="T7"/>
                </a:cxn>
              </a:cxnLst>
              <a:rect l="0" t="0" r="r" b="b"/>
              <a:pathLst>
                <a:path w="384" h="264">
                  <a:moveTo>
                    <a:pt x="0" y="24"/>
                  </a:moveTo>
                  <a:cubicBezTo>
                    <a:pt x="20" y="12"/>
                    <a:pt x="40" y="0"/>
                    <a:pt x="96" y="24"/>
                  </a:cubicBezTo>
                  <a:cubicBezTo>
                    <a:pt x="152" y="48"/>
                    <a:pt x="288" y="128"/>
                    <a:pt x="336" y="168"/>
                  </a:cubicBezTo>
                  <a:cubicBezTo>
                    <a:pt x="384" y="208"/>
                    <a:pt x="376" y="248"/>
                    <a:pt x="384" y="264"/>
                  </a:cubicBezTo>
                </a:path>
              </a:pathLst>
            </a:custGeom>
            <a:noFill/>
            <a:ln w="9525">
              <a:solidFill>
                <a:sysClr val="windowText" lastClr="000000"/>
              </a:solidFill>
              <a:round/>
              <a:tailEnd type="triangle" w="lg" len="med"/>
            </a:ln>
            <a:effectLst/>
          </p:spPr>
          <p:txBody>
            <a:bodyPr wrap="none"/>
            <a:lstStyle/>
            <a:p>
              <a:endParaRPr lang="zh-CN" altLang="en-US"/>
            </a:p>
          </p:txBody>
        </p:sp>
        <p:sp>
          <p:nvSpPr>
            <p:cNvPr id="1049516" name="Freeform 20"/>
            <p:cNvSpPr/>
            <p:nvPr/>
          </p:nvSpPr>
          <p:spPr bwMode="auto">
            <a:xfrm>
              <a:off x="1612" y="2764"/>
              <a:ext cx="200" cy="432"/>
            </a:xfrm>
            <a:custGeom>
              <a:avLst/>
              <a:gdLst>
                <a:gd name="T0" fmla="*/ 0 w 200"/>
                <a:gd name="T1" fmla="*/ 432 h 432"/>
                <a:gd name="T2" fmla="*/ 144 w 200"/>
                <a:gd name="T3" fmla="*/ 384 h 432"/>
                <a:gd name="T4" fmla="*/ 192 w 200"/>
                <a:gd name="T5" fmla="*/ 240 h 432"/>
                <a:gd name="T6" fmla="*/ 96 w 200"/>
                <a:gd name="T7" fmla="*/ 0 h 432"/>
              </a:gdLst>
              <a:ahLst/>
              <a:cxnLst>
                <a:cxn ang="0">
                  <a:pos x="T0" y="T1"/>
                </a:cxn>
                <a:cxn ang="0">
                  <a:pos x="T2" y="T3"/>
                </a:cxn>
                <a:cxn ang="0">
                  <a:pos x="T4" y="T5"/>
                </a:cxn>
                <a:cxn ang="0">
                  <a:pos x="T6" y="T7"/>
                </a:cxn>
              </a:cxnLst>
              <a:rect l="0" t="0" r="r" b="b"/>
              <a:pathLst>
                <a:path w="200" h="432">
                  <a:moveTo>
                    <a:pt x="0" y="432"/>
                  </a:moveTo>
                  <a:cubicBezTo>
                    <a:pt x="56" y="424"/>
                    <a:pt x="112" y="416"/>
                    <a:pt x="144" y="384"/>
                  </a:cubicBezTo>
                  <a:cubicBezTo>
                    <a:pt x="176" y="352"/>
                    <a:pt x="200" y="304"/>
                    <a:pt x="192" y="240"/>
                  </a:cubicBezTo>
                  <a:cubicBezTo>
                    <a:pt x="184" y="176"/>
                    <a:pt x="120" y="40"/>
                    <a:pt x="96" y="0"/>
                  </a:cubicBezTo>
                </a:path>
              </a:pathLst>
            </a:custGeom>
            <a:noFill/>
            <a:ln w="9525">
              <a:solidFill>
                <a:sysClr val="windowText" lastClr="000000"/>
              </a:solidFill>
              <a:round/>
              <a:headEnd type="none" w="med" len="med"/>
              <a:tailEnd type="triangle" w="med" len="lg"/>
            </a:ln>
            <a:effectLst/>
          </p:spPr>
          <p:txBody>
            <a:bodyPr wrap="none"/>
            <a:lstStyle/>
            <a:p>
              <a:endParaRPr lang="zh-CN" altLang="en-US"/>
            </a:p>
          </p:txBody>
        </p:sp>
        <p:sp>
          <p:nvSpPr>
            <p:cNvPr id="1049517" name="Text Box 21"/>
            <p:cNvSpPr txBox="1">
              <a:spLocks noChangeArrowheads="1"/>
            </p:cNvSpPr>
            <p:nvPr/>
          </p:nvSpPr>
          <p:spPr bwMode="auto">
            <a:xfrm>
              <a:off x="624" y="1968"/>
              <a:ext cx="528" cy="250"/>
            </a:xfrm>
            <a:prstGeom prst="rect">
              <a:avLst/>
            </a:prstGeom>
            <a:noFill/>
            <a:ln>
              <a:noFill/>
            </a:ln>
            <a:effectLst/>
          </p:spPr>
          <p:txBody>
            <a:bodyPr>
              <a:spAutoFit/>
            </a:bodyPr>
            <a:lstStyle/>
            <a:p>
              <a:pPr>
                <a:spcBef>
                  <a:spcPct val="50000"/>
                </a:spcBef>
              </a:pPr>
              <a:r>
                <a:rPr lang="zh-CN" altLang="en-US" sz="2000" b="1"/>
                <a:t>父图：</a:t>
              </a:r>
            </a:p>
          </p:txBody>
        </p:sp>
        <p:sp>
          <p:nvSpPr>
            <p:cNvPr id="1049518" name="Text Box 22"/>
            <p:cNvSpPr txBox="1">
              <a:spLocks noChangeArrowheads="1"/>
            </p:cNvSpPr>
            <p:nvPr/>
          </p:nvSpPr>
          <p:spPr bwMode="auto">
            <a:xfrm>
              <a:off x="2916" y="2016"/>
              <a:ext cx="528" cy="250"/>
            </a:xfrm>
            <a:prstGeom prst="rect">
              <a:avLst/>
            </a:prstGeom>
            <a:noFill/>
            <a:ln>
              <a:noFill/>
            </a:ln>
            <a:effectLst/>
          </p:spPr>
          <p:txBody>
            <a:bodyPr>
              <a:spAutoFit/>
            </a:bodyPr>
            <a:lstStyle/>
            <a:p>
              <a:pPr>
                <a:spcBef>
                  <a:spcPct val="50000"/>
                </a:spcBef>
              </a:pPr>
              <a:r>
                <a:rPr lang="zh-CN" altLang="en-US" sz="2000" b="1"/>
                <a:t>子图：</a:t>
              </a:r>
            </a:p>
          </p:txBody>
        </p:sp>
        <p:sp>
          <p:nvSpPr>
            <p:cNvPr id="1049519" name="AutoShape 23"/>
            <p:cNvSpPr>
              <a:spLocks noChangeArrowheads="1"/>
            </p:cNvSpPr>
            <p:nvPr/>
          </p:nvSpPr>
          <p:spPr bwMode="auto">
            <a:xfrm>
              <a:off x="3552" y="2400"/>
              <a:ext cx="432" cy="432"/>
            </a:xfrm>
            <a:prstGeom prst="flowChartConnector">
              <a:avLst/>
            </a:prstGeom>
            <a:solidFill>
              <a:srgbClr val="6076B4"/>
            </a:solidFill>
            <a:ln w="9525">
              <a:solidFill>
                <a:sysClr val="windowText" lastClr="000000"/>
              </a:solidFill>
              <a:round/>
            </a:ln>
            <a:effectLst/>
          </p:spPr>
          <p:txBody>
            <a:bodyPr wrap="none" anchor="ctr"/>
            <a:lstStyle/>
            <a:p>
              <a:pPr algn="ctr"/>
              <a:r>
                <a:rPr lang="en-US" altLang="zh-CN">
                  <a:solidFill>
                    <a:sysClr val="window" lastClr="FFFFFF"/>
                  </a:solidFill>
                </a:rPr>
                <a:t>4.1</a:t>
              </a:r>
            </a:p>
          </p:txBody>
        </p:sp>
        <p:sp>
          <p:nvSpPr>
            <p:cNvPr id="1049520" name="AutoShape 24"/>
            <p:cNvSpPr>
              <a:spLocks noChangeArrowheads="1"/>
            </p:cNvSpPr>
            <p:nvPr/>
          </p:nvSpPr>
          <p:spPr bwMode="auto">
            <a:xfrm>
              <a:off x="4464" y="2064"/>
              <a:ext cx="432" cy="432"/>
            </a:xfrm>
            <a:prstGeom prst="flowChartConnector">
              <a:avLst/>
            </a:prstGeom>
            <a:solidFill>
              <a:srgbClr val="6076B4"/>
            </a:solidFill>
            <a:ln w="9525">
              <a:solidFill>
                <a:sysClr val="windowText" lastClr="000000"/>
              </a:solidFill>
              <a:round/>
            </a:ln>
            <a:effectLst/>
          </p:spPr>
          <p:txBody>
            <a:bodyPr wrap="none" anchor="ctr"/>
            <a:lstStyle/>
            <a:p>
              <a:pPr algn="ctr"/>
              <a:r>
                <a:rPr lang="en-US" altLang="zh-CN">
                  <a:solidFill>
                    <a:sysClr val="window" lastClr="FFFFFF"/>
                  </a:solidFill>
                </a:rPr>
                <a:t>4.3</a:t>
              </a:r>
            </a:p>
          </p:txBody>
        </p:sp>
        <p:sp>
          <p:nvSpPr>
            <p:cNvPr id="1049521" name="AutoShape 25"/>
            <p:cNvSpPr>
              <a:spLocks noChangeArrowheads="1"/>
            </p:cNvSpPr>
            <p:nvPr/>
          </p:nvSpPr>
          <p:spPr bwMode="auto">
            <a:xfrm>
              <a:off x="4128" y="3264"/>
              <a:ext cx="432" cy="432"/>
            </a:xfrm>
            <a:prstGeom prst="flowChartConnector">
              <a:avLst/>
            </a:prstGeom>
            <a:solidFill>
              <a:srgbClr val="6076B4"/>
            </a:solidFill>
            <a:ln w="9525">
              <a:solidFill>
                <a:sysClr val="windowText" lastClr="000000"/>
              </a:solidFill>
              <a:round/>
            </a:ln>
            <a:effectLst/>
          </p:spPr>
          <p:txBody>
            <a:bodyPr wrap="none" anchor="ctr"/>
            <a:lstStyle/>
            <a:p>
              <a:pPr algn="ctr"/>
              <a:r>
                <a:rPr lang="en-US" altLang="zh-CN">
                  <a:solidFill>
                    <a:sysClr val="window" lastClr="FFFFFF"/>
                  </a:solidFill>
                </a:rPr>
                <a:t>4.2</a:t>
              </a:r>
            </a:p>
          </p:txBody>
        </p:sp>
        <p:sp>
          <p:nvSpPr>
            <p:cNvPr id="1049522" name="Line 26"/>
            <p:cNvSpPr>
              <a:spLocks noChangeShapeType="1"/>
            </p:cNvSpPr>
            <p:nvPr/>
          </p:nvSpPr>
          <p:spPr bwMode="auto">
            <a:xfrm>
              <a:off x="3360" y="3190"/>
              <a:ext cx="480" cy="0"/>
            </a:xfrm>
            <a:prstGeom prst="line">
              <a:avLst/>
            </a:prstGeom>
            <a:noFill/>
            <a:ln w="9525">
              <a:solidFill>
                <a:sysClr val="windowText" lastClr="000000"/>
              </a:solidFill>
              <a:round/>
            </a:ln>
            <a:effectLst/>
          </p:spPr>
          <p:txBody>
            <a:bodyPr wrap="none"/>
            <a:lstStyle/>
            <a:p>
              <a:endParaRPr lang="zh-CN" altLang="en-US"/>
            </a:p>
          </p:txBody>
        </p:sp>
        <p:sp>
          <p:nvSpPr>
            <p:cNvPr id="1049523" name="Line 27"/>
            <p:cNvSpPr>
              <a:spLocks noChangeShapeType="1"/>
            </p:cNvSpPr>
            <p:nvPr/>
          </p:nvSpPr>
          <p:spPr bwMode="auto">
            <a:xfrm>
              <a:off x="3360" y="3396"/>
              <a:ext cx="480" cy="0"/>
            </a:xfrm>
            <a:prstGeom prst="line">
              <a:avLst/>
            </a:prstGeom>
            <a:noFill/>
            <a:ln w="9525">
              <a:solidFill>
                <a:sysClr val="windowText" lastClr="000000"/>
              </a:solidFill>
              <a:round/>
            </a:ln>
            <a:effectLst/>
          </p:spPr>
          <p:txBody>
            <a:bodyPr wrap="none"/>
            <a:lstStyle/>
            <a:p>
              <a:endParaRPr lang="zh-CN" altLang="en-US"/>
            </a:p>
          </p:txBody>
        </p:sp>
        <p:sp>
          <p:nvSpPr>
            <p:cNvPr id="1049524" name="Text Box 28"/>
            <p:cNvSpPr txBox="1">
              <a:spLocks noChangeArrowheads="1"/>
            </p:cNvSpPr>
            <p:nvPr/>
          </p:nvSpPr>
          <p:spPr bwMode="auto">
            <a:xfrm>
              <a:off x="3408" y="3135"/>
              <a:ext cx="432" cy="250"/>
            </a:xfrm>
            <a:prstGeom prst="rect">
              <a:avLst/>
            </a:prstGeom>
            <a:noFill/>
            <a:ln>
              <a:noFill/>
            </a:ln>
            <a:effectLst/>
          </p:spPr>
          <p:txBody>
            <a:bodyPr>
              <a:spAutoFit/>
            </a:bodyPr>
            <a:lstStyle/>
            <a:p>
              <a:pPr>
                <a:spcBef>
                  <a:spcPct val="50000"/>
                </a:spcBef>
              </a:pPr>
              <a:r>
                <a:rPr lang="en-US" altLang="zh-CN" sz="2000" dirty="0"/>
                <a:t>XX</a:t>
              </a:r>
            </a:p>
          </p:txBody>
        </p:sp>
        <p:sp>
          <p:nvSpPr>
            <p:cNvPr id="1049525" name="Line 29"/>
            <p:cNvSpPr>
              <a:spLocks noChangeShapeType="1"/>
            </p:cNvSpPr>
            <p:nvPr/>
          </p:nvSpPr>
          <p:spPr bwMode="auto">
            <a:xfrm>
              <a:off x="4464" y="2786"/>
              <a:ext cx="480" cy="0"/>
            </a:xfrm>
            <a:prstGeom prst="line">
              <a:avLst/>
            </a:prstGeom>
            <a:noFill/>
            <a:ln w="9525">
              <a:solidFill>
                <a:sysClr val="windowText" lastClr="000000"/>
              </a:solidFill>
              <a:round/>
            </a:ln>
            <a:effectLst/>
          </p:spPr>
          <p:txBody>
            <a:bodyPr wrap="none"/>
            <a:lstStyle/>
            <a:p>
              <a:endParaRPr lang="zh-CN" altLang="en-US"/>
            </a:p>
          </p:txBody>
        </p:sp>
        <p:sp>
          <p:nvSpPr>
            <p:cNvPr id="1049526" name="Line 30"/>
            <p:cNvSpPr>
              <a:spLocks noChangeShapeType="1"/>
            </p:cNvSpPr>
            <p:nvPr/>
          </p:nvSpPr>
          <p:spPr bwMode="auto">
            <a:xfrm>
              <a:off x="4464" y="2992"/>
              <a:ext cx="480" cy="0"/>
            </a:xfrm>
            <a:prstGeom prst="line">
              <a:avLst/>
            </a:prstGeom>
            <a:noFill/>
            <a:ln w="9525">
              <a:solidFill>
                <a:sysClr val="windowText" lastClr="000000"/>
              </a:solidFill>
              <a:round/>
            </a:ln>
            <a:effectLst/>
          </p:spPr>
          <p:txBody>
            <a:bodyPr wrap="none"/>
            <a:lstStyle/>
            <a:p>
              <a:endParaRPr lang="zh-CN" altLang="en-US"/>
            </a:p>
          </p:txBody>
        </p:sp>
        <p:sp>
          <p:nvSpPr>
            <p:cNvPr id="1049527" name="Text Box 31"/>
            <p:cNvSpPr txBox="1">
              <a:spLocks noChangeArrowheads="1"/>
            </p:cNvSpPr>
            <p:nvPr/>
          </p:nvSpPr>
          <p:spPr bwMode="auto">
            <a:xfrm>
              <a:off x="4512" y="2750"/>
              <a:ext cx="432" cy="250"/>
            </a:xfrm>
            <a:prstGeom prst="rect">
              <a:avLst/>
            </a:prstGeom>
            <a:noFill/>
            <a:ln>
              <a:noFill/>
            </a:ln>
            <a:effectLst/>
          </p:spPr>
          <p:txBody>
            <a:bodyPr>
              <a:spAutoFit/>
            </a:bodyPr>
            <a:lstStyle/>
            <a:p>
              <a:pPr>
                <a:spcBef>
                  <a:spcPct val="50000"/>
                </a:spcBef>
              </a:pPr>
              <a:r>
                <a:rPr lang="en-US" altLang="zh-CN" sz="2000" dirty="0"/>
                <a:t>YY</a:t>
              </a:r>
            </a:p>
          </p:txBody>
        </p:sp>
        <p:sp>
          <p:nvSpPr>
            <p:cNvPr id="1049528" name="Line 32"/>
            <p:cNvSpPr>
              <a:spLocks noChangeShapeType="1"/>
            </p:cNvSpPr>
            <p:nvPr/>
          </p:nvSpPr>
          <p:spPr bwMode="auto">
            <a:xfrm>
              <a:off x="3284" y="2352"/>
              <a:ext cx="288" cy="144"/>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9529" name="Line 33"/>
            <p:cNvSpPr>
              <a:spLocks noChangeShapeType="1"/>
            </p:cNvSpPr>
            <p:nvPr/>
          </p:nvSpPr>
          <p:spPr bwMode="auto">
            <a:xfrm flipV="1">
              <a:off x="4896" y="2160"/>
              <a:ext cx="336" cy="48"/>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9530" name="Line 34"/>
            <p:cNvSpPr>
              <a:spLocks noChangeShapeType="1"/>
            </p:cNvSpPr>
            <p:nvPr/>
          </p:nvSpPr>
          <p:spPr bwMode="auto">
            <a:xfrm flipV="1">
              <a:off x="3928" y="3634"/>
              <a:ext cx="288" cy="240"/>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9531" name="Line 35"/>
            <p:cNvSpPr>
              <a:spLocks noChangeShapeType="1"/>
            </p:cNvSpPr>
            <p:nvPr/>
          </p:nvSpPr>
          <p:spPr bwMode="auto">
            <a:xfrm>
              <a:off x="4560" y="3580"/>
              <a:ext cx="336" cy="48"/>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9532" name="Freeform 36"/>
            <p:cNvSpPr/>
            <p:nvPr/>
          </p:nvSpPr>
          <p:spPr bwMode="auto">
            <a:xfrm>
              <a:off x="4512" y="3004"/>
              <a:ext cx="192" cy="336"/>
            </a:xfrm>
            <a:custGeom>
              <a:avLst/>
              <a:gdLst>
                <a:gd name="T0" fmla="*/ 0 w 192"/>
                <a:gd name="T1" fmla="*/ 336 h 336"/>
                <a:gd name="T2" fmla="*/ 144 w 192"/>
                <a:gd name="T3" fmla="*/ 192 h 336"/>
                <a:gd name="T4" fmla="*/ 192 w 192"/>
                <a:gd name="T5" fmla="*/ 0 h 336"/>
              </a:gdLst>
              <a:ahLst/>
              <a:cxnLst>
                <a:cxn ang="0">
                  <a:pos x="T0" y="T1"/>
                </a:cxn>
                <a:cxn ang="0">
                  <a:pos x="T2" y="T3"/>
                </a:cxn>
                <a:cxn ang="0">
                  <a:pos x="T4" y="T5"/>
                </a:cxn>
              </a:cxnLst>
              <a:rect l="0" t="0" r="r" b="b"/>
              <a:pathLst>
                <a:path w="192" h="336">
                  <a:moveTo>
                    <a:pt x="0" y="336"/>
                  </a:moveTo>
                  <a:cubicBezTo>
                    <a:pt x="56" y="292"/>
                    <a:pt x="112" y="248"/>
                    <a:pt x="144" y="192"/>
                  </a:cubicBezTo>
                  <a:cubicBezTo>
                    <a:pt x="176" y="136"/>
                    <a:pt x="184" y="32"/>
                    <a:pt x="192" y="0"/>
                  </a:cubicBezTo>
                </a:path>
              </a:pathLst>
            </a:custGeom>
            <a:noFill/>
            <a:ln w="9525">
              <a:solidFill>
                <a:sysClr val="windowText" lastClr="000000"/>
              </a:solidFill>
              <a:round/>
              <a:tailEnd type="triangle" w="lg" len="med"/>
            </a:ln>
            <a:effectLst/>
          </p:spPr>
          <p:txBody>
            <a:bodyPr wrap="none"/>
            <a:lstStyle/>
            <a:p>
              <a:endParaRPr lang="zh-CN" altLang="en-US"/>
            </a:p>
          </p:txBody>
        </p:sp>
        <p:sp>
          <p:nvSpPr>
            <p:cNvPr id="1049533" name="Freeform 37"/>
            <p:cNvSpPr/>
            <p:nvPr/>
          </p:nvSpPr>
          <p:spPr bwMode="auto">
            <a:xfrm>
              <a:off x="4752" y="2496"/>
              <a:ext cx="56" cy="288"/>
            </a:xfrm>
            <a:custGeom>
              <a:avLst/>
              <a:gdLst>
                <a:gd name="T0" fmla="*/ 0 w 56"/>
                <a:gd name="T1" fmla="*/ 0 h 288"/>
                <a:gd name="T2" fmla="*/ 48 w 56"/>
                <a:gd name="T3" fmla="*/ 48 h 288"/>
                <a:gd name="T4" fmla="*/ 48 w 56"/>
                <a:gd name="T5" fmla="*/ 288 h 288"/>
              </a:gdLst>
              <a:ahLst/>
              <a:cxnLst>
                <a:cxn ang="0">
                  <a:pos x="T0" y="T1"/>
                </a:cxn>
                <a:cxn ang="0">
                  <a:pos x="T2" y="T3"/>
                </a:cxn>
                <a:cxn ang="0">
                  <a:pos x="T4" y="T5"/>
                </a:cxn>
              </a:cxnLst>
              <a:rect l="0" t="0" r="r" b="b"/>
              <a:pathLst>
                <a:path w="56" h="288">
                  <a:moveTo>
                    <a:pt x="0" y="0"/>
                  </a:moveTo>
                  <a:cubicBezTo>
                    <a:pt x="20" y="0"/>
                    <a:pt x="40" y="0"/>
                    <a:pt x="48" y="48"/>
                  </a:cubicBezTo>
                  <a:cubicBezTo>
                    <a:pt x="56" y="96"/>
                    <a:pt x="48" y="248"/>
                    <a:pt x="48" y="288"/>
                  </a:cubicBezTo>
                </a:path>
              </a:pathLst>
            </a:custGeom>
            <a:noFill/>
            <a:ln w="9525">
              <a:solidFill>
                <a:sysClr val="windowText" lastClr="000000"/>
              </a:solidFill>
              <a:round/>
              <a:tailEnd type="triangle" w="lg" len="med"/>
            </a:ln>
            <a:effectLst/>
          </p:spPr>
          <p:txBody>
            <a:bodyPr wrap="none"/>
            <a:lstStyle/>
            <a:p>
              <a:endParaRPr lang="zh-CN" altLang="en-US"/>
            </a:p>
          </p:txBody>
        </p:sp>
        <p:sp>
          <p:nvSpPr>
            <p:cNvPr id="1049534" name="Freeform 38"/>
            <p:cNvSpPr/>
            <p:nvPr/>
          </p:nvSpPr>
          <p:spPr bwMode="auto">
            <a:xfrm>
              <a:off x="3572" y="3398"/>
              <a:ext cx="536" cy="208"/>
            </a:xfrm>
            <a:custGeom>
              <a:avLst/>
              <a:gdLst>
                <a:gd name="T0" fmla="*/ 536 w 536"/>
                <a:gd name="T1" fmla="*/ 144 h 208"/>
                <a:gd name="T2" fmla="*/ 344 w 536"/>
                <a:gd name="T3" fmla="*/ 192 h 208"/>
                <a:gd name="T4" fmla="*/ 56 w 536"/>
                <a:gd name="T5" fmla="*/ 48 h 208"/>
                <a:gd name="T6" fmla="*/ 8 w 536"/>
                <a:gd name="T7" fmla="*/ 0 h 208"/>
              </a:gdLst>
              <a:ahLst/>
              <a:cxnLst>
                <a:cxn ang="0">
                  <a:pos x="T0" y="T1"/>
                </a:cxn>
                <a:cxn ang="0">
                  <a:pos x="T2" y="T3"/>
                </a:cxn>
                <a:cxn ang="0">
                  <a:pos x="T4" y="T5"/>
                </a:cxn>
                <a:cxn ang="0">
                  <a:pos x="T6" y="T7"/>
                </a:cxn>
              </a:cxnLst>
              <a:rect l="0" t="0" r="r" b="b"/>
              <a:pathLst>
                <a:path w="536" h="208">
                  <a:moveTo>
                    <a:pt x="536" y="144"/>
                  </a:moveTo>
                  <a:cubicBezTo>
                    <a:pt x="480" y="176"/>
                    <a:pt x="424" y="208"/>
                    <a:pt x="344" y="192"/>
                  </a:cubicBezTo>
                  <a:cubicBezTo>
                    <a:pt x="264" y="176"/>
                    <a:pt x="112" y="80"/>
                    <a:pt x="56" y="48"/>
                  </a:cubicBezTo>
                  <a:cubicBezTo>
                    <a:pt x="0" y="16"/>
                    <a:pt x="16" y="8"/>
                    <a:pt x="8" y="0"/>
                  </a:cubicBezTo>
                </a:path>
              </a:pathLst>
            </a:custGeom>
            <a:noFill/>
            <a:ln w="9525">
              <a:solidFill>
                <a:sysClr val="windowText" lastClr="000000"/>
              </a:solidFill>
              <a:round/>
              <a:tailEnd type="triangle" w="lg" len="med"/>
            </a:ln>
            <a:effectLst/>
          </p:spPr>
          <p:txBody>
            <a:bodyPr wrap="none"/>
            <a:lstStyle/>
            <a:p>
              <a:endParaRPr lang="zh-CN" altLang="en-US"/>
            </a:p>
          </p:txBody>
        </p:sp>
        <p:sp>
          <p:nvSpPr>
            <p:cNvPr id="1049535" name="Line 39"/>
            <p:cNvSpPr>
              <a:spLocks noChangeShapeType="1"/>
            </p:cNvSpPr>
            <p:nvPr/>
          </p:nvSpPr>
          <p:spPr bwMode="auto">
            <a:xfrm flipV="1">
              <a:off x="3552" y="2832"/>
              <a:ext cx="192" cy="336"/>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9536" name="Line 40"/>
            <p:cNvSpPr>
              <a:spLocks noChangeShapeType="1"/>
            </p:cNvSpPr>
            <p:nvPr/>
          </p:nvSpPr>
          <p:spPr bwMode="auto">
            <a:xfrm flipV="1">
              <a:off x="3984" y="2352"/>
              <a:ext cx="480" cy="144"/>
            </a:xfrm>
            <a:prstGeom prst="line">
              <a:avLst/>
            </a:prstGeom>
            <a:noFill/>
            <a:ln w="9525">
              <a:solidFill>
                <a:sysClr val="windowText" lastClr="000000"/>
              </a:solidFill>
              <a:round/>
              <a:tailEnd type="triangle" w="med" len="med"/>
            </a:ln>
            <a:effectLst/>
          </p:spPr>
          <p:txBody>
            <a:bodyPr wrap="none"/>
            <a:lstStyle/>
            <a:p>
              <a:endParaRPr lang="zh-CN" altLang="en-US"/>
            </a:p>
          </p:txBody>
        </p:sp>
      </p:grpSp>
      <p:sp>
        <p:nvSpPr>
          <p:cNvPr id="1049537" name="Oval 41"/>
          <p:cNvSpPr>
            <a:spLocks noChangeArrowheads="1"/>
          </p:cNvSpPr>
          <p:nvPr/>
        </p:nvSpPr>
        <p:spPr bwMode="auto">
          <a:xfrm>
            <a:off x="8472170" y="3539490"/>
            <a:ext cx="990600" cy="762000"/>
          </a:xfrm>
          <a:prstGeom prst="ellipse">
            <a:avLst/>
          </a:prstGeom>
          <a:noFill/>
          <a:ln w="25400">
            <a:solidFill>
              <a:srgbClr val="FF0000"/>
            </a:solidFill>
            <a:round/>
          </a:ln>
          <a:effectLst/>
        </p:spPr>
        <p:txBody>
          <a:bodyPr wrap="none"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500"/>
                                        </p:tgtEl>
                                        <p:attrNameLst>
                                          <p:attrName>style.visibility</p:attrName>
                                        </p:attrNameLst>
                                      </p:cBhvr>
                                      <p:to>
                                        <p:strVal val="visible"/>
                                      </p:to>
                                    </p:set>
                                    <p:animEffect transition="in" filter="blinds(horizontal)">
                                      <p:cBhvr>
                                        <p:cTn id="7" dur="500"/>
                                        <p:tgtEl>
                                          <p:spTgt spid="10495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6"/>
                                        </p:tgtEl>
                                        <p:attrNameLst>
                                          <p:attrName>style.visibility</p:attrName>
                                        </p:attrNameLst>
                                      </p:cBhvr>
                                      <p:to>
                                        <p:strVal val="visible"/>
                                      </p:to>
                                    </p:set>
                                    <p:animEffect transition="in" filter="blinds(horizontal)">
                                      <p:cBhvr>
                                        <p:cTn id="12" dur="500"/>
                                        <p:tgtEl>
                                          <p:spTgt spid="34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0495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00" grpId="0"/>
      <p:bldP spid="1049537"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538" name="标题 1"/>
          <p:cNvSpPr>
            <a:spLocks noGrp="1"/>
          </p:cNvSpPr>
          <p:nvPr>
            <p:ph type="title"/>
          </p:nvPr>
        </p:nvSpPr>
        <p:spPr>
          <a:xfrm>
            <a:off x="571500" y="0"/>
            <a:ext cx="7613650" cy="668655"/>
          </a:xfrm>
        </p:spPr>
        <p:txBody>
          <a:bodyPr/>
          <a:lstStyle/>
          <a:p>
            <a:r>
              <a:rPr lang="en-US" altLang="zh-CN" dirty="0"/>
              <a:t>3.9.3 </a:t>
            </a:r>
            <a:r>
              <a:rPr lang="zh-CN" altLang="en-US" dirty="0"/>
              <a:t>提高易理解性</a:t>
            </a:r>
          </a:p>
        </p:txBody>
      </p:sp>
      <p:sp>
        <p:nvSpPr>
          <p:cNvPr id="1049539" name="Rectangle 3"/>
          <p:cNvSpPr>
            <a:spLocks noGrp="1" noChangeArrowheads="1"/>
          </p:cNvSpPr>
          <p:nvPr/>
        </p:nvSpPr>
        <p:spPr>
          <a:xfrm>
            <a:off x="1021080" y="1370965"/>
            <a:ext cx="7848600" cy="274320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r>
              <a:rPr lang="en-US" altLang="zh-CN" sz="36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0" dirty="0">
                <a:latin typeface="微软雅黑" panose="020B0503020204020204" pitchFamily="34" charset="-122"/>
                <a:ea typeface="微软雅黑" panose="020B0503020204020204" pitchFamily="34" charset="-122"/>
                <a:cs typeface="微软雅黑" panose="020B0503020204020204" pitchFamily="34" charset="-122"/>
              </a:rPr>
              <a:t>简化加工之间的联系</a:t>
            </a:r>
          </a:p>
          <a:p>
            <a:pPr marL="0" indent="0" algn="just">
              <a:buNone/>
            </a:pPr>
            <a:endParaRPr lang="zh-CN" altLang="en-US" sz="2800" b="0" dirty="0">
              <a:latin typeface="微软雅黑" panose="020B0503020204020204" pitchFamily="34" charset="-122"/>
              <a:ea typeface="微软雅黑" panose="020B0503020204020204" pitchFamily="34" charset="-122"/>
              <a:cs typeface="微软雅黑" panose="020B0503020204020204" pitchFamily="34" charset="-122"/>
            </a:endParaRPr>
          </a:p>
          <a:p>
            <a:pPr algn="just"/>
            <a:r>
              <a:rPr lang="zh-CN" altLang="en-US" sz="2800" b="0" dirty="0">
                <a:latin typeface="微软雅黑" panose="020B0503020204020204" pitchFamily="34" charset="-122"/>
                <a:ea typeface="微软雅黑" panose="020B0503020204020204" pitchFamily="34" charset="-122"/>
                <a:cs typeface="微软雅黑" panose="020B0503020204020204" pitchFamily="34" charset="-122"/>
              </a:rPr>
              <a:t> 注意分解的均匀</a:t>
            </a:r>
          </a:p>
          <a:p>
            <a:pPr marL="0" indent="0" algn="just">
              <a:buNone/>
            </a:pPr>
            <a:endParaRPr lang="zh-CN" altLang="en-US" sz="2800" b="0" dirty="0">
              <a:latin typeface="微软雅黑" panose="020B0503020204020204" pitchFamily="34" charset="-122"/>
              <a:ea typeface="微软雅黑" panose="020B0503020204020204" pitchFamily="34" charset="-122"/>
              <a:cs typeface="微软雅黑" panose="020B0503020204020204" pitchFamily="34" charset="-122"/>
            </a:endParaRPr>
          </a:p>
          <a:p>
            <a:pPr algn="just"/>
            <a:r>
              <a:rPr lang="zh-CN" altLang="en-US" sz="2800" b="0" dirty="0">
                <a:latin typeface="微软雅黑" panose="020B0503020204020204" pitchFamily="34" charset="-122"/>
                <a:ea typeface="微软雅黑" panose="020B0503020204020204" pitchFamily="34" charset="-122"/>
                <a:cs typeface="微软雅黑" panose="020B0503020204020204" pitchFamily="34" charset="-122"/>
              </a:rPr>
              <a:t> 适当地命名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49538"/>
                                        </p:tgtEl>
                                        <p:attrNameLst>
                                          <p:attrName>style.visibility</p:attrName>
                                        </p:attrNameLst>
                                      </p:cBhvr>
                                      <p:to>
                                        <p:strVal val="visible"/>
                                      </p:to>
                                    </p:set>
                                    <p:animEffect transition="in" filter="checkerboard(across)">
                                      <p:cBhvr>
                                        <p:cTn id="7" dur="500"/>
                                        <p:tgtEl>
                                          <p:spTgt spid="10495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9539"/>
                                        </p:tgtEl>
                                        <p:attrNameLst>
                                          <p:attrName>style.visibility</p:attrName>
                                        </p:attrNameLst>
                                      </p:cBhvr>
                                      <p:to>
                                        <p:strVal val="visible"/>
                                      </p:to>
                                    </p:set>
                                    <p:animEffect transition="in" filter="blinds(horizontal)">
                                      <p:cBhvr>
                                        <p:cTn id="12" dur="500"/>
                                        <p:tgtEl>
                                          <p:spTgt spid="1049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38" grpId="0"/>
      <p:bldP spid="104953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542" name="标题 1"/>
          <p:cNvSpPr>
            <a:spLocks noGrp="1"/>
          </p:cNvSpPr>
          <p:nvPr>
            <p:ph type="title"/>
          </p:nvPr>
        </p:nvSpPr>
        <p:spPr/>
        <p:txBody>
          <a:bodyPr/>
          <a:lstStyle/>
          <a:p>
            <a:r>
              <a:rPr lang="en-US" altLang="zh-CN" dirty="0"/>
              <a:t>3.9.3-1 </a:t>
            </a:r>
            <a:r>
              <a:rPr lang="zh-CN" altLang="en-US" dirty="0"/>
              <a:t>简化加工之间的联系</a:t>
            </a:r>
          </a:p>
        </p:txBody>
      </p:sp>
      <p:sp>
        <p:nvSpPr>
          <p:cNvPr id="1049543" name="Rectangle 3"/>
          <p:cNvSpPr>
            <a:spLocks noGrp="1" noChangeArrowheads="1"/>
          </p:cNvSpPr>
          <p:nvPr/>
        </p:nvSpPr>
        <p:spPr>
          <a:xfrm>
            <a:off x="737235" y="1127125"/>
            <a:ext cx="11142980" cy="1997075"/>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lnSpc>
                <a:spcPct val="90000"/>
              </a:lnSpc>
              <a:buFontTx/>
              <a:buNone/>
            </a:pPr>
            <a:r>
              <a:rPr lang="en-US" altLang="zh-CN" sz="2800" b="0" dirty="0">
                <a:latin typeface="+mn-ea"/>
                <a:cs typeface="+mn-ea"/>
              </a:rPr>
              <a:t>   </a:t>
            </a:r>
            <a:r>
              <a:rPr lang="zh-CN" altLang="en-US" sz="2800" b="0" dirty="0">
                <a:latin typeface="+mn-ea"/>
                <a:cs typeface="+mn-ea"/>
              </a:rPr>
              <a:t>应</a:t>
            </a:r>
            <a:r>
              <a:rPr lang="zh-CN" altLang="en-US" sz="2800" b="0" dirty="0">
                <a:solidFill>
                  <a:schemeClr val="accent1"/>
                </a:solidFill>
                <a:latin typeface="+mn-ea"/>
                <a:cs typeface="+mn-ea"/>
              </a:rPr>
              <a:t>尽量减少</a:t>
            </a:r>
            <a:r>
              <a:rPr lang="zh-CN" altLang="en-US" sz="2800" b="0" dirty="0">
                <a:latin typeface="+mn-ea"/>
                <a:cs typeface="+mn-ea"/>
              </a:rPr>
              <a:t>加工之间输入输出数据流的</a:t>
            </a:r>
            <a:r>
              <a:rPr lang="zh-CN" altLang="en-US" sz="2800" b="0" dirty="0">
                <a:solidFill>
                  <a:schemeClr val="accent1"/>
                </a:solidFill>
                <a:latin typeface="+mn-ea"/>
                <a:cs typeface="+mn-ea"/>
              </a:rPr>
              <a:t>数目</a:t>
            </a:r>
            <a:r>
              <a:rPr lang="zh-CN" altLang="en-US" sz="2800" b="0" dirty="0">
                <a:latin typeface="+mn-ea"/>
                <a:cs typeface="+mn-ea"/>
              </a:rPr>
              <a:t>。因为加工之间的数据流越少</a:t>
            </a:r>
            <a:r>
              <a:rPr lang="en-US" altLang="zh-CN" sz="2800" b="0" dirty="0">
                <a:latin typeface="+mn-ea"/>
                <a:cs typeface="+mn-ea"/>
              </a:rPr>
              <a:t>,</a:t>
            </a:r>
            <a:r>
              <a:rPr lang="zh-CN" altLang="en-US" sz="2800" b="0" dirty="0">
                <a:latin typeface="+mn-ea"/>
                <a:cs typeface="+mn-ea"/>
              </a:rPr>
              <a:t>各个加工的功能就越相对独立。</a:t>
            </a:r>
          </a:p>
          <a:p>
            <a:pPr algn="just">
              <a:lnSpc>
                <a:spcPct val="90000"/>
              </a:lnSpc>
              <a:buFontTx/>
              <a:buNone/>
            </a:pPr>
            <a:r>
              <a:rPr lang="zh-CN" altLang="en-US" sz="2800" b="0" dirty="0">
                <a:latin typeface="+mn-ea"/>
                <a:cs typeface="+mn-ea"/>
              </a:rPr>
              <a:t>   例： </a:t>
            </a:r>
          </a:p>
        </p:txBody>
      </p:sp>
      <p:grpSp>
        <p:nvGrpSpPr>
          <p:cNvPr id="351" name="组合 2"/>
          <p:cNvGrpSpPr/>
          <p:nvPr/>
        </p:nvGrpSpPr>
        <p:grpSpPr>
          <a:xfrm>
            <a:off x="2365375" y="2811780"/>
            <a:ext cx="5575300" cy="2749550"/>
            <a:chOff x="3725" y="4428"/>
            <a:chExt cx="8780" cy="4330"/>
          </a:xfrm>
        </p:grpSpPr>
        <p:sp>
          <p:nvSpPr>
            <p:cNvPr id="1049544" name="Text Box 4"/>
            <p:cNvSpPr txBox="1">
              <a:spLocks noChangeArrowheads="1"/>
            </p:cNvSpPr>
            <p:nvPr/>
          </p:nvSpPr>
          <p:spPr bwMode="auto">
            <a:xfrm>
              <a:off x="10275" y="4920"/>
              <a:ext cx="600" cy="625"/>
            </a:xfrm>
            <a:prstGeom prst="rect">
              <a:avLst/>
            </a:prstGeom>
            <a:noFill/>
            <a:ln>
              <a:noFill/>
            </a:ln>
            <a:effectLst/>
          </p:spPr>
          <p:txBody>
            <a:bodyPr>
              <a:spAutoFit/>
            </a:bodyPr>
            <a:lstStyle/>
            <a:p>
              <a:pPr>
                <a:spcBef>
                  <a:spcPct val="50000"/>
                </a:spcBef>
              </a:pPr>
              <a:r>
                <a:rPr lang="en-US" altLang="zh-CN" sz="2000"/>
                <a:t>G</a:t>
              </a:r>
            </a:p>
          </p:txBody>
        </p:sp>
        <p:grpSp>
          <p:nvGrpSpPr>
            <p:cNvPr id="352" name="Group 5"/>
            <p:cNvGrpSpPr/>
            <p:nvPr/>
          </p:nvGrpSpPr>
          <p:grpSpPr bwMode="auto">
            <a:xfrm>
              <a:off x="3725" y="4428"/>
              <a:ext cx="8780" cy="4330"/>
              <a:chOff x="1432" y="2146"/>
              <a:chExt cx="3512" cy="1732"/>
            </a:xfrm>
          </p:grpSpPr>
          <p:sp>
            <p:nvSpPr>
              <p:cNvPr id="1049545" name="AutoShape 6"/>
              <p:cNvSpPr>
                <a:spLocks noChangeArrowheads="1"/>
              </p:cNvSpPr>
              <p:nvPr/>
            </p:nvSpPr>
            <p:spPr bwMode="auto">
              <a:xfrm>
                <a:off x="1862" y="2386"/>
                <a:ext cx="384" cy="384"/>
              </a:xfrm>
              <a:prstGeom prst="flowChartConnector">
                <a:avLst/>
              </a:prstGeom>
              <a:solidFill>
                <a:schemeClr val="accent1"/>
              </a:solidFill>
              <a:ln w="9525">
                <a:solidFill>
                  <a:schemeClr val="tx1"/>
                </a:solidFill>
                <a:round/>
              </a:ln>
              <a:effectLst/>
            </p:spPr>
            <p:txBody>
              <a:bodyPr wrap="none" anchor="ctr"/>
              <a:lstStyle/>
              <a:p>
                <a:pPr algn="ctr"/>
                <a:r>
                  <a:rPr lang="en-US" altLang="zh-CN" dirty="0">
                    <a:solidFill>
                      <a:schemeClr val="bg1"/>
                    </a:solidFill>
                  </a:rPr>
                  <a:t>1</a:t>
                </a:r>
              </a:p>
            </p:txBody>
          </p:sp>
          <p:sp>
            <p:nvSpPr>
              <p:cNvPr id="1049546" name="AutoShape 7"/>
              <p:cNvSpPr>
                <a:spLocks noChangeArrowheads="1"/>
              </p:cNvSpPr>
              <p:nvPr/>
            </p:nvSpPr>
            <p:spPr bwMode="auto">
              <a:xfrm>
                <a:off x="2966" y="2818"/>
                <a:ext cx="384" cy="384"/>
              </a:xfrm>
              <a:prstGeom prst="flowChartConnector">
                <a:avLst/>
              </a:prstGeom>
              <a:solidFill>
                <a:schemeClr val="accent1"/>
              </a:solidFill>
              <a:ln w="9525">
                <a:solidFill>
                  <a:schemeClr val="tx1"/>
                </a:solidFill>
                <a:round/>
              </a:ln>
              <a:effectLst/>
            </p:spPr>
            <p:txBody>
              <a:bodyPr wrap="none" anchor="ctr"/>
              <a:lstStyle/>
              <a:p>
                <a:pPr algn="ctr"/>
                <a:r>
                  <a:rPr lang="en-US" altLang="zh-CN">
                    <a:solidFill>
                      <a:schemeClr val="bg1"/>
                    </a:solidFill>
                  </a:rPr>
                  <a:t>2</a:t>
                </a:r>
              </a:p>
            </p:txBody>
          </p:sp>
          <p:sp>
            <p:nvSpPr>
              <p:cNvPr id="1049547" name="AutoShape 8"/>
              <p:cNvSpPr>
                <a:spLocks noChangeArrowheads="1"/>
              </p:cNvSpPr>
              <p:nvPr/>
            </p:nvSpPr>
            <p:spPr bwMode="auto">
              <a:xfrm>
                <a:off x="2294" y="3394"/>
                <a:ext cx="384" cy="384"/>
              </a:xfrm>
              <a:prstGeom prst="flowChartConnector">
                <a:avLst/>
              </a:prstGeom>
              <a:solidFill>
                <a:schemeClr val="accent1"/>
              </a:solidFill>
              <a:ln w="9525">
                <a:solidFill>
                  <a:schemeClr val="tx1"/>
                </a:solidFill>
                <a:round/>
              </a:ln>
              <a:effectLst/>
            </p:spPr>
            <p:txBody>
              <a:bodyPr wrap="none" anchor="ctr"/>
              <a:lstStyle/>
              <a:p>
                <a:pPr algn="ctr"/>
                <a:r>
                  <a:rPr lang="en-US" altLang="zh-CN">
                    <a:solidFill>
                      <a:schemeClr val="bg1"/>
                    </a:solidFill>
                  </a:rPr>
                  <a:t>3</a:t>
                </a:r>
              </a:p>
            </p:txBody>
          </p:sp>
          <p:sp>
            <p:nvSpPr>
              <p:cNvPr id="1049548" name="AutoShape 9"/>
              <p:cNvSpPr>
                <a:spLocks noChangeArrowheads="1"/>
              </p:cNvSpPr>
              <p:nvPr/>
            </p:nvSpPr>
            <p:spPr bwMode="auto">
              <a:xfrm>
                <a:off x="4070" y="2962"/>
                <a:ext cx="384" cy="384"/>
              </a:xfrm>
              <a:prstGeom prst="flowChartConnector">
                <a:avLst/>
              </a:prstGeom>
              <a:solidFill>
                <a:schemeClr val="accent1"/>
              </a:solidFill>
              <a:ln w="9525">
                <a:solidFill>
                  <a:schemeClr val="tx1"/>
                </a:solidFill>
                <a:round/>
              </a:ln>
              <a:effectLst/>
            </p:spPr>
            <p:txBody>
              <a:bodyPr wrap="none" anchor="ctr"/>
              <a:lstStyle/>
              <a:p>
                <a:pPr algn="ctr"/>
                <a:r>
                  <a:rPr lang="en-US" altLang="zh-CN">
                    <a:solidFill>
                      <a:schemeClr val="bg1"/>
                    </a:solidFill>
                  </a:rPr>
                  <a:t>5</a:t>
                </a:r>
              </a:p>
            </p:txBody>
          </p:sp>
          <p:sp>
            <p:nvSpPr>
              <p:cNvPr id="1049549" name="AutoShape 10"/>
              <p:cNvSpPr>
                <a:spLocks noChangeArrowheads="1"/>
              </p:cNvSpPr>
              <p:nvPr/>
            </p:nvSpPr>
            <p:spPr bwMode="auto">
              <a:xfrm>
                <a:off x="3782" y="2146"/>
                <a:ext cx="384" cy="384"/>
              </a:xfrm>
              <a:prstGeom prst="flowChartConnector">
                <a:avLst/>
              </a:prstGeom>
              <a:solidFill>
                <a:schemeClr val="accent1"/>
              </a:solidFill>
              <a:ln w="9525">
                <a:solidFill>
                  <a:schemeClr val="tx1"/>
                </a:solidFill>
                <a:round/>
              </a:ln>
              <a:effectLst/>
            </p:spPr>
            <p:txBody>
              <a:bodyPr wrap="none" anchor="ctr"/>
              <a:lstStyle/>
              <a:p>
                <a:pPr algn="ctr"/>
                <a:r>
                  <a:rPr lang="en-US" altLang="zh-CN">
                    <a:solidFill>
                      <a:schemeClr val="bg1"/>
                    </a:solidFill>
                  </a:rPr>
                  <a:t>4</a:t>
                </a:r>
              </a:p>
            </p:txBody>
          </p:sp>
          <p:sp>
            <p:nvSpPr>
              <p:cNvPr id="1049550" name="Line 11"/>
              <p:cNvSpPr>
                <a:spLocks noChangeShapeType="1"/>
              </p:cNvSpPr>
              <p:nvPr/>
            </p:nvSpPr>
            <p:spPr bwMode="auto">
              <a:xfrm>
                <a:off x="1526" y="2530"/>
                <a:ext cx="336" cy="48"/>
              </a:xfrm>
              <a:prstGeom prst="line">
                <a:avLst/>
              </a:prstGeom>
              <a:noFill/>
              <a:ln w="9525">
                <a:solidFill>
                  <a:schemeClr val="tx1"/>
                </a:solidFill>
                <a:round/>
                <a:tailEnd type="triangle" w="med" len="med"/>
              </a:ln>
              <a:effectLst/>
            </p:spPr>
            <p:txBody>
              <a:bodyPr wrap="none"/>
              <a:lstStyle/>
              <a:p>
                <a:endParaRPr lang="zh-CN" altLang="en-US"/>
              </a:p>
            </p:txBody>
          </p:sp>
          <p:sp>
            <p:nvSpPr>
              <p:cNvPr id="1049551" name="Line 12"/>
              <p:cNvSpPr>
                <a:spLocks noChangeShapeType="1"/>
              </p:cNvSpPr>
              <p:nvPr/>
            </p:nvSpPr>
            <p:spPr bwMode="auto">
              <a:xfrm flipV="1">
                <a:off x="1526" y="2674"/>
                <a:ext cx="336" cy="240"/>
              </a:xfrm>
              <a:prstGeom prst="line">
                <a:avLst/>
              </a:prstGeom>
              <a:noFill/>
              <a:ln w="9525">
                <a:solidFill>
                  <a:schemeClr val="tx1"/>
                </a:solidFill>
                <a:round/>
                <a:tailEnd type="triangle" w="med" len="med"/>
              </a:ln>
              <a:effectLst/>
            </p:spPr>
            <p:txBody>
              <a:bodyPr wrap="none"/>
              <a:lstStyle/>
              <a:p>
                <a:endParaRPr lang="zh-CN" altLang="en-US"/>
              </a:p>
            </p:txBody>
          </p:sp>
          <p:sp>
            <p:nvSpPr>
              <p:cNvPr id="1049552" name="Line 13"/>
              <p:cNvSpPr>
                <a:spLocks noChangeShapeType="1"/>
              </p:cNvSpPr>
              <p:nvPr/>
            </p:nvSpPr>
            <p:spPr bwMode="auto">
              <a:xfrm flipV="1">
                <a:off x="1944" y="3734"/>
                <a:ext cx="432" cy="144"/>
              </a:xfrm>
              <a:prstGeom prst="line">
                <a:avLst/>
              </a:prstGeom>
              <a:noFill/>
              <a:ln w="9525">
                <a:solidFill>
                  <a:schemeClr val="tx1"/>
                </a:solidFill>
                <a:round/>
                <a:tailEnd type="triangle" w="med" len="med"/>
              </a:ln>
              <a:effectLst/>
            </p:spPr>
            <p:txBody>
              <a:bodyPr wrap="none"/>
              <a:lstStyle/>
              <a:p>
                <a:endParaRPr lang="zh-CN" altLang="en-US"/>
              </a:p>
            </p:txBody>
          </p:sp>
          <p:sp>
            <p:nvSpPr>
              <p:cNvPr id="1049553" name="Line 14"/>
              <p:cNvSpPr>
                <a:spLocks noChangeShapeType="1"/>
              </p:cNvSpPr>
              <p:nvPr/>
            </p:nvSpPr>
            <p:spPr bwMode="auto">
              <a:xfrm flipV="1">
                <a:off x="2294" y="3058"/>
                <a:ext cx="672" cy="144"/>
              </a:xfrm>
              <a:prstGeom prst="line">
                <a:avLst/>
              </a:prstGeom>
              <a:noFill/>
              <a:ln w="9525">
                <a:solidFill>
                  <a:schemeClr val="tx1"/>
                </a:solidFill>
                <a:round/>
                <a:tailEnd type="triangle" w="med" len="med"/>
              </a:ln>
              <a:effectLst/>
            </p:spPr>
            <p:txBody>
              <a:bodyPr wrap="none"/>
              <a:lstStyle/>
              <a:p>
                <a:endParaRPr lang="zh-CN" altLang="en-US"/>
              </a:p>
            </p:txBody>
          </p:sp>
          <p:sp>
            <p:nvSpPr>
              <p:cNvPr id="1049554" name="Line 15"/>
              <p:cNvSpPr>
                <a:spLocks noChangeShapeType="1"/>
              </p:cNvSpPr>
              <p:nvPr/>
            </p:nvSpPr>
            <p:spPr bwMode="auto">
              <a:xfrm flipV="1">
                <a:off x="2630" y="3154"/>
                <a:ext cx="384" cy="288"/>
              </a:xfrm>
              <a:prstGeom prst="line">
                <a:avLst/>
              </a:prstGeom>
              <a:noFill/>
              <a:ln w="9525">
                <a:solidFill>
                  <a:schemeClr val="tx1"/>
                </a:solidFill>
                <a:round/>
                <a:tailEnd type="triangle" w="med" len="med"/>
              </a:ln>
              <a:effectLst/>
            </p:spPr>
            <p:txBody>
              <a:bodyPr wrap="none"/>
              <a:lstStyle/>
              <a:p>
                <a:endParaRPr lang="zh-CN" altLang="en-US"/>
              </a:p>
            </p:txBody>
          </p:sp>
          <p:sp>
            <p:nvSpPr>
              <p:cNvPr id="1049555" name="Freeform 16"/>
              <p:cNvSpPr/>
              <p:nvPr/>
            </p:nvSpPr>
            <p:spPr bwMode="auto">
              <a:xfrm>
                <a:off x="2246" y="2554"/>
                <a:ext cx="816" cy="264"/>
              </a:xfrm>
              <a:custGeom>
                <a:avLst/>
                <a:gdLst>
                  <a:gd name="T0" fmla="*/ 816 w 816"/>
                  <a:gd name="T1" fmla="*/ 264 h 264"/>
                  <a:gd name="T2" fmla="*/ 720 w 816"/>
                  <a:gd name="T3" fmla="*/ 168 h 264"/>
                  <a:gd name="T4" fmla="*/ 480 w 816"/>
                  <a:gd name="T5" fmla="*/ 24 h 264"/>
                  <a:gd name="T6" fmla="*/ 96 w 816"/>
                  <a:gd name="T7" fmla="*/ 24 h 264"/>
                  <a:gd name="T8" fmla="*/ 0 w 816"/>
                  <a:gd name="T9" fmla="*/ 24 h 264"/>
                </a:gdLst>
                <a:ahLst/>
                <a:cxnLst>
                  <a:cxn ang="0">
                    <a:pos x="T0" y="T1"/>
                  </a:cxn>
                  <a:cxn ang="0">
                    <a:pos x="T2" y="T3"/>
                  </a:cxn>
                  <a:cxn ang="0">
                    <a:pos x="T4" y="T5"/>
                  </a:cxn>
                  <a:cxn ang="0">
                    <a:pos x="T6" y="T7"/>
                  </a:cxn>
                  <a:cxn ang="0">
                    <a:pos x="T8" y="T9"/>
                  </a:cxn>
                </a:cxnLst>
                <a:rect l="0" t="0" r="r" b="b"/>
                <a:pathLst>
                  <a:path w="816" h="264">
                    <a:moveTo>
                      <a:pt x="816" y="264"/>
                    </a:moveTo>
                    <a:cubicBezTo>
                      <a:pt x="796" y="236"/>
                      <a:pt x="776" y="208"/>
                      <a:pt x="720" y="168"/>
                    </a:cubicBezTo>
                    <a:cubicBezTo>
                      <a:pt x="664" y="128"/>
                      <a:pt x="584" y="48"/>
                      <a:pt x="480" y="24"/>
                    </a:cubicBezTo>
                    <a:cubicBezTo>
                      <a:pt x="376" y="0"/>
                      <a:pt x="176" y="24"/>
                      <a:pt x="96" y="24"/>
                    </a:cubicBezTo>
                    <a:cubicBezTo>
                      <a:pt x="16" y="24"/>
                      <a:pt x="16" y="24"/>
                      <a:pt x="0" y="24"/>
                    </a:cubicBezTo>
                  </a:path>
                </a:pathLst>
              </a:custGeom>
              <a:noFill/>
              <a:ln w="9525">
                <a:solidFill>
                  <a:schemeClr val="tx1"/>
                </a:solidFill>
                <a:round/>
                <a:tailEnd type="triangle" w="lg" len="med"/>
              </a:ln>
              <a:effectLst/>
            </p:spPr>
            <p:txBody>
              <a:bodyPr wrap="none"/>
              <a:lstStyle/>
              <a:p>
                <a:endParaRPr lang="zh-CN" altLang="en-US"/>
              </a:p>
            </p:txBody>
          </p:sp>
          <p:sp>
            <p:nvSpPr>
              <p:cNvPr id="1049556" name="Freeform 17"/>
              <p:cNvSpPr/>
              <p:nvPr/>
            </p:nvSpPr>
            <p:spPr bwMode="auto">
              <a:xfrm>
                <a:off x="2198" y="2722"/>
                <a:ext cx="768" cy="288"/>
              </a:xfrm>
              <a:custGeom>
                <a:avLst/>
                <a:gdLst>
                  <a:gd name="T0" fmla="*/ 0 w 768"/>
                  <a:gd name="T1" fmla="*/ 0 h 288"/>
                  <a:gd name="T2" fmla="*/ 144 w 768"/>
                  <a:gd name="T3" fmla="*/ 96 h 288"/>
                  <a:gd name="T4" fmla="*/ 384 w 768"/>
                  <a:gd name="T5" fmla="*/ 192 h 288"/>
                  <a:gd name="T6" fmla="*/ 768 w 768"/>
                  <a:gd name="T7" fmla="*/ 288 h 288"/>
                </a:gdLst>
                <a:ahLst/>
                <a:cxnLst>
                  <a:cxn ang="0">
                    <a:pos x="T0" y="T1"/>
                  </a:cxn>
                  <a:cxn ang="0">
                    <a:pos x="T2" y="T3"/>
                  </a:cxn>
                  <a:cxn ang="0">
                    <a:pos x="T4" y="T5"/>
                  </a:cxn>
                  <a:cxn ang="0">
                    <a:pos x="T6" y="T7"/>
                  </a:cxn>
                </a:cxnLst>
                <a:rect l="0" t="0" r="r" b="b"/>
                <a:pathLst>
                  <a:path w="768" h="288">
                    <a:moveTo>
                      <a:pt x="0" y="0"/>
                    </a:moveTo>
                    <a:cubicBezTo>
                      <a:pt x="40" y="32"/>
                      <a:pt x="80" y="64"/>
                      <a:pt x="144" y="96"/>
                    </a:cubicBezTo>
                    <a:cubicBezTo>
                      <a:pt x="208" y="128"/>
                      <a:pt x="280" y="160"/>
                      <a:pt x="384" y="192"/>
                    </a:cubicBezTo>
                    <a:cubicBezTo>
                      <a:pt x="488" y="224"/>
                      <a:pt x="704" y="272"/>
                      <a:pt x="768" y="288"/>
                    </a:cubicBezTo>
                  </a:path>
                </a:pathLst>
              </a:custGeom>
              <a:noFill/>
              <a:ln w="9525">
                <a:solidFill>
                  <a:schemeClr val="tx1"/>
                </a:solidFill>
                <a:round/>
                <a:tailEnd type="triangle" w="lg" len="med"/>
              </a:ln>
              <a:effectLst/>
            </p:spPr>
            <p:txBody>
              <a:bodyPr wrap="none"/>
              <a:lstStyle/>
              <a:p>
                <a:endParaRPr lang="zh-CN" altLang="en-US"/>
              </a:p>
            </p:txBody>
          </p:sp>
          <p:sp>
            <p:nvSpPr>
              <p:cNvPr id="1049557" name="Line 18"/>
              <p:cNvSpPr>
                <a:spLocks noChangeShapeType="1"/>
              </p:cNvSpPr>
              <p:nvPr/>
            </p:nvSpPr>
            <p:spPr bwMode="auto">
              <a:xfrm>
                <a:off x="2266" y="2674"/>
                <a:ext cx="720" cy="240"/>
              </a:xfrm>
              <a:prstGeom prst="line">
                <a:avLst/>
              </a:prstGeom>
              <a:noFill/>
              <a:ln w="9525">
                <a:solidFill>
                  <a:schemeClr val="tx1"/>
                </a:solidFill>
                <a:round/>
                <a:tailEnd type="triangle" w="med" len="med"/>
              </a:ln>
              <a:effectLst/>
            </p:spPr>
            <p:txBody>
              <a:bodyPr wrap="none"/>
              <a:lstStyle/>
              <a:p>
                <a:endParaRPr lang="zh-CN" altLang="en-US"/>
              </a:p>
            </p:txBody>
          </p:sp>
          <p:sp>
            <p:nvSpPr>
              <p:cNvPr id="1049558" name="Freeform 19"/>
              <p:cNvSpPr/>
              <p:nvPr/>
            </p:nvSpPr>
            <p:spPr bwMode="auto">
              <a:xfrm>
                <a:off x="2678" y="3202"/>
                <a:ext cx="432" cy="384"/>
              </a:xfrm>
              <a:custGeom>
                <a:avLst/>
                <a:gdLst>
                  <a:gd name="T0" fmla="*/ 0 w 432"/>
                  <a:gd name="T1" fmla="*/ 384 h 384"/>
                  <a:gd name="T2" fmla="*/ 240 w 432"/>
                  <a:gd name="T3" fmla="*/ 288 h 384"/>
                  <a:gd name="T4" fmla="*/ 432 w 432"/>
                  <a:gd name="T5" fmla="*/ 0 h 384"/>
                </a:gdLst>
                <a:ahLst/>
                <a:cxnLst>
                  <a:cxn ang="0">
                    <a:pos x="T0" y="T1"/>
                  </a:cxn>
                  <a:cxn ang="0">
                    <a:pos x="T2" y="T3"/>
                  </a:cxn>
                  <a:cxn ang="0">
                    <a:pos x="T4" y="T5"/>
                  </a:cxn>
                </a:cxnLst>
                <a:rect l="0" t="0" r="r" b="b"/>
                <a:pathLst>
                  <a:path w="432" h="384">
                    <a:moveTo>
                      <a:pt x="0" y="384"/>
                    </a:moveTo>
                    <a:cubicBezTo>
                      <a:pt x="84" y="368"/>
                      <a:pt x="168" y="352"/>
                      <a:pt x="240" y="288"/>
                    </a:cubicBezTo>
                    <a:cubicBezTo>
                      <a:pt x="312" y="224"/>
                      <a:pt x="400" y="48"/>
                      <a:pt x="432" y="0"/>
                    </a:cubicBezTo>
                  </a:path>
                </a:pathLst>
              </a:custGeom>
              <a:noFill/>
              <a:ln w="9525">
                <a:solidFill>
                  <a:schemeClr val="tx1"/>
                </a:solidFill>
                <a:round/>
                <a:tailEnd type="triangle" w="lg" len="med"/>
              </a:ln>
              <a:effectLst/>
            </p:spPr>
            <p:txBody>
              <a:bodyPr wrap="none"/>
              <a:lstStyle/>
              <a:p>
                <a:endParaRPr lang="zh-CN" altLang="en-US"/>
              </a:p>
            </p:txBody>
          </p:sp>
          <p:sp>
            <p:nvSpPr>
              <p:cNvPr id="1049559" name="Line 20"/>
              <p:cNvSpPr>
                <a:spLocks noChangeShapeType="1"/>
              </p:cNvSpPr>
              <p:nvPr/>
            </p:nvSpPr>
            <p:spPr bwMode="auto">
              <a:xfrm flipV="1">
                <a:off x="3302" y="2482"/>
                <a:ext cx="528" cy="336"/>
              </a:xfrm>
              <a:prstGeom prst="line">
                <a:avLst/>
              </a:prstGeom>
              <a:noFill/>
              <a:ln w="9525">
                <a:solidFill>
                  <a:schemeClr val="tx1"/>
                </a:solidFill>
                <a:round/>
                <a:tailEnd type="triangle" w="med" len="med"/>
              </a:ln>
              <a:effectLst/>
            </p:spPr>
            <p:txBody>
              <a:bodyPr wrap="none"/>
              <a:lstStyle/>
              <a:p>
                <a:endParaRPr lang="zh-CN" altLang="en-US"/>
              </a:p>
            </p:txBody>
          </p:sp>
          <p:sp>
            <p:nvSpPr>
              <p:cNvPr id="1049560" name="Line 21"/>
              <p:cNvSpPr>
                <a:spLocks noChangeShapeType="1"/>
              </p:cNvSpPr>
              <p:nvPr/>
            </p:nvSpPr>
            <p:spPr bwMode="auto">
              <a:xfrm>
                <a:off x="3350" y="3010"/>
                <a:ext cx="720" cy="144"/>
              </a:xfrm>
              <a:prstGeom prst="line">
                <a:avLst/>
              </a:prstGeom>
              <a:noFill/>
              <a:ln w="9525">
                <a:solidFill>
                  <a:schemeClr val="tx1"/>
                </a:solidFill>
                <a:round/>
                <a:tailEnd type="triangle" w="med" len="med"/>
              </a:ln>
              <a:effectLst/>
            </p:spPr>
            <p:txBody>
              <a:bodyPr wrap="none"/>
              <a:lstStyle/>
              <a:p>
                <a:endParaRPr lang="zh-CN" altLang="en-US"/>
              </a:p>
            </p:txBody>
          </p:sp>
          <p:sp>
            <p:nvSpPr>
              <p:cNvPr id="1049561" name="Line 22"/>
              <p:cNvSpPr>
                <a:spLocks noChangeShapeType="1"/>
              </p:cNvSpPr>
              <p:nvPr/>
            </p:nvSpPr>
            <p:spPr bwMode="auto">
              <a:xfrm>
                <a:off x="3302" y="3154"/>
                <a:ext cx="480" cy="288"/>
              </a:xfrm>
              <a:prstGeom prst="line">
                <a:avLst/>
              </a:prstGeom>
              <a:noFill/>
              <a:ln w="9525">
                <a:solidFill>
                  <a:schemeClr val="tx1"/>
                </a:solidFill>
                <a:round/>
                <a:tailEnd type="triangle" w="med" len="med"/>
              </a:ln>
              <a:effectLst/>
            </p:spPr>
            <p:txBody>
              <a:bodyPr wrap="none"/>
              <a:lstStyle/>
              <a:p>
                <a:endParaRPr lang="zh-CN" altLang="en-US"/>
              </a:p>
            </p:txBody>
          </p:sp>
          <p:sp>
            <p:nvSpPr>
              <p:cNvPr id="1049562" name="Line 23"/>
              <p:cNvSpPr>
                <a:spLocks noChangeShapeType="1"/>
              </p:cNvSpPr>
              <p:nvPr/>
            </p:nvSpPr>
            <p:spPr bwMode="auto">
              <a:xfrm flipV="1">
                <a:off x="4454" y="3058"/>
                <a:ext cx="288" cy="96"/>
              </a:xfrm>
              <a:prstGeom prst="line">
                <a:avLst/>
              </a:prstGeom>
              <a:noFill/>
              <a:ln w="9525">
                <a:solidFill>
                  <a:schemeClr val="tx1"/>
                </a:solidFill>
                <a:round/>
                <a:tailEnd type="triangle" w="med" len="med"/>
              </a:ln>
              <a:effectLst/>
            </p:spPr>
            <p:txBody>
              <a:bodyPr wrap="none"/>
              <a:lstStyle/>
              <a:p>
                <a:endParaRPr lang="zh-CN" altLang="en-US"/>
              </a:p>
            </p:txBody>
          </p:sp>
          <p:sp>
            <p:nvSpPr>
              <p:cNvPr id="1049563" name="Line 24"/>
              <p:cNvSpPr>
                <a:spLocks noChangeShapeType="1"/>
              </p:cNvSpPr>
              <p:nvPr/>
            </p:nvSpPr>
            <p:spPr bwMode="auto">
              <a:xfrm flipV="1">
                <a:off x="4118" y="2146"/>
                <a:ext cx="288" cy="96"/>
              </a:xfrm>
              <a:prstGeom prst="line">
                <a:avLst/>
              </a:prstGeom>
              <a:noFill/>
              <a:ln w="9525">
                <a:solidFill>
                  <a:schemeClr val="tx1"/>
                </a:solidFill>
                <a:round/>
                <a:tailEnd type="triangle" w="med" len="med"/>
              </a:ln>
              <a:effectLst/>
            </p:spPr>
            <p:txBody>
              <a:bodyPr wrap="none"/>
              <a:lstStyle/>
              <a:p>
                <a:endParaRPr lang="zh-CN" altLang="en-US"/>
              </a:p>
            </p:txBody>
          </p:sp>
          <p:sp>
            <p:nvSpPr>
              <p:cNvPr id="1049564" name="Line 25"/>
              <p:cNvSpPr>
                <a:spLocks noChangeShapeType="1"/>
              </p:cNvSpPr>
              <p:nvPr/>
            </p:nvSpPr>
            <p:spPr bwMode="auto">
              <a:xfrm>
                <a:off x="4070" y="2530"/>
                <a:ext cx="192" cy="432"/>
              </a:xfrm>
              <a:prstGeom prst="line">
                <a:avLst/>
              </a:prstGeom>
              <a:noFill/>
              <a:ln w="9525">
                <a:solidFill>
                  <a:schemeClr val="tx1"/>
                </a:solidFill>
                <a:round/>
                <a:tailEnd type="triangle" w="med" len="med"/>
              </a:ln>
              <a:effectLst/>
            </p:spPr>
            <p:txBody>
              <a:bodyPr wrap="none"/>
              <a:lstStyle/>
              <a:p>
                <a:endParaRPr lang="zh-CN" altLang="en-US"/>
              </a:p>
            </p:txBody>
          </p:sp>
          <p:sp>
            <p:nvSpPr>
              <p:cNvPr id="1049565" name="Text Box 26"/>
              <p:cNvSpPr txBox="1">
                <a:spLocks noChangeArrowheads="1"/>
              </p:cNvSpPr>
              <p:nvPr/>
            </p:nvSpPr>
            <p:spPr bwMode="auto">
              <a:xfrm>
                <a:off x="1432" y="2318"/>
                <a:ext cx="240" cy="250"/>
              </a:xfrm>
              <a:prstGeom prst="rect">
                <a:avLst/>
              </a:prstGeom>
              <a:noFill/>
              <a:ln>
                <a:noFill/>
              </a:ln>
              <a:effectLst/>
            </p:spPr>
            <p:txBody>
              <a:bodyPr>
                <a:spAutoFit/>
              </a:bodyPr>
              <a:lstStyle/>
              <a:p>
                <a:pPr>
                  <a:spcBef>
                    <a:spcPct val="50000"/>
                  </a:spcBef>
                </a:pPr>
                <a:r>
                  <a:rPr lang="en-US" altLang="zh-CN" sz="2000"/>
                  <a:t>A</a:t>
                </a:r>
              </a:p>
            </p:txBody>
          </p:sp>
          <p:sp>
            <p:nvSpPr>
              <p:cNvPr id="1049566" name="Text Box 27"/>
              <p:cNvSpPr txBox="1">
                <a:spLocks noChangeArrowheads="1"/>
              </p:cNvSpPr>
              <p:nvPr/>
            </p:nvSpPr>
            <p:spPr bwMode="auto">
              <a:xfrm>
                <a:off x="1440" y="2614"/>
                <a:ext cx="240" cy="250"/>
              </a:xfrm>
              <a:prstGeom prst="rect">
                <a:avLst/>
              </a:prstGeom>
              <a:noFill/>
              <a:ln>
                <a:noFill/>
              </a:ln>
              <a:effectLst/>
            </p:spPr>
            <p:txBody>
              <a:bodyPr>
                <a:spAutoFit/>
              </a:bodyPr>
              <a:lstStyle/>
              <a:p>
                <a:pPr>
                  <a:spcBef>
                    <a:spcPct val="50000"/>
                  </a:spcBef>
                </a:pPr>
                <a:r>
                  <a:rPr lang="en-US" altLang="zh-CN" sz="2000"/>
                  <a:t>B</a:t>
                </a:r>
              </a:p>
            </p:txBody>
          </p:sp>
          <p:sp>
            <p:nvSpPr>
              <p:cNvPr id="1049567" name="Text Box 28"/>
              <p:cNvSpPr txBox="1">
                <a:spLocks noChangeArrowheads="1"/>
              </p:cNvSpPr>
              <p:nvPr/>
            </p:nvSpPr>
            <p:spPr bwMode="auto">
              <a:xfrm>
                <a:off x="2678" y="2374"/>
                <a:ext cx="240" cy="250"/>
              </a:xfrm>
              <a:prstGeom prst="rect">
                <a:avLst/>
              </a:prstGeom>
              <a:noFill/>
              <a:ln>
                <a:noFill/>
              </a:ln>
              <a:effectLst/>
            </p:spPr>
            <p:txBody>
              <a:bodyPr>
                <a:spAutoFit/>
              </a:bodyPr>
              <a:lstStyle/>
              <a:p>
                <a:pPr>
                  <a:spcBef>
                    <a:spcPct val="50000"/>
                  </a:spcBef>
                </a:pPr>
                <a:r>
                  <a:rPr lang="en-US" altLang="zh-CN" sz="2000"/>
                  <a:t>H</a:t>
                </a:r>
              </a:p>
            </p:txBody>
          </p:sp>
          <p:sp>
            <p:nvSpPr>
              <p:cNvPr id="1049568" name="Text Box 29"/>
              <p:cNvSpPr txBox="1">
                <a:spLocks noChangeArrowheads="1"/>
              </p:cNvSpPr>
              <p:nvPr/>
            </p:nvSpPr>
            <p:spPr bwMode="auto">
              <a:xfrm>
                <a:off x="2274" y="2806"/>
                <a:ext cx="240" cy="250"/>
              </a:xfrm>
              <a:prstGeom prst="rect">
                <a:avLst/>
              </a:prstGeom>
              <a:noFill/>
              <a:ln>
                <a:noFill/>
              </a:ln>
              <a:effectLst/>
            </p:spPr>
            <p:txBody>
              <a:bodyPr>
                <a:spAutoFit/>
              </a:bodyPr>
              <a:lstStyle/>
              <a:p>
                <a:pPr>
                  <a:spcBef>
                    <a:spcPct val="50000"/>
                  </a:spcBef>
                </a:pPr>
                <a:r>
                  <a:rPr lang="en-US" altLang="zh-CN" sz="2000"/>
                  <a:t>J</a:t>
                </a:r>
              </a:p>
            </p:txBody>
          </p:sp>
          <p:sp>
            <p:nvSpPr>
              <p:cNvPr id="1049569" name="Text Box 30"/>
              <p:cNvSpPr txBox="1">
                <a:spLocks noChangeArrowheads="1"/>
              </p:cNvSpPr>
              <p:nvPr/>
            </p:nvSpPr>
            <p:spPr bwMode="auto">
              <a:xfrm>
                <a:off x="2496" y="2562"/>
                <a:ext cx="240" cy="250"/>
              </a:xfrm>
              <a:prstGeom prst="rect">
                <a:avLst/>
              </a:prstGeom>
              <a:noFill/>
              <a:ln>
                <a:noFill/>
              </a:ln>
              <a:effectLst/>
            </p:spPr>
            <p:txBody>
              <a:bodyPr>
                <a:spAutoFit/>
              </a:bodyPr>
              <a:lstStyle/>
              <a:p>
                <a:pPr>
                  <a:spcBef>
                    <a:spcPct val="50000"/>
                  </a:spcBef>
                </a:pPr>
                <a:r>
                  <a:rPr lang="en-US" altLang="zh-CN" sz="2000"/>
                  <a:t>I</a:t>
                </a:r>
              </a:p>
            </p:txBody>
          </p:sp>
          <p:sp>
            <p:nvSpPr>
              <p:cNvPr id="1049570" name="Text Box 31"/>
              <p:cNvSpPr txBox="1">
                <a:spLocks noChangeArrowheads="1"/>
              </p:cNvSpPr>
              <p:nvPr/>
            </p:nvSpPr>
            <p:spPr bwMode="auto">
              <a:xfrm>
                <a:off x="2352" y="2958"/>
                <a:ext cx="240" cy="250"/>
              </a:xfrm>
              <a:prstGeom prst="rect">
                <a:avLst/>
              </a:prstGeom>
              <a:noFill/>
              <a:ln>
                <a:noFill/>
              </a:ln>
              <a:effectLst/>
            </p:spPr>
            <p:txBody>
              <a:bodyPr>
                <a:spAutoFit/>
              </a:bodyPr>
              <a:lstStyle/>
              <a:p>
                <a:pPr>
                  <a:spcBef>
                    <a:spcPct val="50000"/>
                  </a:spcBef>
                </a:pPr>
                <a:r>
                  <a:rPr lang="en-US" altLang="zh-CN" sz="2000"/>
                  <a:t>C</a:t>
                </a:r>
              </a:p>
            </p:txBody>
          </p:sp>
          <p:sp>
            <p:nvSpPr>
              <p:cNvPr id="1049571" name="Text Box 32"/>
              <p:cNvSpPr txBox="1">
                <a:spLocks noChangeArrowheads="1"/>
              </p:cNvSpPr>
              <p:nvPr/>
            </p:nvSpPr>
            <p:spPr bwMode="auto">
              <a:xfrm>
                <a:off x="1930" y="3612"/>
                <a:ext cx="240" cy="250"/>
              </a:xfrm>
              <a:prstGeom prst="rect">
                <a:avLst/>
              </a:prstGeom>
              <a:noFill/>
              <a:ln>
                <a:noFill/>
              </a:ln>
              <a:effectLst/>
            </p:spPr>
            <p:txBody>
              <a:bodyPr>
                <a:spAutoFit/>
              </a:bodyPr>
              <a:lstStyle/>
              <a:p>
                <a:pPr>
                  <a:spcBef>
                    <a:spcPct val="50000"/>
                  </a:spcBef>
                </a:pPr>
                <a:r>
                  <a:rPr lang="en-US" altLang="zh-CN" sz="2000"/>
                  <a:t>D</a:t>
                </a:r>
              </a:p>
            </p:txBody>
          </p:sp>
          <p:sp>
            <p:nvSpPr>
              <p:cNvPr id="1049572" name="Text Box 33"/>
              <p:cNvSpPr txBox="1">
                <a:spLocks noChangeArrowheads="1"/>
              </p:cNvSpPr>
              <p:nvPr/>
            </p:nvSpPr>
            <p:spPr bwMode="auto">
              <a:xfrm>
                <a:off x="2602" y="3140"/>
                <a:ext cx="240" cy="250"/>
              </a:xfrm>
              <a:prstGeom prst="rect">
                <a:avLst/>
              </a:prstGeom>
              <a:noFill/>
              <a:ln>
                <a:noFill/>
              </a:ln>
              <a:effectLst/>
            </p:spPr>
            <p:txBody>
              <a:bodyPr>
                <a:spAutoFit/>
              </a:bodyPr>
              <a:lstStyle/>
              <a:p>
                <a:pPr>
                  <a:spcBef>
                    <a:spcPct val="50000"/>
                  </a:spcBef>
                </a:pPr>
                <a:r>
                  <a:rPr lang="en-US" altLang="zh-CN" sz="2000"/>
                  <a:t>K</a:t>
                </a:r>
              </a:p>
            </p:txBody>
          </p:sp>
          <p:sp>
            <p:nvSpPr>
              <p:cNvPr id="1049573" name="Text Box 34"/>
              <p:cNvSpPr txBox="1">
                <a:spLocks noChangeArrowheads="1"/>
              </p:cNvSpPr>
              <p:nvPr/>
            </p:nvSpPr>
            <p:spPr bwMode="auto">
              <a:xfrm>
                <a:off x="2880" y="3428"/>
                <a:ext cx="240" cy="250"/>
              </a:xfrm>
              <a:prstGeom prst="rect">
                <a:avLst/>
              </a:prstGeom>
              <a:noFill/>
              <a:ln>
                <a:noFill/>
              </a:ln>
              <a:effectLst/>
            </p:spPr>
            <p:txBody>
              <a:bodyPr>
                <a:spAutoFit/>
              </a:bodyPr>
              <a:lstStyle/>
              <a:p>
                <a:pPr>
                  <a:spcBef>
                    <a:spcPct val="50000"/>
                  </a:spcBef>
                </a:pPr>
                <a:r>
                  <a:rPr lang="en-US" altLang="zh-CN" sz="2000"/>
                  <a:t>L</a:t>
                </a:r>
              </a:p>
            </p:txBody>
          </p:sp>
          <p:sp>
            <p:nvSpPr>
              <p:cNvPr id="1049574" name="Text Box 35"/>
              <p:cNvSpPr txBox="1">
                <a:spLocks noChangeArrowheads="1"/>
              </p:cNvSpPr>
              <p:nvPr/>
            </p:nvSpPr>
            <p:spPr bwMode="auto">
              <a:xfrm>
                <a:off x="3360" y="2448"/>
                <a:ext cx="240" cy="250"/>
              </a:xfrm>
              <a:prstGeom prst="rect">
                <a:avLst/>
              </a:prstGeom>
              <a:noFill/>
              <a:ln>
                <a:noFill/>
              </a:ln>
              <a:effectLst/>
            </p:spPr>
            <p:txBody>
              <a:bodyPr>
                <a:spAutoFit/>
              </a:bodyPr>
              <a:lstStyle/>
              <a:p>
                <a:pPr>
                  <a:spcBef>
                    <a:spcPct val="50000"/>
                  </a:spcBef>
                </a:pPr>
                <a:r>
                  <a:rPr lang="en-US" altLang="zh-CN" sz="2000"/>
                  <a:t>N</a:t>
                </a:r>
              </a:p>
            </p:txBody>
          </p:sp>
          <p:sp>
            <p:nvSpPr>
              <p:cNvPr id="1049575" name="Text Box 36"/>
              <p:cNvSpPr txBox="1">
                <a:spLocks noChangeArrowheads="1"/>
              </p:cNvSpPr>
              <p:nvPr/>
            </p:nvSpPr>
            <p:spPr bwMode="auto">
              <a:xfrm>
                <a:off x="3622" y="2864"/>
                <a:ext cx="240" cy="250"/>
              </a:xfrm>
              <a:prstGeom prst="rect">
                <a:avLst/>
              </a:prstGeom>
              <a:noFill/>
              <a:ln>
                <a:noFill/>
              </a:ln>
              <a:effectLst/>
            </p:spPr>
            <p:txBody>
              <a:bodyPr>
                <a:spAutoFit/>
              </a:bodyPr>
              <a:lstStyle/>
              <a:p>
                <a:pPr>
                  <a:spcBef>
                    <a:spcPct val="50000"/>
                  </a:spcBef>
                </a:pPr>
                <a:r>
                  <a:rPr lang="en-US" altLang="zh-CN" sz="2000"/>
                  <a:t>M</a:t>
                </a:r>
              </a:p>
            </p:txBody>
          </p:sp>
          <p:sp>
            <p:nvSpPr>
              <p:cNvPr id="1049576" name="Text Box 37"/>
              <p:cNvSpPr txBox="1">
                <a:spLocks noChangeArrowheads="1"/>
              </p:cNvSpPr>
              <p:nvPr/>
            </p:nvSpPr>
            <p:spPr bwMode="auto">
              <a:xfrm>
                <a:off x="4128" y="2544"/>
                <a:ext cx="240" cy="250"/>
              </a:xfrm>
              <a:prstGeom prst="rect">
                <a:avLst/>
              </a:prstGeom>
              <a:noFill/>
              <a:ln>
                <a:noFill/>
              </a:ln>
              <a:effectLst/>
            </p:spPr>
            <p:txBody>
              <a:bodyPr>
                <a:spAutoFit/>
              </a:bodyPr>
              <a:lstStyle/>
              <a:p>
                <a:pPr>
                  <a:spcBef>
                    <a:spcPct val="50000"/>
                  </a:spcBef>
                </a:pPr>
                <a:r>
                  <a:rPr lang="en-US" altLang="zh-CN" sz="2000"/>
                  <a:t>P</a:t>
                </a:r>
              </a:p>
            </p:txBody>
          </p:sp>
          <p:sp>
            <p:nvSpPr>
              <p:cNvPr id="1049577" name="Text Box 38"/>
              <p:cNvSpPr txBox="1">
                <a:spLocks noChangeArrowheads="1"/>
              </p:cNvSpPr>
              <p:nvPr/>
            </p:nvSpPr>
            <p:spPr bwMode="auto">
              <a:xfrm>
                <a:off x="3532" y="3362"/>
                <a:ext cx="240" cy="250"/>
              </a:xfrm>
              <a:prstGeom prst="rect">
                <a:avLst/>
              </a:prstGeom>
              <a:noFill/>
              <a:ln>
                <a:noFill/>
              </a:ln>
              <a:effectLst/>
            </p:spPr>
            <p:txBody>
              <a:bodyPr>
                <a:spAutoFit/>
              </a:bodyPr>
              <a:lstStyle/>
              <a:p>
                <a:pPr>
                  <a:spcBef>
                    <a:spcPct val="50000"/>
                  </a:spcBef>
                </a:pPr>
                <a:r>
                  <a:rPr lang="en-US" altLang="zh-CN" sz="2000"/>
                  <a:t>E</a:t>
                </a:r>
              </a:p>
            </p:txBody>
          </p:sp>
          <p:sp>
            <p:nvSpPr>
              <p:cNvPr id="1049578" name="Text Box 39"/>
              <p:cNvSpPr txBox="1">
                <a:spLocks noChangeArrowheads="1"/>
              </p:cNvSpPr>
              <p:nvPr/>
            </p:nvSpPr>
            <p:spPr bwMode="auto">
              <a:xfrm>
                <a:off x="4704" y="2880"/>
                <a:ext cx="240" cy="250"/>
              </a:xfrm>
              <a:prstGeom prst="rect">
                <a:avLst/>
              </a:prstGeom>
              <a:noFill/>
              <a:ln>
                <a:noFill/>
              </a:ln>
              <a:effectLst/>
            </p:spPr>
            <p:txBody>
              <a:bodyPr>
                <a:spAutoFit/>
              </a:bodyPr>
              <a:lstStyle/>
              <a:p>
                <a:pPr>
                  <a:spcBef>
                    <a:spcPct val="50000"/>
                  </a:spcBef>
                </a:pPr>
                <a:r>
                  <a:rPr lang="en-US" altLang="zh-CN" sz="2000"/>
                  <a:t>F</a:t>
                </a:r>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542"/>
                                        </p:tgtEl>
                                        <p:attrNameLst>
                                          <p:attrName>style.visibility</p:attrName>
                                        </p:attrNameLst>
                                      </p:cBhvr>
                                      <p:to>
                                        <p:strVal val="visible"/>
                                      </p:to>
                                    </p:set>
                                    <p:animEffect transition="in" filter="blinds(horizontal)">
                                      <p:cBhvr>
                                        <p:cTn id="7" dur="500"/>
                                        <p:tgtEl>
                                          <p:spTgt spid="10495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9543"/>
                                        </p:tgtEl>
                                        <p:attrNameLst>
                                          <p:attrName>style.visibility</p:attrName>
                                        </p:attrNameLst>
                                      </p:cBhvr>
                                      <p:to>
                                        <p:strVal val="visible"/>
                                      </p:to>
                                    </p:set>
                                    <p:animEffect transition="in" filter="blinds(horizontal)">
                                      <p:cBhvr>
                                        <p:cTn id="12" dur="500"/>
                                        <p:tgtEl>
                                          <p:spTgt spid="104954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51"/>
                                        </p:tgtEl>
                                        <p:attrNameLst>
                                          <p:attrName>style.visibility</p:attrName>
                                        </p:attrNameLst>
                                      </p:cBhvr>
                                      <p:to>
                                        <p:strVal val="visible"/>
                                      </p:to>
                                    </p:set>
                                    <p:animEffect transition="in" filter="checkerboard(across)">
                                      <p:cBhvr>
                                        <p:cTn id="17" dur="500"/>
                                        <p:tgtEl>
                                          <p:spTgt spid="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42" grpId="0"/>
      <p:bldP spid="10495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标题 2"/>
          <p:cNvSpPr>
            <a:spLocks noGrp="1"/>
          </p:cNvSpPr>
          <p:nvPr>
            <p:ph type="title"/>
          </p:nvPr>
        </p:nvSpPr>
        <p:spPr/>
        <p:txBody>
          <a:bodyPr/>
          <a:lstStyle/>
          <a:p>
            <a:r>
              <a:rPr lang="en-US" altLang="zh-CN" dirty="0"/>
              <a:t>3.2 </a:t>
            </a:r>
            <a:r>
              <a:rPr lang="zh-CN" altLang="en-US" dirty="0"/>
              <a:t>需求获取</a:t>
            </a:r>
          </a:p>
        </p:txBody>
      </p:sp>
      <p:sp>
        <p:nvSpPr>
          <p:cNvPr id="1048692" name="内容占位符 3"/>
          <p:cNvSpPr>
            <a:spLocks noGrp="1"/>
          </p:cNvSpPr>
          <p:nvPr>
            <p:ph idx="1"/>
          </p:nvPr>
        </p:nvSpPr>
        <p:spPr/>
        <p:txBody>
          <a:bodyPr anchor="ctr" anchorCtr="0"/>
          <a:lstStyle/>
          <a:p>
            <a:r>
              <a:rPr lang="en-US" altLang="zh-CN" dirty="0"/>
              <a:t>3.2.1 </a:t>
            </a:r>
            <a:r>
              <a:rPr lang="zh-CN" altLang="en-US" dirty="0"/>
              <a:t>需求获取概念</a:t>
            </a:r>
            <a:endParaRPr lang="en-US" altLang="zh-CN" dirty="0"/>
          </a:p>
          <a:p>
            <a:r>
              <a:rPr lang="en-US" altLang="zh-CN" dirty="0"/>
              <a:t>3.2.2 </a:t>
            </a:r>
            <a:r>
              <a:rPr lang="zh-CN" altLang="en-US" dirty="0"/>
              <a:t>需求的类型</a:t>
            </a:r>
            <a:endParaRPr lang="en-US" altLang="zh-CN" dirty="0"/>
          </a:p>
          <a:p>
            <a:r>
              <a:rPr lang="en-US" altLang="zh-CN" dirty="0"/>
              <a:t>3.2.3 </a:t>
            </a:r>
            <a:r>
              <a:rPr lang="zh-CN" altLang="en-US" dirty="0"/>
              <a:t>需求的来源</a:t>
            </a:r>
            <a:endParaRPr lang="en-US" altLang="zh-CN" dirty="0"/>
          </a:p>
          <a:p>
            <a:r>
              <a:rPr lang="en-US" altLang="zh-CN" dirty="0"/>
              <a:t>3.2.4 </a:t>
            </a:r>
            <a:r>
              <a:rPr lang="zh-CN" altLang="en-US" dirty="0"/>
              <a:t>需求获取技术</a:t>
            </a:r>
            <a:endParaRPr lang="en-US" altLang="zh-CN" dirty="0"/>
          </a:p>
          <a:p>
            <a:r>
              <a:rPr lang="en-US" altLang="zh-CN" dirty="0"/>
              <a:t>3.2.5 </a:t>
            </a:r>
            <a:r>
              <a:rPr lang="zh-CN" altLang="en-US" dirty="0"/>
              <a:t>面临的挑战</a:t>
            </a:r>
            <a:endParaRPr lang="en-US" altLang="zh-CN" dirty="0"/>
          </a:p>
          <a:p>
            <a:r>
              <a:rPr lang="en-US" altLang="zh-CN" dirty="0"/>
              <a:t>3.2.6 </a:t>
            </a:r>
            <a:r>
              <a:rPr lang="zh-CN" altLang="en-US" dirty="0"/>
              <a:t>需求诱导十原则</a:t>
            </a:r>
            <a:endParaRPr lang="en-US" altLang="zh-CN" dirty="0"/>
          </a:p>
          <a:p>
            <a:endParaRPr lang="zh-CN" altLang="en-US" dirty="0"/>
          </a:p>
        </p:txBody>
      </p:sp>
      <p:sp>
        <p:nvSpPr>
          <p:cNvPr id="1048693" name="文本占位符 4"/>
          <p:cNvSpPr>
            <a:spLocks noGrp="1"/>
          </p:cNvSpPr>
          <p:nvPr>
            <p:ph type="body" sz="half" idx="2"/>
          </p:nvPr>
        </p:nvSpPr>
        <p:spPr/>
        <p:txBody>
          <a:bodyPr/>
          <a:lstStyle/>
          <a:p>
            <a:r>
              <a:rPr lang="zh-CN" altLang="en-US" dirty="0"/>
              <a:t>概念、需求类型、需求来源、获取技术、以及沟通的原则</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579" name="标题 1"/>
          <p:cNvSpPr>
            <a:spLocks noGrp="1"/>
          </p:cNvSpPr>
          <p:nvPr>
            <p:ph type="title"/>
          </p:nvPr>
        </p:nvSpPr>
        <p:spPr/>
        <p:txBody>
          <a:bodyPr/>
          <a:lstStyle/>
          <a:p>
            <a:r>
              <a:rPr lang="en-US" altLang="zh-CN" dirty="0"/>
              <a:t>3.9.3-2 </a:t>
            </a:r>
            <a:r>
              <a:rPr lang="zh-CN" altLang="en-US" dirty="0"/>
              <a:t>分解的均匀</a:t>
            </a:r>
          </a:p>
        </p:txBody>
      </p:sp>
      <p:sp>
        <p:nvSpPr>
          <p:cNvPr id="1049580" name="Rectangle 3"/>
          <p:cNvSpPr>
            <a:spLocks noGrp="1" noChangeArrowheads="1"/>
          </p:cNvSpPr>
          <p:nvPr/>
        </p:nvSpPr>
        <p:spPr>
          <a:xfrm>
            <a:off x="310515" y="1828800"/>
            <a:ext cx="11189970" cy="2712085"/>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lnSpc>
                <a:spcPct val="90000"/>
              </a:lnSpc>
              <a:buFontTx/>
              <a:buNone/>
            </a:pPr>
            <a:r>
              <a:rPr lang="en-US" altLang="zh-CN" sz="3600" dirty="0">
                <a:latin typeface="+mn-ea"/>
                <a:cs typeface="+mn-ea"/>
              </a:rPr>
              <a:t> </a:t>
            </a:r>
            <a:r>
              <a:rPr lang="en-US" altLang="zh-CN" sz="3200" dirty="0">
                <a:latin typeface="+mn-ea"/>
                <a:cs typeface="+mn-ea"/>
              </a:rPr>
              <a:t> </a:t>
            </a:r>
            <a:r>
              <a:rPr lang="zh-CN" altLang="en-US" sz="3200" b="0" dirty="0">
                <a:latin typeface="+mn-ea"/>
                <a:cs typeface="+mn-ea"/>
              </a:rPr>
              <a:t>即图中各个部分不均匀。  </a:t>
            </a:r>
          </a:p>
          <a:p>
            <a:pPr algn="just">
              <a:lnSpc>
                <a:spcPct val="90000"/>
              </a:lnSpc>
              <a:buFontTx/>
              <a:buNone/>
            </a:pPr>
            <a:endParaRPr lang="zh-CN" altLang="en-US" sz="3200" b="0" dirty="0">
              <a:latin typeface="+mn-ea"/>
              <a:cs typeface="+mn-ea"/>
            </a:endParaRPr>
          </a:p>
          <a:p>
            <a:pPr algn="just">
              <a:lnSpc>
                <a:spcPct val="90000"/>
              </a:lnSpc>
              <a:buFontTx/>
              <a:buNone/>
            </a:pPr>
            <a:r>
              <a:rPr lang="zh-CN" altLang="en-US" sz="3200" b="0" dirty="0">
                <a:latin typeface="+mn-ea"/>
                <a:cs typeface="+mn-ea"/>
              </a:rPr>
              <a:t>    一张图中，如果某些加工已是</a:t>
            </a:r>
            <a:r>
              <a:rPr lang="zh-CN" altLang="en-US" sz="3200" b="0" dirty="0">
                <a:solidFill>
                  <a:schemeClr val="accent1"/>
                </a:solidFill>
                <a:latin typeface="+mn-ea"/>
                <a:cs typeface="+mn-ea"/>
              </a:rPr>
              <a:t>基本加工</a:t>
            </a:r>
            <a:r>
              <a:rPr lang="zh-CN" altLang="en-US" sz="3200" b="0" dirty="0">
                <a:latin typeface="+mn-ea"/>
                <a:cs typeface="+mn-ea"/>
              </a:rPr>
              <a:t>（细节），而</a:t>
            </a:r>
            <a:r>
              <a:rPr lang="zh-CN" altLang="en-US" sz="3200" b="0" dirty="0">
                <a:solidFill>
                  <a:schemeClr val="accent1"/>
                </a:solidFill>
                <a:latin typeface="+mn-ea"/>
                <a:cs typeface="+mn-ea"/>
              </a:rPr>
              <a:t>另一些</a:t>
            </a:r>
            <a:r>
              <a:rPr lang="zh-CN" altLang="en-US" sz="3200" b="0" dirty="0">
                <a:latin typeface="+mn-ea"/>
                <a:cs typeface="+mn-ea"/>
              </a:rPr>
              <a:t>加工还可进一步分解成</a:t>
            </a:r>
            <a:r>
              <a:rPr lang="zh-CN" altLang="en-US" sz="3200" b="0" dirty="0">
                <a:solidFill>
                  <a:schemeClr val="accent1"/>
                </a:solidFill>
                <a:latin typeface="+mn-ea"/>
                <a:cs typeface="+mn-ea"/>
              </a:rPr>
              <a:t>三、四层</a:t>
            </a:r>
            <a:r>
              <a:rPr lang="zh-CN" altLang="en-US" sz="3200" b="0" dirty="0">
                <a:latin typeface="+mn-ea"/>
                <a:cs typeface="+mn-ea"/>
              </a:rPr>
              <a:t>，则应考虑重新分解</a:t>
            </a:r>
            <a:r>
              <a:rPr lang="zh-CN" altLang="en-US" sz="3200" dirty="0">
                <a:latin typeface="+mn-ea"/>
                <a:cs typeface="+mn-ea"/>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579"/>
                                        </p:tgtEl>
                                        <p:attrNameLst>
                                          <p:attrName>style.visibility</p:attrName>
                                        </p:attrNameLst>
                                      </p:cBhvr>
                                      <p:to>
                                        <p:strVal val="visible"/>
                                      </p:to>
                                    </p:set>
                                    <p:animEffect transition="in" filter="blinds(horizontal)">
                                      <p:cBhvr>
                                        <p:cTn id="7" dur="500"/>
                                        <p:tgtEl>
                                          <p:spTgt spid="10495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9580"/>
                                        </p:tgtEl>
                                        <p:attrNameLst>
                                          <p:attrName>style.visibility</p:attrName>
                                        </p:attrNameLst>
                                      </p:cBhvr>
                                      <p:to>
                                        <p:strVal val="visible"/>
                                      </p:to>
                                    </p:set>
                                    <p:animEffect transition="in" filter="blinds(horizontal)">
                                      <p:cBhvr>
                                        <p:cTn id="12" dur="500"/>
                                        <p:tgtEl>
                                          <p:spTgt spid="1049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79" grpId="0"/>
      <p:bldP spid="104958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581" name="标题 1"/>
          <p:cNvSpPr>
            <a:spLocks noGrp="1"/>
          </p:cNvSpPr>
          <p:nvPr>
            <p:ph type="title"/>
          </p:nvPr>
        </p:nvSpPr>
        <p:spPr/>
        <p:txBody>
          <a:bodyPr/>
          <a:lstStyle/>
          <a:p>
            <a:r>
              <a:rPr lang="en-US" altLang="zh-CN" dirty="0"/>
              <a:t>3.9.3-3 </a:t>
            </a:r>
            <a:r>
              <a:rPr lang="zh-CN" altLang="en-US" dirty="0"/>
              <a:t>适当地命名</a:t>
            </a:r>
          </a:p>
        </p:txBody>
      </p:sp>
      <p:sp>
        <p:nvSpPr>
          <p:cNvPr id="1049582" name="Rectangle 3"/>
          <p:cNvSpPr>
            <a:spLocks noGrp="1" noChangeArrowheads="1"/>
          </p:cNvSpPr>
          <p:nvPr/>
        </p:nvSpPr>
        <p:spPr>
          <a:xfrm>
            <a:off x="493395" y="2057400"/>
            <a:ext cx="11205210" cy="274320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r>
              <a:rPr lang="zh-CN" altLang="en-US" sz="3200" b="0" dirty="0">
                <a:latin typeface="+mn-ea"/>
                <a:cs typeface="+mn-ea"/>
              </a:rPr>
              <a:t>名字的意义要明确，容易理解</a:t>
            </a:r>
          </a:p>
          <a:p>
            <a:pPr marL="0" indent="0" algn="just">
              <a:buNone/>
            </a:pPr>
            <a:endParaRPr lang="zh-CN" altLang="en-US" sz="3200" b="0" dirty="0">
              <a:latin typeface="+mn-ea"/>
              <a:cs typeface="+mn-ea"/>
            </a:endParaRPr>
          </a:p>
          <a:p>
            <a:pPr algn="just"/>
            <a:r>
              <a:rPr lang="zh-CN" altLang="en-US" sz="3200" b="0" dirty="0">
                <a:latin typeface="+mn-ea"/>
                <a:cs typeface="+mn-ea"/>
              </a:rPr>
              <a:t> 如果难以为</a:t>
            </a:r>
            <a:r>
              <a:rPr lang="en-US" altLang="zh-CN" sz="3200" b="0" dirty="0">
                <a:latin typeface="+mn-ea"/>
                <a:cs typeface="+mn-ea"/>
              </a:rPr>
              <a:t>DFD</a:t>
            </a:r>
            <a:r>
              <a:rPr lang="zh-CN" altLang="en-US" sz="3200" b="0" dirty="0">
                <a:latin typeface="+mn-ea"/>
                <a:cs typeface="+mn-ea"/>
              </a:rPr>
              <a:t>图中的成分（数据流、加工等）命名，往往说明分解不当， 可考虑重新分解。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581"/>
                                        </p:tgtEl>
                                        <p:attrNameLst>
                                          <p:attrName>style.visibility</p:attrName>
                                        </p:attrNameLst>
                                      </p:cBhvr>
                                      <p:to>
                                        <p:strVal val="visible"/>
                                      </p:to>
                                    </p:set>
                                    <p:animEffect transition="in" filter="blinds(horizontal)">
                                      <p:cBhvr>
                                        <p:cTn id="7" dur="500"/>
                                        <p:tgtEl>
                                          <p:spTgt spid="10495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9582"/>
                                        </p:tgtEl>
                                        <p:attrNameLst>
                                          <p:attrName>style.visibility</p:attrName>
                                        </p:attrNameLst>
                                      </p:cBhvr>
                                      <p:to>
                                        <p:strVal val="visible"/>
                                      </p:to>
                                    </p:set>
                                    <p:animEffect transition="in" filter="blinds(horizontal)">
                                      <p:cBhvr>
                                        <p:cTn id="12" dur="500"/>
                                        <p:tgtEl>
                                          <p:spTgt spid="1049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81" grpId="0"/>
      <p:bldP spid="104958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583" name="标题 1"/>
          <p:cNvSpPr>
            <a:spLocks noGrp="1"/>
          </p:cNvSpPr>
          <p:nvPr>
            <p:ph type="title"/>
          </p:nvPr>
        </p:nvSpPr>
        <p:spPr/>
        <p:txBody>
          <a:bodyPr/>
          <a:lstStyle/>
          <a:p>
            <a:r>
              <a:rPr lang="en-US" altLang="zh-CN" dirty="0"/>
              <a:t>3.9.4 </a:t>
            </a:r>
            <a:r>
              <a:rPr lang="zh-CN" altLang="en-US" dirty="0"/>
              <a:t>重新分解</a:t>
            </a:r>
          </a:p>
        </p:txBody>
      </p:sp>
      <p:sp>
        <p:nvSpPr>
          <p:cNvPr id="1049584" name="Rectangle 3"/>
          <p:cNvSpPr>
            <a:spLocks noGrp="1" noChangeArrowheads="1"/>
          </p:cNvSpPr>
          <p:nvPr/>
        </p:nvSpPr>
        <p:spPr>
          <a:xfrm>
            <a:off x="1042670" y="1904365"/>
            <a:ext cx="10502265" cy="205740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buFontTx/>
              <a:buNone/>
            </a:pPr>
            <a:r>
              <a:rPr lang="en-US" altLang="zh-CN" sz="3600" b="0" dirty="0">
                <a:latin typeface="+mn-ea"/>
                <a:cs typeface="+mn-ea"/>
              </a:rPr>
              <a:t>   </a:t>
            </a:r>
            <a:r>
              <a:rPr lang="zh-CN" altLang="en-US" sz="3600" b="0" dirty="0">
                <a:latin typeface="+mn-ea"/>
                <a:cs typeface="+mn-ea"/>
              </a:rPr>
              <a:t>在画第</a:t>
            </a:r>
            <a:r>
              <a:rPr lang="en-US" altLang="zh-CN" sz="3600" b="0" dirty="0">
                <a:latin typeface="+mn-ea"/>
                <a:cs typeface="+mn-ea"/>
              </a:rPr>
              <a:t>N</a:t>
            </a:r>
            <a:r>
              <a:rPr lang="zh-CN" altLang="en-US" sz="3600" b="0" dirty="0">
                <a:latin typeface="+mn-ea"/>
                <a:cs typeface="+mn-ea"/>
              </a:rPr>
              <a:t>层时意识到在第</a:t>
            </a:r>
            <a:r>
              <a:rPr lang="en-US" altLang="zh-CN" sz="3600" b="0" dirty="0">
                <a:latin typeface="+mn-ea"/>
                <a:cs typeface="+mn-ea"/>
              </a:rPr>
              <a:t>N-1</a:t>
            </a:r>
            <a:r>
              <a:rPr lang="zh-CN" altLang="en-US" sz="3600" b="0" dirty="0">
                <a:latin typeface="+mn-ea"/>
                <a:cs typeface="+mn-ea"/>
              </a:rPr>
              <a:t>层或第</a:t>
            </a:r>
            <a:r>
              <a:rPr lang="en-US" altLang="zh-CN" sz="3600" b="0" dirty="0">
                <a:latin typeface="+mn-ea"/>
                <a:cs typeface="+mn-ea"/>
              </a:rPr>
              <a:t>N-2</a:t>
            </a:r>
            <a:r>
              <a:rPr lang="zh-CN" altLang="en-US" sz="3600" b="0" dirty="0">
                <a:latin typeface="+mn-ea"/>
                <a:cs typeface="+mn-ea"/>
              </a:rPr>
              <a:t>层所犯的错误，此时就需要对第</a:t>
            </a:r>
            <a:r>
              <a:rPr lang="en-US" altLang="zh-CN" sz="3600" b="0" dirty="0">
                <a:latin typeface="+mn-ea"/>
                <a:cs typeface="+mn-ea"/>
              </a:rPr>
              <a:t>N-1</a:t>
            </a:r>
            <a:r>
              <a:rPr lang="zh-CN" altLang="en-US" sz="3600" b="0" dirty="0">
                <a:latin typeface="+mn-ea"/>
                <a:cs typeface="+mn-ea"/>
              </a:rPr>
              <a:t>层、第</a:t>
            </a:r>
            <a:r>
              <a:rPr lang="en-US" altLang="zh-CN" sz="3600" b="0" dirty="0">
                <a:latin typeface="+mn-ea"/>
                <a:cs typeface="+mn-ea"/>
              </a:rPr>
              <a:t>N-2</a:t>
            </a:r>
            <a:r>
              <a:rPr lang="zh-CN" altLang="en-US" sz="3600" b="0" dirty="0">
                <a:latin typeface="+mn-ea"/>
                <a:cs typeface="+mn-ea"/>
              </a:rPr>
              <a:t>层作</a:t>
            </a:r>
            <a:r>
              <a:rPr lang="zh-CN" altLang="en-US" sz="3600" b="0" dirty="0">
                <a:solidFill>
                  <a:schemeClr val="accent1"/>
                </a:solidFill>
                <a:latin typeface="+mn-ea"/>
                <a:cs typeface="+mn-ea"/>
              </a:rPr>
              <a:t>重新分解</a:t>
            </a:r>
            <a:r>
              <a:rPr lang="zh-CN" altLang="en-US" sz="3600" b="0" dirty="0">
                <a:latin typeface="+mn-ea"/>
                <a:cs typeface="+mn-ea"/>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587" name="标题 1"/>
          <p:cNvSpPr>
            <a:spLocks noGrp="1"/>
          </p:cNvSpPr>
          <p:nvPr>
            <p:ph type="title"/>
          </p:nvPr>
        </p:nvSpPr>
        <p:spPr/>
        <p:txBody>
          <a:bodyPr/>
          <a:lstStyle/>
          <a:p>
            <a:r>
              <a:rPr lang="en-US" altLang="zh-CN" dirty="0"/>
              <a:t>3.9.4-1</a:t>
            </a:r>
            <a:r>
              <a:rPr lang="zh-CN" altLang="en-US" dirty="0"/>
              <a:t>重新分解的做法</a:t>
            </a:r>
          </a:p>
        </p:txBody>
      </p:sp>
      <p:sp>
        <p:nvSpPr>
          <p:cNvPr id="1049588" name="Rectangle 3"/>
          <p:cNvSpPr>
            <a:spLocks noGrp="1" noChangeArrowheads="1"/>
          </p:cNvSpPr>
          <p:nvPr/>
        </p:nvSpPr>
        <p:spPr>
          <a:xfrm>
            <a:off x="365125" y="1141095"/>
            <a:ext cx="11647170" cy="1066165"/>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buFontTx/>
              <a:buNone/>
            </a:pPr>
            <a:r>
              <a:rPr lang="en-US" altLang="zh-CN" sz="3600">
                <a:latin typeface="宋体" panose="02010600030101010101" pitchFamily="2" charset="-122"/>
              </a:rPr>
              <a:t> </a:t>
            </a:r>
            <a:r>
              <a:rPr lang="en-US" altLang="zh-CN" sz="3200" b="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3200" b="0">
                <a:latin typeface="微软雅黑" panose="020B0503020204020204" pitchFamily="34" charset="-122"/>
                <a:ea typeface="微软雅黑" panose="020B0503020204020204" pitchFamily="34" charset="-122"/>
                <a:cs typeface="微软雅黑" panose="020B0503020204020204" pitchFamily="34" charset="-122"/>
              </a:rPr>
              <a:t>把需要重新分解的某张图的所有子图连接成一张。</a:t>
            </a:r>
          </a:p>
        </p:txBody>
      </p:sp>
      <p:grpSp>
        <p:nvGrpSpPr>
          <p:cNvPr id="359" name="组合 2"/>
          <p:cNvGrpSpPr/>
          <p:nvPr/>
        </p:nvGrpSpPr>
        <p:grpSpPr>
          <a:xfrm>
            <a:off x="394335" y="2148840"/>
            <a:ext cx="5575300" cy="3587750"/>
            <a:chOff x="621" y="3384"/>
            <a:chExt cx="8780" cy="5650"/>
          </a:xfrm>
        </p:grpSpPr>
        <p:grpSp>
          <p:nvGrpSpPr>
            <p:cNvPr id="360" name="Group 3"/>
            <p:cNvGrpSpPr/>
            <p:nvPr/>
          </p:nvGrpSpPr>
          <p:grpSpPr bwMode="auto">
            <a:xfrm>
              <a:off x="621" y="4704"/>
              <a:ext cx="8780" cy="4330"/>
              <a:chOff x="1432" y="2146"/>
              <a:chExt cx="3512" cy="1732"/>
            </a:xfrm>
          </p:grpSpPr>
          <p:sp>
            <p:nvSpPr>
              <p:cNvPr id="1049589" name="AutoShape 4"/>
              <p:cNvSpPr>
                <a:spLocks noChangeArrowheads="1"/>
              </p:cNvSpPr>
              <p:nvPr/>
            </p:nvSpPr>
            <p:spPr bwMode="auto">
              <a:xfrm>
                <a:off x="1862" y="2386"/>
                <a:ext cx="384" cy="384"/>
              </a:xfrm>
              <a:prstGeom prst="flowChartConnector">
                <a:avLst/>
              </a:prstGeom>
              <a:solidFill>
                <a:schemeClr val="accent1"/>
              </a:solidFill>
              <a:ln w="9525">
                <a:solidFill>
                  <a:schemeClr val="tx1"/>
                </a:solidFill>
                <a:round/>
              </a:ln>
              <a:effectLst/>
            </p:spPr>
            <p:txBody>
              <a:bodyPr wrap="none" anchor="ctr"/>
              <a:lstStyle/>
              <a:p>
                <a:pPr algn="ctr"/>
                <a:r>
                  <a:rPr lang="en-US" altLang="zh-CN" dirty="0">
                    <a:solidFill>
                      <a:schemeClr val="bg1"/>
                    </a:solidFill>
                  </a:rPr>
                  <a:t>1</a:t>
                </a:r>
              </a:p>
            </p:txBody>
          </p:sp>
          <p:sp>
            <p:nvSpPr>
              <p:cNvPr id="1049590" name="AutoShape 5"/>
              <p:cNvSpPr>
                <a:spLocks noChangeArrowheads="1"/>
              </p:cNvSpPr>
              <p:nvPr/>
            </p:nvSpPr>
            <p:spPr bwMode="auto">
              <a:xfrm>
                <a:off x="2966" y="2818"/>
                <a:ext cx="384" cy="384"/>
              </a:xfrm>
              <a:prstGeom prst="flowChartConnector">
                <a:avLst/>
              </a:prstGeom>
              <a:solidFill>
                <a:schemeClr val="accent1"/>
              </a:solidFill>
              <a:ln w="9525">
                <a:solidFill>
                  <a:schemeClr val="tx1"/>
                </a:solidFill>
                <a:round/>
              </a:ln>
              <a:effectLst/>
            </p:spPr>
            <p:txBody>
              <a:bodyPr wrap="none" anchor="ctr"/>
              <a:lstStyle/>
              <a:p>
                <a:pPr algn="ctr"/>
                <a:r>
                  <a:rPr lang="en-US" altLang="zh-CN">
                    <a:solidFill>
                      <a:schemeClr val="bg1"/>
                    </a:solidFill>
                  </a:rPr>
                  <a:t>2</a:t>
                </a:r>
              </a:p>
            </p:txBody>
          </p:sp>
          <p:sp>
            <p:nvSpPr>
              <p:cNvPr id="1049591" name="AutoShape 6"/>
              <p:cNvSpPr>
                <a:spLocks noChangeArrowheads="1"/>
              </p:cNvSpPr>
              <p:nvPr/>
            </p:nvSpPr>
            <p:spPr bwMode="auto">
              <a:xfrm>
                <a:off x="2294" y="3394"/>
                <a:ext cx="384" cy="384"/>
              </a:xfrm>
              <a:prstGeom prst="flowChartConnector">
                <a:avLst/>
              </a:prstGeom>
              <a:solidFill>
                <a:schemeClr val="accent1"/>
              </a:solidFill>
              <a:ln w="9525">
                <a:solidFill>
                  <a:schemeClr val="tx1"/>
                </a:solidFill>
                <a:round/>
              </a:ln>
              <a:effectLst/>
            </p:spPr>
            <p:txBody>
              <a:bodyPr wrap="none" anchor="ctr"/>
              <a:lstStyle/>
              <a:p>
                <a:pPr algn="ctr"/>
                <a:r>
                  <a:rPr lang="en-US" altLang="zh-CN">
                    <a:solidFill>
                      <a:schemeClr val="bg1"/>
                    </a:solidFill>
                  </a:rPr>
                  <a:t>3</a:t>
                </a:r>
              </a:p>
            </p:txBody>
          </p:sp>
          <p:sp>
            <p:nvSpPr>
              <p:cNvPr id="1049592" name="AutoShape 7"/>
              <p:cNvSpPr>
                <a:spLocks noChangeArrowheads="1"/>
              </p:cNvSpPr>
              <p:nvPr/>
            </p:nvSpPr>
            <p:spPr bwMode="auto">
              <a:xfrm>
                <a:off x="4070" y="2962"/>
                <a:ext cx="384" cy="384"/>
              </a:xfrm>
              <a:prstGeom prst="flowChartConnector">
                <a:avLst/>
              </a:prstGeom>
              <a:solidFill>
                <a:schemeClr val="accent1"/>
              </a:solidFill>
              <a:ln w="9525">
                <a:solidFill>
                  <a:schemeClr val="tx1"/>
                </a:solidFill>
                <a:round/>
              </a:ln>
              <a:effectLst/>
            </p:spPr>
            <p:txBody>
              <a:bodyPr wrap="none" anchor="ctr"/>
              <a:lstStyle/>
              <a:p>
                <a:pPr algn="ctr"/>
                <a:r>
                  <a:rPr lang="en-US" altLang="zh-CN">
                    <a:solidFill>
                      <a:schemeClr val="bg1"/>
                    </a:solidFill>
                  </a:rPr>
                  <a:t>5</a:t>
                </a:r>
              </a:p>
            </p:txBody>
          </p:sp>
          <p:sp>
            <p:nvSpPr>
              <p:cNvPr id="1049593" name="AutoShape 8"/>
              <p:cNvSpPr>
                <a:spLocks noChangeArrowheads="1"/>
              </p:cNvSpPr>
              <p:nvPr/>
            </p:nvSpPr>
            <p:spPr bwMode="auto">
              <a:xfrm>
                <a:off x="3782" y="2146"/>
                <a:ext cx="384" cy="384"/>
              </a:xfrm>
              <a:prstGeom prst="flowChartConnector">
                <a:avLst/>
              </a:prstGeom>
              <a:solidFill>
                <a:schemeClr val="accent1"/>
              </a:solidFill>
              <a:ln w="9525">
                <a:solidFill>
                  <a:schemeClr val="tx1"/>
                </a:solidFill>
                <a:round/>
              </a:ln>
              <a:effectLst/>
            </p:spPr>
            <p:txBody>
              <a:bodyPr wrap="none" anchor="ctr"/>
              <a:lstStyle/>
              <a:p>
                <a:pPr algn="ctr"/>
                <a:r>
                  <a:rPr lang="en-US" altLang="zh-CN">
                    <a:solidFill>
                      <a:schemeClr val="bg1"/>
                    </a:solidFill>
                  </a:rPr>
                  <a:t>4</a:t>
                </a:r>
              </a:p>
            </p:txBody>
          </p:sp>
          <p:sp>
            <p:nvSpPr>
              <p:cNvPr id="1049594" name="Line 9"/>
              <p:cNvSpPr>
                <a:spLocks noChangeShapeType="1"/>
              </p:cNvSpPr>
              <p:nvPr/>
            </p:nvSpPr>
            <p:spPr bwMode="auto">
              <a:xfrm>
                <a:off x="1526" y="2530"/>
                <a:ext cx="336" cy="48"/>
              </a:xfrm>
              <a:prstGeom prst="line">
                <a:avLst/>
              </a:prstGeom>
              <a:noFill/>
              <a:ln w="9525">
                <a:solidFill>
                  <a:schemeClr val="tx1"/>
                </a:solidFill>
                <a:round/>
                <a:tailEnd type="triangle" w="med" len="med"/>
              </a:ln>
              <a:effectLst/>
            </p:spPr>
            <p:txBody>
              <a:bodyPr wrap="none"/>
              <a:lstStyle/>
              <a:p>
                <a:endParaRPr lang="zh-CN" altLang="en-US"/>
              </a:p>
            </p:txBody>
          </p:sp>
          <p:sp>
            <p:nvSpPr>
              <p:cNvPr id="1049595" name="Line 10"/>
              <p:cNvSpPr>
                <a:spLocks noChangeShapeType="1"/>
              </p:cNvSpPr>
              <p:nvPr/>
            </p:nvSpPr>
            <p:spPr bwMode="auto">
              <a:xfrm flipV="1">
                <a:off x="1526" y="2674"/>
                <a:ext cx="336" cy="240"/>
              </a:xfrm>
              <a:prstGeom prst="line">
                <a:avLst/>
              </a:prstGeom>
              <a:noFill/>
              <a:ln w="9525">
                <a:solidFill>
                  <a:schemeClr val="tx1"/>
                </a:solidFill>
                <a:round/>
                <a:tailEnd type="triangle" w="med" len="med"/>
              </a:ln>
              <a:effectLst/>
            </p:spPr>
            <p:txBody>
              <a:bodyPr wrap="none"/>
              <a:lstStyle/>
              <a:p>
                <a:endParaRPr lang="zh-CN" altLang="en-US"/>
              </a:p>
            </p:txBody>
          </p:sp>
          <p:sp>
            <p:nvSpPr>
              <p:cNvPr id="1049596" name="Line 11"/>
              <p:cNvSpPr>
                <a:spLocks noChangeShapeType="1"/>
              </p:cNvSpPr>
              <p:nvPr/>
            </p:nvSpPr>
            <p:spPr bwMode="auto">
              <a:xfrm flipV="1">
                <a:off x="1944" y="3734"/>
                <a:ext cx="432" cy="144"/>
              </a:xfrm>
              <a:prstGeom prst="line">
                <a:avLst/>
              </a:prstGeom>
              <a:noFill/>
              <a:ln w="9525">
                <a:solidFill>
                  <a:schemeClr val="tx1"/>
                </a:solidFill>
                <a:round/>
                <a:tailEnd type="triangle" w="med" len="med"/>
              </a:ln>
              <a:effectLst/>
            </p:spPr>
            <p:txBody>
              <a:bodyPr wrap="none"/>
              <a:lstStyle/>
              <a:p>
                <a:endParaRPr lang="zh-CN" altLang="en-US"/>
              </a:p>
            </p:txBody>
          </p:sp>
          <p:sp>
            <p:nvSpPr>
              <p:cNvPr id="1049597" name="Line 12"/>
              <p:cNvSpPr>
                <a:spLocks noChangeShapeType="1"/>
              </p:cNvSpPr>
              <p:nvPr/>
            </p:nvSpPr>
            <p:spPr bwMode="auto">
              <a:xfrm flipV="1">
                <a:off x="2294" y="3058"/>
                <a:ext cx="672" cy="144"/>
              </a:xfrm>
              <a:prstGeom prst="line">
                <a:avLst/>
              </a:prstGeom>
              <a:noFill/>
              <a:ln w="9525">
                <a:solidFill>
                  <a:schemeClr val="tx1"/>
                </a:solidFill>
                <a:round/>
                <a:tailEnd type="triangle" w="med" len="med"/>
              </a:ln>
              <a:effectLst/>
            </p:spPr>
            <p:txBody>
              <a:bodyPr wrap="none"/>
              <a:lstStyle/>
              <a:p>
                <a:endParaRPr lang="zh-CN" altLang="en-US"/>
              </a:p>
            </p:txBody>
          </p:sp>
          <p:sp>
            <p:nvSpPr>
              <p:cNvPr id="1049598" name="Line 13"/>
              <p:cNvSpPr>
                <a:spLocks noChangeShapeType="1"/>
              </p:cNvSpPr>
              <p:nvPr/>
            </p:nvSpPr>
            <p:spPr bwMode="auto">
              <a:xfrm flipV="1">
                <a:off x="2630" y="3154"/>
                <a:ext cx="384" cy="288"/>
              </a:xfrm>
              <a:prstGeom prst="line">
                <a:avLst/>
              </a:prstGeom>
              <a:noFill/>
              <a:ln w="9525">
                <a:solidFill>
                  <a:schemeClr val="tx1"/>
                </a:solidFill>
                <a:round/>
                <a:tailEnd type="triangle" w="med" len="med"/>
              </a:ln>
              <a:effectLst/>
            </p:spPr>
            <p:txBody>
              <a:bodyPr wrap="none"/>
              <a:lstStyle/>
              <a:p>
                <a:endParaRPr lang="zh-CN" altLang="en-US"/>
              </a:p>
            </p:txBody>
          </p:sp>
          <p:sp>
            <p:nvSpPr>
              <p:cNvPr id="1049599" name="Freeform 14"/>
              <p:cNvSpPr/>
              <p:nvPr/>
            </p:nvSpPr>
            <p:spPr bwMode="auto">
              <a:xfrm>
                <a:off x="2246" y="2554"/>
                <a:ext cx="816" cy="264"/>
              </a:xfrm>
              <a:custGeom>
                <a:avLst/>
                <a:gdLst>
                  <a:gd name="T0" fmla="*/ 816 w 816"/>
                  <a:gd name="T1" fmla="*/ 264 h 264"/>
                  <a:gd name="T2" fmla="*/ 720 w 816"/>
                  <a:gd name="T3" fmla="*/ 168 h 264"/>
                  <a:gd name="T4" fmla="*/ 480 w 816"/>
                  <a:gd name="T5" fmla="*/ 24 h 264"/>
                  <a:gd name="T6" fmla="*/ 96 w 816"/>
                  <a:gd name="T7" fmla="*/ 24 h 264"/>
                  <a:gd name="T8" fmla="*/ 0 w 816"/>
                  <a:gd name="T9" fmla="*/ 24 h 264"/>
                </a:gdLst>
                <a:ahLst/>
                <a:cxnLst>
                  <a:cxn ang="0">
                    <a:pos x="T0" y="T1"/>
                  </a:cxn>
                  <a:cxn ang="0">
                    <a:pos x="T2" y="T3"/>
                  </a:cxn>
                  <a:cxn ang="0">
                    <a:pos x="T4" y="T5"/>
                  </a:cxn>
                  <a:cxn ang="0">
                    <a:pos x="T6" y="T7"/>
                  </a:cxn>
                  <a:cxn ang="0">
                    <a:pos x="T8" y="T9"/>
                  </a:cxn>
                </a:cxnLst>
                <a:rect l="0" t="0" r="r" b="b"/>
                <a:pathLst>
                  <a:path w="816" h="264">
                    <a:moveTo>
                      <a:pt x="816" y="264"/>
                    </a:moveTo>
                    <a:cubicBezTo>
                      <a:pt x="796" y="236"/>
                      <a:pt x="776" y="208"/>
                      <a:pt x="720" y="168"/>
                    </a:cubicBezTo>
                    <a:cubicBezTo>
                      <a:pt x="664" y="128"/>
                      <a:pt x="584" y="48"/>
                      <a:pt x="480" y="24"/>
                    </a:cubicBezTo>
                    <a:cubicBezTo>
                      <a:pt x="376" y="0"/>
                      <a:pt x="176" y="24"/>
                      <a:pt x="96" y="24"/>
                    </a:cubicBezTo>
                    <a:cubicBezTo>
                      <a:pt x="16" y="24"/>
                      <a:pt x="16" y="24"/>
                      <a:pt x="0" y="24"/>
                    </a:cubicBezTo>
                  </a:path>
                </a:pathLst>
              </a:custGeom>
              <a:noFill/>
              <a:ln w="9525">
                <a:solidFill>
                  <a:schemeClr val="tx1"/>
                </a:solidFill>
                <a:round/>
                <a:tailEnd type="triangle" w="lg" len="med"/>
              </a:ln>
              <a:effectLst/>
            </p:spPr>
            <p:txBody>
              <a:bodyPr wrap="none"/>
              <a:lstStyle/>
              <a:p>
                <a:endParaRPr lang="zh-CN" altLang="en-US"/>
              </a:p>
            </p:txBody>
          </p:sp>
          <p:sp>
            <p:nvSpPr>
              <p:cNvPr id="1049600" name="Freeform 15"/>
              <p:cNvSpPr/>
              <p:nvPr/>
            </p:nvSpPr>
            <p:spPr bwMode="auto">
              <a:xfrm>
                <a:off x="2198" y="2722"/>
                <a:ext cx="768" cy="288"/>
              </a:xfrm>
              <a:custGeom>
                <a:avLst/>
                <a:gdLst>
                  <a:gd name="T0" fmla="*/ 0 w 768"/>
                  <a:gd name="T1" fmla="*/ 0 h 288"/>
                  <a:gd name="T2" fmla="*/ 144 w 768"/>
                  <a:gd name="T3" fmla="*/ 96 h 288"/>
                  <a:gd name="T4" fmla="*/ 384 w 768"/>
                  <a:gd name="T5" fmla="*/ 192 h 288"/>
                  <a:gd name="T6" fmla="*/ 768 w 768"/>
                  <a:gd name="T7" fmla="*/ 288 h 288"/>
                </a:gdLst>
                <a:ahLst/>
                <a:cxnLst>
                  <a:cxn ang="0">
                    <a:pos x="T0" y="T1"/>
                  </a:cxn>
                  <a:cxn ang="0">
                    <a:pos x="T2" y="T3"/>
                  </a:cxn>
                  <a:cxn ang="0">
                    <a:pos x="T4" y="T5"/>
                  </a:cxn>
                  <a:cxn ang="0">
                    <a:pos x="T6" y="T7"/>
                  </a:cxn>
                </a:cxnLst>
                <a:rect l="0" t="0" r="r" b="b"/>
                <a:pathLst>
                  <a:path w="768" h="288">
                    <a:moveTo>
                      <a:pt x="0" y="0"/>
                    </a:moveTo>
                    <a:cubicBezTo>
                      <a:pt x="40" y="32"/>
                      <a:pt x="80" y="64"/>
                      <a:pt x="144" y="96"/>
                    </a:cubicBezTo>
                    <a:cubicBezTo>
                      <a:pt x="208" y="128"/>
                      <a:pt x="280" y="160"/>
                      <a:pt x="384" y="192"/>
                    </a:cubicBezTo>
                    <a:cubicBezTo>
                      <a:pt x="488" y="224"/>
                      <a:pt x="704" y="272"/>
                      <a:pt x="768" y="288"/>
                    </a:cubicBezTo>
                  </a:path>
                </a:pathLst>
              </a:custGeom>
              <a:noFill/>
              <a:ln w="9525">
                <a:solidFill>
                  <a:schemeClr val="tx1"/>
                </a:solidFill>
                <a:round/>
                <a:tailEnd type="triangle" w="lg" len="med"/>
              </a:ln>
              <a:effectLst/>
            </p:spPr>
            <p:txBody>
              <a:bodyPr wrap="none"/>
              <a:lstStyle/>
              <a:p>
                <a:endParaRPr lang="zh-CN" altLang="en-US"/>
              </a:p>
            </p:txBody>
          </p:sp>
          <p:sp>
            <p:nvSpPr>
              <p:cNvPr id="1049601" name="Line 16"/>
              <p:cNvSpPr>
                <a:spLocks noChangeShapeType="1"/>
              </p:cNvSpPr>
              <p:nvPr/>
            </p:nvSpPr>
            <p:spPr bwMode="auto">
              <a:xfrm>
                <a:off x="2266" y="2674"/>
                <a:ext cx="720" cy="240"/>
              </a:xfrm>
              <a:prstGeom prst="line">
                <a:avLst/>
              </a:prstGeom>
              <a:noFill/>
              <a:ln w="9525">
                <a:solidFill>
                  <a:schemeClr val="tx1"/>
                </a:solidFill>
                <a:round/>
                <a:tailEnd type="triangle" w="med" len="med"/>
              </a:ln>
              <a:effectLst/>
            </p:spPr>
            <p:txBody>
              <a:bodyPr wrap="none"/>
              <a:lstStyle/>
              <a:p>
                <a:endParaRPr lang="zh-CN" altLang="en-US"/>
              </a:p>
            </p:txBody>
          </p:sp>
          <p:sp>
            <p:nvSpPr>
              <p:cNvPr id="1049602" name="Freeform 17"/>
              <p:cNvSpPr/>
              <p:nvPr/>
            </p:nvSpPr>
            <p:spPr bwMode="auto">
              <a:xfrm>
                <a:off x="2678" y="3202"/>
                <a:ext cx="432" cy="384"/>
              </a:xfrm>
              <a:custGeom>
                <a:avLst/>
                <a:gdLst>
                  <a:gd name="T0" fmla="*/ 0 w 432"/>
                  <a:gd name="T1" fmla="*/ 384 h 384"/>
                  <a:gd name="T2" fmla="*/ 240 w 432"/>
                  <a:gd name="T3" fmla="*/ 288 h 384"/>
                  <a:gd name="T4" fmla="*/ 432 w 432"/>
                  <a:gd name="T5" fmla="*/ 0 h 384"/>
                </a:gdLst>
                <a:ahLst/>
                <a:cxnLst>
                  <a:cxn ang="0">
                    <a:pos x="T0" y="T1"/>
                  </a:cxn>
                  <a:cxn ang="0">
                    <a:pos x="T2" y="T3"/>
                  </a:cxn>
                  <a:cxn ang="0">
                    <a:pos x="T4" y="T5"/>
                  </a:cxn>
                </a:cxnLst>
                <a:rect l="0" t="0" r="r" b="b"/>
                <a:pathLst>
                  <a:path w="432" h="384">
                    <a:moveTo>
                      <a:pt x="0" y="384"/>
                    </a:moveTo>
                    <a:cubicBezTo>
                      <a:pt x="84" y="368"/>
                      <a:pt x="168" y="352"/>
                      <a:pt x="240" y="288"/>
                    </a:cubicBezTo>
                    <a:cubicBezTo>
                      <a:pt x="312" y="224"/>
                      <a:pt x="400" y="48"/>
                      <a:pt x="432" y="0"/>
                    </a:cubicBezTo>
                  </a:path>
                </a:pathLst>
              </a:custGeom>
              <a:noFill/>
              <a:ln w="9525">
                <a:solidFill>
                  <a:schemeClr val="tx1"/>
                </a:solidFill>
                <a:round/>
                <a:tailEnd type="triangle" w="lg" len="med"/>
              </a:ln>
              <a:effectLst/>
            </p:spPr>
            <p:txBody>
              <a:bodyPr wrap="none"/>
              <a:lstStyle/>
              <a:p>
                <a:endParaRPr lang="zh-CN" altLang="en-US"/>
              </a:p>
            </p:txBody>
          </p:sp>
          <p:sp>
            <p:nvSpPr>
              <p:cNvPr id="1049603" name="Line 18"/>
              <p:cNvSpPr>
                <a:spLocks noChangeShapeType="1"/>
              </p:cNvSpPr>
              <p:nvPr/>
            </p:nvSpPr>
            <p:spPr bwMode="auto">
              <a:xfrm flipV="1">
                <a:off x="3302" y="2482"/>
                <a:ext cx="528" cy="336"/>
              </a:xfrm>
              <a:prstGeom prst="line">
                <a:avLst/>
              </a:prstGeom>
              <a:noFill/>
              <a:ln w="9525">
                <a:solidFill>
                  <a:schemeClr val="tx1"/>
                </a:solidFill>
                <a:round/>
                <a:tailEnd type="triangle" w="med" len="med"/>
              </a:ln>
              <a:effectLst/>
            </p:spPr>
            <p:txBody>
              <a:bodyPr wrap="none"/>
              <a:lstStyle/>
              <a:p>
                <a:endParaRPr lang="zh-CN" altLang="en-US"/>
              </a:p>
            </p:txBody>
          </p:sp>
          <p:sp>
            <p:nvSpPr>
              <p:cNvPr id="1049604" name="Line 19"/>
              <p:cNvSpPr>
                <a:spLocks noChangeShapeType="1"/>
              </p:cNvSpPr>
              <p:nvPr/>
            </p:nvSpPr>
            <p:spPr bwMode="auto">
              <a:xfrm>
                <a:off x="3350" y="3010"/>
                <a:ext cx="720" cy="144"/>
              </a:xfrm>
              <a:prstGeom prst="line">
                <a:avLst/>
              </a:prstGeom>
              <a:noFill/>
              <a:ln w="9525">
                <a:solidFill>
                  <a:schemeClr val="tx1"/>
                </a:solidFill>
                <a:round/>
                <a:tailEnd type="triangle" w="med" len="med"/>
              </a:ln>
              <a:effectLst/>
            </p:spPr>
            <p:txBody>
              <a:bodyPr wrap="none"/>
              <a:lstStyle/>
              <a:p>
                <a:endParaRPr lang="zh-CN" altLang="en-US"/>
              </a:p>
            </p:txBody>
          </p:sp>
          <p:sp>
            <p:nvSpPr>
              <p:cNvPr id="1049605" name="Line 20"/>
              <p:cNvSpPr>
                <a:spLocks noChangeShapeType="1"/>
              </p:cNvSpPr>
              <p:nvPr/>
            </p:nvSpPr>
            <p:spPr bwMode="auto">
              <a:xfrm>
                <a:off x="3302" y="3154"/>
                <a:ext cx="480" cy="288"/>
              </a:xfrm>
              <a:prstGeom prst="line">
                <a:avLst/>
              </a:prstGeom>
              <a:noFill/>
              <a:ln w="9525">
                <a:solidFill>
                  <a:schemeClr val="tx1"/>
                </a:solidFill>
                <a:round/>
                <a:tailEnd type="triangle" w="med" len="med"/>
              </a:ln>
              <a:effectLst/>
            </p:spPr>
            <p:txBody>
              <a:bodyPr wrap="none"/>
              <a:lstStyle/>
              <a:p>
                <a:endParaRPr lang="zh-CN" altLang="en-US"/>
              </a:p>
            </p:txBody>
          </p:sp>
          <p:sp>
            <p:nvSpPr>
              <p:cNvPr id="1049606" name="Line 21"/>
              <p:cNvSpPr>
                <a:spLocks noChangeShapeType="1"/>
              </p:cNvSpPr>
              <p:nvPr/>
            </p:nvSpPr>
            <p:spPr bwMode="auto">
              <a:xfrm flipV="1">
                <a:off x="4454" y="3058"/>
                <a:ext cx="288" cy="96"/>
              </a:xfrm>
              <a:prstGeom prst="line">
                <a:avLst/>
              </a:prstGeom>
              <a:noFill/>
              <a:ln w="9525">
                <a:solidFill>
                  <a:schemeClr val="tx1"/>
                </a:solidFill>
                <a:round/>
                <a:tailEnd type="triangle" w="med" len="med"/>
              </a:ln>
              <a:effectLst/>
            </p:spPr>
            <p:txBody>
              <a:bodyPr wrap="none"/>
              <a:lstStyle/>
              <a:p>
                <a:endParaRPr lang="zh-CN" altLang="en-US"/>
              </a:p>
            </p:txBody>
          </p:sp>
          <p:sp>
            <p:nvSpPr>
              <p:cNvPr id="1049607" name="Line 22"/>
              <p:cNvSpPr>
                <a:spLocks noChangeShapeType="1"/>
              </p:cNvSpPr>
              <p:nvPr/>
            </p:nvSpPr>
            <p:spPr bwMode="auto">
              <a:xfrm flipV="1">
                <a:off x="4118" y="2146"/>
                <a:ext cx="288" cy="96"/>
              </a:xfrm>
              <a:prstGeom prst="line">
                <a:avLst/>
              </a:prstGeom>
              <a:noFill/>
              <a:ln w="9525">
                <a:solidFill>
                  <a:schemeClr val="tx1"/>
                </a:solidFill>
                <a:round/>
                <a:tailEnd type="triangle" w="med" len="med"/>
              </a:ln>
              <a:effectLst/>
            </p:spPr>
            <p:txBody>
              <a:bodyPr wrap="none"/>
              <a:lstStyle/>
              <a:p>
                <a:endParaRPr lang="zh-CN" altLang="en-US"/>
              </a:p>
            </p:txBody>
          </p:sp>
          <p:sp>
            <p:nvSpPr>
              <p:cNvPr id="1049608" name="Line 23"/>
              <p:cNvSpPr>
                <a:spLocks noChangeShapeType="1"/>
              </p:cNvSpPr>
              <p:nvPr/>
            </p:nvSpPr>
            <p:spPr bwMode="auto">
              <a:xfrm>
                <a:off x="4070" y="2530"/>
                <a:ext cx="192" cy="432"/>
              </a:xfrm>
              <a:prstGeom prst="line">
                <a:avLst/>
              </a:prstGeom>
              <a:noFill/>
              <a:ln w="9525">
                <a:solidFill>
                  <a:schemeClr val="tx1"/>
                </a:solidFill>
                <a:round/>
                <a:tailEnd type="triangle" w="med" len="med"/>
              </a:ln>
              <a:effectLst/>
            </p:spPr>
            <p:txBody>
              <a:bodyPr wrap="none"/>
              <a:lstStyle/>
              <a:p>
                <a:endParaRPr lang="zh-CN" altLang="en-US"/>
              </a:p>
            </p:txBody>
          </p:sp>
          <p:sp>
            <p:nvSpPr>
              <p:cNvPr id="1049609" name="Text Box 24"/>
              <p:cNvSpPr txBox="1">
                <a:spLocks noChangeArrowheads="1"/>
              </p:cNvSpPr>
              <p:nvPr/>
            </p:nvSpPr>
            <p:spPr bwMode="auto">
              <a:xfrm>
                <a:off x="1432" y="2318"/>
                <a:ext cx="240" cy="250"/>
              </a:xfrm>
              <a:prstGeom prst="rect">
                <a:avLst/>
              </a:prstGeom>
              <a:noFill/>
              <a:ln>
                <a:noFill/>
              </a:ln>
              <a:effectLst/>
            </p:spPr>
            <p:txBody>
              <a:bodyPr>
                <a:spAutoFit/>
              </a:bodyPr>
              <a:lstStyle/>
              <a:p>
                <a:pPr>
                  <a:spcBef>
                    <a:spcPct val="50000"/>
                  </a:spcBef>
                </a:pPr>
                <a:r>
                  <a:rPr lang="en-US" altLang="zh-CN" sz="2000"/>
                  <a:t>A</a:t>
                </a:r>
              </a:p>
            </p:txBody>
          </p:sp>
          <p:sp>
            <p:nvSpPr>
              <p:cNvPr id="1049610" name="Text Box 25"/>
              <p:cNvSpPr txBox="1">
                <a:spLocks noChangeArrowheads="1"/>
              </p:cNvSpPr>
              <p:nvPr/>
            </p:nvSpPr>
            <p:spPr bwMode="auto">
              <a:xfrm>
                <a:off x="1440" y="2614"/>
                <a:ext cx="240" cy="250"/>
              </a:xfrm>
              <a:prstGeom prst="rect">
                <a:avLst/>
              </a:prstGeom>
              <a:noFill/>
              <a:ln>
                <a:noFill/>
              </a:ln>
              <a:effectLst/>
            </p:spPr>
            <p:txBody>
              <a:bodyPr>
                <a:spAutoFit/>
              </a:bodyPr>
              <a:lstStyle/>
              <a:p>
                <a:pPr>
                  <a:spcBef>
                    <a:spcPct val="50000"/>
                  </a:spcBef>
                </a:pPr>
                <a:r>
                  <a:rPr lang="en-US" altLang="zh-CN" sz="2000"/>
                  <a:t>B</a:t>
                </a:r>
              </a:p>
            </p:txBody>
          </p:sp>
          <p:sp>
            <p:nvSpPr>
              <p:cNvPr id="1049611" name="Text Box 26"/>
              <p:cNvSpPr txBox="1">
                <a:spLocks noChangeArrowheads="1"/>
              </p:cNvSpPr>
              <p:nvPr/>
            </p:nvSpPr>
            <p:spPr bwMode="auto">
              <a:xfrm>
                <a:off x="2678" y="2374"/>
                <a:ext cx="240" cy="250"/>
              </a:xfrm>
              <a:prstGeom prst="rect">
                <a:avLst/>
              </a:prstGeom>
              <a:noFill/>
              <a:ln>
                <a:noFill/>
              </a:ln>
              <a:effectLst/>
            </p:spPr>
            <p:txBody>
              <a:bodyPr>
                <a:spAutoFit/>
              </a:bodyPr>
              <a:lstStyle/>
              <a:p>
                <a:pPr>
                  <a:spcBef>
                    <a:spcPct val="50000"/>
                  </a:spcBef>
                </a:pPr>
                <a:r>
                  <a:rPr lang="en-US" altLang="zh-CN" sz="2000"/>
                  <a:t>H</a:t>
                </a:r>
              </a:p>
            </p:txBody>
          </p:sp>
          <p:sp>
            <p:nvSpPr>
              <p:cNvPr id="1049612" name="Text Box 27"/>
              <p:cNvSpPr txBox="1">
                <a:spLocks noChangeArrowheads="1"/>
              </p:cNvSpPr>
              <p:nvPr/>
            </p:nvSpPr>
            <p:spPr bwMode="auto">
              <a:xfrm>
                <a:off x="2274" y="2806"/>
                <a:ext cx="240" cy="250"/>
              </a:xfrm>
              <a:prstGeom prst="rect">
                <a:avLst/>
              </a:prstGeom>
              <a:noFill/>
              <a:ln>
                <a:noFill/>
              </a:ln>
              <a:effectLst/>
            </p:spPr>
            <p:txBody>
              <a:bodyPr>
                <a:spAutoFit/>
              </a:bodyPr>
              <a:lstStyle/>
              <a:p>
                <a:pPr>
                  <a:spcBef>
                    <a:spcPct val="50000"/>
                  </a:spcBef>
                </a:pPr>
                <a:r>
                  <a:rPr lang="en-US" altLang="zh-CN" sz="2000"/>
                  <a:t>J</a:t>
                </a:r>
              </a:p>
            </p:txBody>
          </p:sp>
          <p:sp>
            <p:nvSpPr>
              <p:cNvPr id="1049613" name="Text Box 28"/>
              <p:cNvSpPr txBox="1">
                <a:spLocks noChangeArrowheads="1"/>
              </p:cNvSpPr>
              <p:nvPr/>
            </p:nvSpPr>
            <p:spPr bwMode="auto">
              <a:xfrm>
                <a:off x="2496" y="2562"/>
                <a:ext cx="240" cy="250"/>
              </a:xfrm>
              <a:prstGeom prst="rect">
                <a:avLst/>
              </a:prstGeom>
              <a:noFill/>
              <a:ln>
                <a:noFill/>
              </a:ln>
              <a:effectLst/>
            </p:spPr>
            <p:txBody>
              <a:bodyPr>
                <a:spAutoFit/>
              </a:bodyPr>
              <a:lstStyle/>
              <a:p>
                <a:pPr>
                  <a:spcBef>
                    <a:spcPct val="50000"/>
                  </a:spcBef>
                </a:pPr>
                <a:r>
                  <a:rPr lang="en-US" altLang="zh-CN" sz="2000"/>
                  <a:t>I</a:t>
                </a:r>
              </a:p>
            </p:txBody>
          </p:sp>
          <p:sp>
            <p:nvSpPr>
              <p:cNvPr id="1049614" name="Text Box 29"/>
              <p:cNvSpPr txBox="1">
                <a:spLocks noChangeArrowheads="1"/>
              </p:cNvSpPr>
              <p:nvPr/>
            </p:nvSpPr>
            <p:spPr bwMode="auto">
              <a:xfrm>
                <a:off x="2352" y="2958"/>
                <a:ext cx="240" cy="250"/>
              </a:xfrm>
              <a:prstGeom prst="rect">
                <a:avLst/>
              </a:prstGeom>
              <a:noFill/>
              <a:ln>
                <a:noFill/>
              </a:ln>
              <a:effectLst/>
            </p:spPr>
            <p:txBody>
              <a:bodyPr>
                <a:spAutoFit/>
              </a:bodyPr>
              <a:lstStyle/>
              <a:p>
                <a:pPr>
                  <a:spcBef>
                    <a:spcPct val="50000"/>
                  </a:spcBef>
                </a:pPr>
                <a:r>
                  <a:rPr lang="en-US" altLang="zh-CN" sz="2000"/>
                  <a:t>C</a:t>
                </a:r>
              </a:p>
            </p:txBody>
          </p:sp>
          <p:sp>
            <p:nvSpPr>
              <p:cNvPr id="1049615" name="Text Box 30"/>
              <p:cNvSpPr txBox="1">
                <a:spLocks noChangeArrowheads="1"/>
              </p:cNvSpPr>
              <p:nvPr/>
            </p:nvSpPr>
            <p:spPr bwMode="auto">
              <a:xfrm>
                <a:off x="1930" y="3612"/>
                <a:ext cx="240" cy="250"/>
              </a:xfrm>
              <a:prstGeom prst="rect">
                <a:avLst/>
              </a:prstGeom>
              <a:noFill/>
              <a:ln>
                <a:noFill/>
              </a:ln>
              <a:effectLst/>
            </p:spPr>
            <p:txBody>
              <a:bodyPr>
                <a:spAutoFit/>
              </a:bodyPr>
              <a:lstStyle/>
              <a:p>
                <a:pPr>
                  <a:spcBef>
                    <a:spcPct val="50000"/>
                  </a:spcBef>
                </a:pPr>
                <a:r>
                  <a:rPr lang="en-US" altLang="zh-CN" sz="2000"/>
                  <a:t>D</a:t>
                </a:r>
              </a:p>
            </p:txBody>
          </p:sp>
          <p:sp>
            <p:nvSpPr>
              <p:cNvPr id="1049616" name="Text Box 31"/>
              <p:cNvSpPr txBox="1">
                <a:spLocks noChangeArrowheads="1"/>
              </p:cNvSpPr>
              <p:nvPr/>
            </p:nvSpPr>
            <p:spPr bwMode="auto">
              <a:xfrm>
                <a:off x="2602" y="3140"/>
                <a:ext cx="240" cy="250"/>
              </a:xfrm>
              <a:prstGeom prst="rect">
                <a:avLst/>
              </a:prstGeom>
              <a:noFill/>
              <a:ln>
                <a:noFill/>
              </a:ln>
              <a:effectLst/>
            </p:spPr>
            <p:txBody>
              <a:bodyPr>
                <a:spAutoFit/>
              </a:bodyPr>
              <a:lstStyle/>
              <a:p>
                <a:pPr>
                  <a:spcBef>
                    <a:spcPct val="50000"/>
                  </a:spcBef>
                </a:pPr>
                <a:r>
                  <a:rPr lang="en-US" altLang="zh-CN" sz="2000"/>
                  <a:t>K</a:t>
                </a:r>
              </a:p>
            </p:txBody>
          </p:sp>
          <p:sp>
            <p:nvSpPr>
              <p:cNvPr id="1049617" name="Text Box 32"/>
              <p:cNvSpPr txBox="1">
                <a:spLocks noChangeArrowheads="1"/>
              </p:cNvSpPr>
              <p:nvPr/>
            </p:nvSpPr>
            <p:spPr bwMode="auto">
              <a:xfrm>
                <a:off x="2880" y="3428"/>
                <a:ext cx="240" cy="250"/>
              </a:xfrm>
              <a:prstGeom prst="rect">
                <a:avLst/>
              </a:prstGeom>
              <a:noFill/>
              <a:ln>
                <a:noFill/>
              </a:ln>
              <a:effectLst/>
            </p:spPr>
            <p:txBody>
              <a:bodyPr>
                <a:spAutoFit/>
              </a:bodyPr>
              <a:lstStyle/>
              <a:p>
                <a:pPr>
                  <a:spcBef>
                    <a:spcPct val="50000"/>
                  </a:spcBef>
                </a:pPr>
                <a:r>
                  <a:rPr lang="en-US" altLang="zh-CN" sz="2000"/>
                  <a:t>L</a:t>
                </a:r>
              </a:p>
            </p:txBody>
          </p:sp>
          <p:sp>
            <p:nvSpPr>
              <p:cNvPr id="1049618" name="Text Box 33"/>
              <p:cNvSpPr txBox="1">
                <a:spLocks noChangeArrowheads="1"/>
              </p:cNvSpPr>
              <p:nvPr/>
            </p:nvSpPr>
            <p:spPr bwMode="auto">
              <a:xfrm>
                <a:off x="3360" y="2448"/>
                <a:ext cx="240" cy="250"/>
              </a:xfrm>
              <a:prstGeom prst="rect">
                <a:avLst/>
              </a:prstGeom>
              <a:noFill/>
              <a:ln>
                <a:noFill/>
              </a:ln>
              <a:effectLst/>
            </p:spPr>
            <p:txBody>
              <a:bodyPr>
                <a:spAutoFit/>
              </a:bodyPr>
              <a:lstStyle/>
              <a:p>
                <a:pPr>
                  <a:spcBef>
                    <a:spcPct val="50000"/>
                  </a:spcBef>
                </a:pPr>
                <a:r>
                  <a:rPr lang="en-US" altLang="zh-CN" sz="2000"/>
                  <a:t>N</a:t>
                </a:r>
              </a:p>
            </p:txBody>
          </p:sp>
          <p:sp>
            <p:nvSpPr>
              <p:cNvPr id="1049619" name="Text Box 34"/>
              <p:cNvSpPr txBox="1">
                <a:spLocks noChangeArrowheads="1"/>
              </p:cNvSpPr>
              <p:nvPr/>
            </p:nvSpPr>
            <p:spPr bwMode="auto">
              <a:xfrm>
                <a:off x="3622" y="2864"/>
                <a:ext cx="240" cy="250"/>
              </a:xfrm>
              <a:prstGeom prst="rect">
                <a:avLst/>
              </a:prstGeom>
              <a:noFill/>
              <a:ln>
                <a:noFill/>
              </a:ln>
              <a:effectLst/>
            </p:spPr>
            <p:txBody>
              <a:bodyPr>
                <a:spAutoFit/>
              </a:bodyPr>
              <a:lstStyle/>
              <a:p>
                <a:pPr>
                  <a:spcBef>
                    <a:spcPct val="50000"/>
                  </a:spcBef>
                </a:pPr>
                <a:r>
                  <a:rPr lang="en-US" altLang="zh-CN" sz="2000"/>
                  <a:t>M</a:t>
                </a:r>
              </a:p>
            </p:txBody>
          </p:sp>
          <p:sp>
            <p:nvSpPr>
              <p:cNvPr id="1049620" name="Text Box 35"/>
              <p:cNvSpPr txBox="1">
                <a:spLocks noChangeArrowheads="1"/>
              </p:cNvSpPr>
              <p:nvPr/>
            </p:nvSpPr>
            <p:spPr bwMode="auto">
              <a:xfrm>
                <a:off x="4128" y="2544"/>
                <a:ext cx="240" cy="250"/>
              </a:xfrm>
              <a:prstGeom prst="rect">
                <a:avLst/>
              </a:prstGeom>
              <a:noFill/>
              <a:ln>
                <a:noFill/>
              </a:ln>
              <a:effectLst/>
            </p:spPr>
            <p:txBody>
              <a:bodyPr>
                <a:spAutoFit/>
              </a:bodyPr>
              <a:lstStyle/>
              <a:p>
                <a:pPr>
                  <a:spcBef>
                    <a:spcPct val="50000"/>
                  </a:spcBef>
                </a:pPr>
                <a:r>
                  <a:rPr lang="en-US" altLang="zh-CN" sz="2000"/>
                  <a:t>P</a:t>
                </a:r>
              </a:p>
            </p:txBody>
          </p:sp>
          <p:sp>
            <p:nvSpPr>
              <p:cNvPr id="1049621" name="Text Box 36"/>
              <p:cNvSpPr txBox="1">
                <a:spLocks noChangeArrowheads="1"/>
              </p:cNvSpPr>
              <p:nvPr/>
            </p:nvSpPr>
            <p:spPr bwMode="auto">
              <a:xfrm>
                <a:off x="3532" y="3362"/>
                <a:ext cx="240" cy="250"/>
              </a:xfrm>
              <a:prstGeom prst="rect">
                <a:avLst/>
              </a:prstGeom>
              <a:noFill/>
              <a:ln>
                <a:noFill/>
              </a:ln>
              <a:effectLst/>
            </p:spPr>
            <p:txBody>
              <a:bodyPr>
                <a:spAutoFit/>
              </a:bodyPr>
              <a:lstStyle/>
              <a:p>
                <a:pPr>
                  <a:spcBef>
                    <a:spcPct val="50000"/>
                  </a:spcBef>
                </a:pPr>
                <a:r>
                  <a:rPr lang="en-US" altLang="zh-CN" sz="2000"/>
                  <a:t>E</a:t>
                </a:r>
              </a:p>
            </p:txBody>
          </p:sp>
          <p:sp>
            <p:nvSpPr>
              <p:cNvPr id="1049622" name="Text Box 37"/>
              <p:cNvSpPr txBox="1">
                <a:spLocks noChangeArrowheads="1"/>
              </p:cNvSpPr>
              <p:nvPr/>
            </p:nvSpPr>
            <p:spPr bwMode="auto">
              <a:xfrm>
                <a:off x="4704" y="2880"/>
                <a:ext cx="240" cy="250"/>
              </a:xfrm>
              <a:prstGeom prst="rect">
                <a:avLst/>
              </a:prstGeom>
              <a:noFill/>
              <a:ln>
                <a:noFill/>
              </a:ln>
              <a:effectLst/>
            </p:spPr>
            <p:txBody>
              <a:bodyPr>
                <a:spAutoFit/>
              </a:bodyPr>
              <a:lstStyle/>
              <a:p>
                <a:pPr>
                  <a:spcBef>
                    <a:spcPct val="50000"/>
                  </a:spcBef>
                </a:pPr>
                <a:r>
                  <a:rPr lang="en-US" altLang="zh-CN" sz="2000"/>
                  <a:t>F</a:t>
                </a:r>
              </a:p>
            </p:txBody>
          </p:sp>
        </p:grpSp>
        <p:sp>
          <p:nvSpPr>
            <p:cNvPr id="1049623" name="Text Box 38"/>
            <p:cNvSpPr txBox="1">
              <a:spLocks noChangeArrowheads="1"/>
            </p:cNvSpPr>
            <p:nvPr/>
          </p:nvSpPr>
          <p:spPr bwMode="auto">
            <a:xfrm>
              <a:off x="741" y="3384"/>
              <a:ext cx="2280" cy="822"/>
            </a:xfrm>
            <a:prstGeom prst="rect">
              <a:avLst/>
            </a:prstGeom>
            <a:noFill/>
            <a:ln>
              <a:noFill/>
            </a:ln>
            <a:effectLst/>
          </p:spPr>
          <p:txBody>
            <a:bodyPr lIns="92075" tIns="46038" rIns="92075" bIns="46038">
              <a:spAutoFit/>
            </a:bodyPr>
            <a:lstStyle/>
            <a:p>
              <a:pPr algn="ctr">
                <a:spcBef>
                  <a:spcPct val="50000"/>
                </a:spcBef>
              </a:pPr>
              <a:r>
                <a:rPr lang="zh-CN" altLang="en-US" sz="2800">
                  <a:latin typeface="Arial Narrow" panose="020B0606020202030204" pitchFamily="34" charset="0"/>
                </a:rPr>
                <a:t>父图</a:t>
              </a:r>
              <a:r>
                <a:rPr lang="zh-CN" altLang="en-US" sz="2800">
                  <a:latin typeface="Arial Narrow" panose="020B0606020202030204" pitchFamily="34" charset="0"/>
                  <a:ea typeface="黑体" panose="02010609060101010101" pitchFamily="2" charset="-122"/>
                </a:rPr>
                <a:t>：</a:t>
              </a:r>
            </a:p>
          </p:txBody>
        </p:sp>
      </p:grpSp>
      <p:grpSp>
        <p:nvGrpSpPr>
          <p:cNvPr id="361" name="Group 3"/>
          <p:cNvGrpSpPr/>
          <p:nvPr/>
        </p:nvGrpSpPr>
        <p:grpSpPr bwMode="auto">
          <a:xfrm>
            <a:off x="6350635" y="2034540"/>
            <a:ext cx="5562600" cy="4191000"/>
            <a:chOff x="1104" y="1248"/>
            <a:chExt cx="3504" cy="2640"/>
          </a:xfrm>
        </p:grpSpPr>
        <p:sp>
          <p:nvSpPr>
            <p:cNvPr id="1049624" name="Text Box 4"/>
            <p:cNvSpPr txBox="1">
              <a:spLocks noChangeArrowheads="1"/>
            </p:cNvSpPr>
            <p:nvPr/>
          </p:nvSpPr>
          <p:spPr bwMode="auto">
            <a:xfrm>
              <a:off x="1104" y="1248"/>
              <a:ext cx="912" cy="329"/>
            </a:xfrm>
            <a:prstGeom prst="rect">
              <a:avLst/>
            </a:prstGeom>
            <a:noFill/>
            <a:ln>
              <a:noFill/>
            </a:ln>
            <a:effectLst/>
          </p:spPr>
          <p:txBody>
            <a:bodyPr lIns="92075" tIns="46038" rIns="92075" bIns="46038">
              <a:spAutoFit/>
            </a:bodyPr>
            <a:lstStyle/>
            <a:p>
              <a:pPr algn="ctr">
                <a:spcBef>
                  <a:spcPct val="50000"/>
                </a:spcBef>
              </a:pPr>
              <a:r>
                <a:rPr lang="zh-CN" altLang="en-US" sz="2800">
                  <a:latin typeface="Arial Narrow" panose="020B0606020202030204" pitchFamily="34" charset="0"/>
                </a:rPr>
                <a:t>子图：</a:t>
              </a:r>
              <a:endParaRPr lang="zh-CN" altLang="en-US" sz="2800" b="1">
                <a:latin typeface="Arial Narrow" panose="020B0606020202030204" pitchFamily="34" charset="0"/>
                <a:ea typeface="黑体" panose="02010609060101010101" pitchFamily="2" charset="-122"/>
              </a:endParaRPr>
            </a:p>
          </p:txBody>
        </p:sp>
        <p:sp>
          <p:nvSpPr>
            <p:cNvPr id="1049625" name="AutoShape 5"/>
            <p:cNvSpPr>
              <a:spLocks noChangeArrowheads="1"/>
            </p:cNvSpPr>
            <p:nvPr/>
          </p:nvSpPr>
          <p:spPr bwMode="auto">
            <a:xfrm>
              <a:off x="2112" y="2064"/>
              <a:ext cx="480" cy="48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dirty="0">
                  <a:solidFill>
                    <a:schemeClr val="bg1"/>
                  </a:solidFill>
                  <a:latin typeface="Arial Narrow" panose="020B0606020202030204" pitchFamily="34" charset="0"/>
                </a:rPr>
                <a:t>2.2</a:t>
              </a:r>
            </a:p>
          </p:txBody>
        </p:sp>
        <p:sp>
          <p:nvSpPr>
            <p:cNvPr id="1049626" name="AutoShape 6"/>
            <p:cNvSpPr>
              <a:spLocks noChangeArrowheads="1"/>
            </p:cNvSpPr>
            <p:nvPr/>
          </p:nvSpPr>
          <p:spPr bwMode="auto">
            <a:xfrm>
              <a:off x="3216" y="2256"/>
              <a:ext cx="480" cy="48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a:solidFill>
                    <a:schemeClr val="bg1"/>
                  </a:solidFill>
                  <a:latin typeface="Arial Narrow" panose="020B0606020202030204" pitchFamily="34" charset="0"/>
                </a:rPr>
                <a:t>2.3</a:t>
              </a:r>
            </a:p>
          </p:txBody>
        </p:sp>
        <p:sp>
          <p:nvSpPr>
            <p:cNvPr id="1049627" name="AutoShape 7"/>
            <p:cNvSpPr>
              <a:spLocks noChangeArrowheads="1"/>
            </p:cNvSpPr>
            <p:nvPr/>
          </p:nvSpPr>
          <p:spPr bwMode="auto">
            <a:xfrm>
              <a:off x="3312" y="1488"/>
              <a:ext cx="480" cy="48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a:solidFill>
                    <a:schemeClr val="bg1"/>
                  </a:solidFill>
                  <a:latin typeface="Arial Narrow" panose="020B0606020202030204" pitchFamily="34" charset="0"/>
                </a:rPr>
                <a:t>2.1</a:t>
              </a:r>
            </a:p>
          </p:txBody>
        </p:sp>
        <p:sp>
          <p:nvSpPr>
            <p:cNvPr id="1049628" name="AutoShape 8"/>
            <p:cNvSpPr>
              <a:spLocks noChangeArrowheads="1"/>
            </p:cNvSpPr>
            <p:nvPr/>
          </p:nvSpPr>
          <p:spPr bwMode="auto">
            <a:xfrm>
              <a:off x="2064" y="3024"/>
              <a:ext cx="480" cy="48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a:solidFill>
                    <a:schemeClr val="bg1"/>
                  </a:solidFill>
                  <a:latin typeface="Arial Narrow" panose="020B0606020202030204" pitchFamily="34" charset="0"/>
                </a:rPr>
                <a:t>2.4</a:t>
              </a:r>
            </a:p>
          </p:txBody>
        </p:sp>
        <p:sp>
          <p:nvSpPr>
            <p:cNvPr id="1049629" name="AutoShape 9"/>
            <p:cNvSpPr>
              <a:spLocks noChangeArrowheads="1"/>
            </p:cNvSpPr>
            <p:nvPr/>
          </p:nvSpPr>
          <p:spPr bwMode="auto">
            <a:xfrm>
              <a:off x="3360" y="3168"/>
              <a:ext cx="480" cy="48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a:solidFill>
                    <a:schemeClr val="bg1"/>
                  </a:solidFill>
                  <a:latin typeface="Arial Narrow" panose="020B0606020202030204" pitchFamily="34" charset="0"/>
                </a:rPr>
                <a:t>2.5</a:t>
              </a:r>
            </a:p>
          </p:txBody>
        </p:sp>
        <p:sp>
          <p:nvSpPr>
            <p:cNvPr id="1049630" name="Line 10"/>
            <p:cNvSpPr>
              <a:spLocks noChangeShapeType="1"/>
            </p:cNvSpPr>
            <p:nvPr/>
          </p:nvSpPr>
          <p:spPr bwMode="auto">
            <a:xfrm flipV="1">
              <a:off x="1728" y="2352"/>
              <a:ext cx="384" cy="48"/>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631" name="Line 11"/>
            <p:cNvSpPr>
              <a:spLocks noChangeShapeType="1"/>
            </p:cNvSpPr>
            <p:nvPr/>
          </p:nvSpPr>
          <p:spPr bwMode="auto">
            <a:xfrm flipV="1">
              <a:off x="1728" y="3312"/>
              <a:ext cx="336" cy="48"/>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632" name="Line 12"/>
            <p:cNvSpPr>
              <a:spLocks noChangeShapeType="1"/>
            </p:cNvSpPr>
            <p:nvPr/>
          </p:nvSpPr>
          <p:spPr bwMode="auto">
            <a:xfrm flipV="1">
              <a:off x="2592" y="1872"/>
              <a:ext cx="720" cy="336"/>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633" name="Line 13"/>
            <p:cNvSpPr>
              <a:spLocks noChangeShapeType="1"/>
            </p:cNvSpPr>
            <p:nvPr/>
          </p:nvSpPr>
          <p:spPr bwMode="auto">
            <a:xfrm>
              <a:off x="2688" y="1488"/>
              <a:ext cx="624" cy="192"/>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634" name="Line 14"/>
            <p:cNvSpPr>
              <a:spLocks noChangeShapeType="1"/>
            </p:cNvSpPr>
            <p:nvPr/>
          </p:nvSpPr>
          <p:spPr bwMode="auto">
            <a:xfrm>
              <a:off x="2592" y="2304"/>
              <a:ext cx="624" cy="144"/>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635" name="Line 15"/>
            <p:cNvSpPr>
              <a:spLocks noChangeShapeType="1"/>
            </p:cNvSpPr>
            <p:nvPr/>
          </p:nvSpPr>
          <p:spPr bwMode="auto">
            <a:xfrm flipV="1">
              <a:off x="2592" y="2640"/>
              <a:ext cx="624" cy="192"/>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636" name="Line 16"/>
            <p:cNvSpPr>
              <a:spLocks noChangeShapeType="1"/>
            </p:cNvSpPr>
            <p:nvPr/>
          </p:nvSpPr>
          <p:spPr bwMode="auto">
            <a:xfrm flipV="1">
              <a:off x="2784" y="3600"/>
              <a:ext cx="672" cy="288"/>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637" name="Line 17"/>
            <p:cNvSpPr>
              <a:spLocks noChangeShapeType="1"/>
            </p:cNvSpPr>
            <p:nvPr/>
          </p:nvSpPr>
          <p:spPr bwMode="auto">
            <a:xfrm>
              <a:off x="2544" y="3264"/>
              <a:ext cx="768" cy="144"/>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638" name="Line 18"/>
            <p:cNvSpPr>
              <a:spLocks noChangeShapeType="1"/>
            </p:cNvSpPr>
            <p:nvPr/>
          </p:nvSpPr>
          <p:spPr bwMode="auto">
            <a:xfrm flipV="1">
              <a:off x="2544" y="2832"/>
              <a:ext cx="1728" cy="336"/>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639" name="Line 19"/>
            <p:cNvSpPr>
              <a:spLocks noChangeShapeType="1"/>
            </p:cNvSpPr>
            <p:nvPr/>
          </p:nvSpPr>
          <p:spPr bwMode="auto">
            <a:xfrm flipV="1">
              <a:off x="3840" y="3360"/>
              <a:ext cx="768" cy="96"/>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640" name="Line 20"/>
            <p:cNvSpPr>
              <a:spLocks noChangeShapeType="1"/>
            </p:cNvSpPr>
            <p:nvPr/>
          </p:nvSpPr>
          <p:spPr bwMode="auto">
            <a:xfrm flipV="1">
              <a:off x="3696" y="2400"/>
              <a:ext cx="528" cy="96"/>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641" name="Line 21"/>
            <p:cNvSpPr>
              <a:spLocks noChangeShapeType="1"/>
            </p:cNvSpPr>
            <p:nvPr/>
          </p:nvSpPr>
          <p:spPr bwMode="auto">
            <a:xfrm>
              <a:off x="3792" y="1710"/>
              <a:ext cx="384" cy="0"/>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642" name="Text Box 22"/>
            <p:cNvSpPr txBox="1">
              <a:spLocks noChangeArrowheads="1"/>
            </p:cNvSpPr>
            <p:nvPr/>
          </p:nvSpPr>
          <p:spPr bwMode="auto">
            <a:xfrm>
              <a:off x="1728" y="2016"/>
              <a:ext cx="240" cy="219"/>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I</a:t>
              </a:r>
            </a:p>
          </p:txBody>
        </p:sp>
        <p:sp>
          <p:nvSpPr>
            <p:cNvPr id="1049643" name="Text Box 23"/>
            <p:cNvSpPr txBox="1">
              <a:spLocks noChangeArrowheads="1"/>
            </p:cNvSpPr>
            <p:nvPr/>
          </p:nvSpPr>
          <p:spPr bwMode="auto">
            <a:xfrm>
              <a:off x="2880" y="1248"/>
              <a:ext cx="240" cy="219"/>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J</a:t>
              </a:r>
            </a:p>
          </p:txBody>
        </p:sp>
        <p:sp>
          <p:nvSpPr>
            <p:cNvPr id="1049644" name="Text Box 24"/>
            <p:cNvSpPr txBox="1">
              <a:spLocks noChangeArrowheads="1"/>
            </p:cNvSpPr>
            <p:nvPr/>
          </p:nvSpPr>
          <p:spPr bwMode="auto">
            <a:xfrm>
              <a:off x="1738" y="3066"/>
              <a:ext cx="240" cy="219"/>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K</a:t>
              </a:r>
            </a:p>
          </p:txBody>
        </p:sp>
        <p:sp>
          <p:nvSpPr>
            <p:cNvPr id="1049645" name="Text Box 25"/>
            <p:cNvSpPr txBox="1">
              <a:spLocks noChangeArrowheads="1"/>
            </p:cNvSpPr>
            <p:nvPr/>
          </p:nvSpPr>
          <p:spPr bwMode="auto">
            <a:xfrm>
              <a:off x="2640" y="2526"/>
              <a:ext cx="240" cy="219"/>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C</a:t>
              </a:r>
            </a:p>
          </p:txBody>
        </p:sp>
        <p:sp>
          <p:nvSpPr>
            <p:cNvPr id="1049646" name="Text Box 26"/>
            <p:cNvSpPr txBox="1">
              <a:spLocks noChangeArrowheads="1"/>
            </p:cNvSpPr>
            <p:nvPr/>
          </p:nvSpPr>
          <p:spPr bwMode="auto">
            <a:xfrm>
              <a:off x="3792" y="2656"/>
              <a:ext cx="240" cy="219"/>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M</a:t>
              </a:r>
            </a:p>
          </p:txBody>
        </p:sp>
        <p:sp>
          <p:nvSpPr>
            <p:cNvPr id="1049647" name="Text Box 27"/>
            <p:cNvSpPr txBox="1">
              <a:spLocks noChangeArrowheads="1"/>
            </p:cNvSpPr>
            <p:nvPr/>
          </p:nvSpPr>
          <p:spPr bwMode="auto">
            <a:xfrm>
              <a:off x="2832" y="3552"/>
              <a:ext cx="240" cy="219"/>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L</a:t>
              </a:r>
            </a:p>
          </p:txBody>
        </p:sp>
        <p:sp>
          <p:nvSpPr>
            <p:cNvPr id="1049648" name="Text Box 28"/>
            <p:cNvSpPr txBox="1">
              <a:spLocks noChangeArrowheads="1"/>
            </p:cNvSpPr>
            <p:nvPr/>
          </p:nvSpPr>
          <p:spPr bwMode="auto">
            <a:xfrm>
              <a:off x="4080" y="3168"/>
              <a:ext cx="240" cy="219"/>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E</a:t>
              </a:r>
            </a:p>
          </p:txBody>
        </p:sp>
        <p:sp>
          <p:nvSpPr>
            <p:cNvPr id="1049649" name="Text Box 29"/>
            <p:cNvSpPr txBox="1">
              <a:spLocks noChangeArrowheads="1"/>
            </p:cNvSpPr>
            <p:nvPr/>
          </p:nvSpPr>
          <p:spPr bwMode="auto">
            <a:xfrm>
              <a:off x="3840" y="1440"/>
              <a:ext cx="240" cy="219"/>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H</a:t>
              </a:r>
            </a:p>
          </p:txBody>
        </p:sp>
        <p:sp>
          <p:nvSpPr>
            <p:cNvPr id="1049650" name="Text Box 30"/>
            <p:cNvSpPr txBox="1">
              <a:spLocks noChangeArrowheads="1"/>
            </p:cNvSpPr>
            <p:nvPr/>
          </p:nvSpPr>
          <p:spPr bwMode="auto">
            <a:xfrm>
              <a:off x="3792" y="2178"/>
              <a:ext cx="240" cy="219"/>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N</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588"/>
                                        </p:tgtEl>
                                        <p:attrNameLst>
                                          <p:attrName>style.visibility</p:attrName>
                                        </p:attrNameLst>
                                      </p:cBhvr>
                                      <p:to>
                                        <p:strVal val="visible"/>
                                      </p:to>
                                    </p:set>
                                    <p:animEffect transition="in" filter="blinds(horizontal)">
                                      <p:cBhvr>
                                        <p:cTn id="7" dur="500"/>
                                        <p:tgtEl>
                                          <p:spTgt spid="104958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59"/>
                                        </p:tgtEl>
                                        <p:attrNameLst>
                                          <p:attrName>style.visibility</p:attrName>
                                        </p:attrNameLst>
                                      </p:cBhvr>
                                      <p:to>
                                        <p:strVal val="visible"/>
                                      </p:to>
                                    </p:set>
                                    <p:animEffect transition="in" filter="checkerboard(across)">
                                      <p:cBhvr>
                                        <p:cTn id="12" dur="500"/>
                                        <p:tgtEl>
                                          <p:spTgt spid="35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61"/>
                                        </p:tgtEl>
                                        <p:attrNameLst>
                                          <p:attrName>style.visibility</p:attrName>
                                        </p:attrNameLst>
                                      </p:cBhvr>
                                      <p:to>
                                        <p:strVal val="visible"/>
                                      </p:to>
                                    </p:set>
                                    <p:animEffect transition="in" filter="checkerboard(across)">
                                      <p:cBhvr>
                                        <p:cTn id="17" dur="500"/>
                                        <p:tgtEl>
                                          <p:spTgt spid="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8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651" name="标题 1"/>
          <p:cNvSpPr>
            <a:spLocks noGrp="1"/>
          </p:cNvSpPr>
          <p:nvPr>
            <p:ph type="title"/>
          </p:nvPr>
        </p:nvSpPr>
        <p:spPr/>
        <p:txBody>
          <a:bodyPr/>
          <a:lstStyle/>
          <a:p>
            <a:r>
              <a:rPr lang="zh-CN" altLang="en-US"/>
              <a:t>重新分解的做法</a:t>
            </a:r>
          </a:p>
        </p:txBody>
      </p:sp>
      <p:sp>
        <p:nvSpPr>
          <p:cNvPr id="1049652" name="Text Box 3"/>
          <p:cNvSpPr txBox="1">
            <a:spLocks noChangeArrowheads="1"/>
          </p:cNvSpPr>
          <p:nvPr/>
        </p:nvSpPr>
        <p:spPr bwMode="auto">
          <a:xfrm>
            <a:off x="914400" y="1065530"/>
            <a:ext cx="3048000" cy="521970"/>
          </a:xfrm>
          <a:prstGeom prst="rect">
            <a:avLst/>
          </a:prstGeom>
          <a:noFill/>
          <a:ln>
            <a:noFill/>
          </a:ln>
          <a:effectLst/>
        </p:spPr>
        <p:txBody>
          <a:bodyPr lIns="92075" tIns="46038" rIns="92075" bIns="46038">
            <a:spAutoFit/>
          </a:bodyPr>
          <a:lstStyle/>
          <a:p>
            <a:pPr algn="ctr">
              <a:spcBef>
                <a:spcPct val="50000"/>
              </a:spcBef>
            </a:pPr>
            <a:r>
              <a:rPr lang="zh-CN" altLang="en-US" sz="2800">
                <a:latin typeface="+mn-ea"/>
              </a:rPr>
              <a:t>重新连成一张图：</a:t>
            </a:r>
          </a:p>
        </p:txBody>
      </p:sp>
      <p:sp>
        <p:nvSpPr>
          <p:cNvPr id="1049653" name="Freeform 46"/>
          <p:cNvSpPr/>
          <p:nvPr/>
        </p:nvSpPr>
        <p:spPr bwMode="auto">
          <a:xfrm>
            <a:off x="3032760" y="1733233"/>
            <a:ext cx="3873500" cy="4311650"/>
          </a:xfrm>
          <a:custGeom>
            <a:avLst/>
            <a:gdLst>
              <a:gd name="T0" fmla="*/ 1697 w 2440"/>
              <a:gd name="T1" fmla="*/ 144 h 2716"/>
              <a:gd name="T2" fmla="*/ 1388 w 2440"/>
              <a:gd name="T3" fmla="*/ 381 h 2716"/>
              <a:gd name="T4" fmla="*/ 1152 w 2440"/>
              <a:gd name="T5" fmla="*/ 463 h 2716"/>
              <a:gd name="T6" fmla="*/ 915 w 2440"/>
              <a:gd name="T7" fmla="*/ 535 h 2716"/>
              <a:gd name="T8" fmla="*/ 751 w 2440"/>
              <a:gd name="T9" fmla="*/ 597 h 2716"/>
              <a:gd name="T10" fmla="*/ 617 w 2440"/>
              <a:gd name="T11" fmla="*/ 638 h 2716"/>
              <a:gd name="T12" fmla="*/ 555 w 2440"/>
              <a:gd name="T13" fmla="*/ 669 h 2716"/>
              <a:gd name="T14" fmla="*/ 370 w 2440"/>
              <a:gd name="T15" fmla="*/ 751 h 2716"/>
              <a:gd name="T16" fmla="*/ 164 w 2440"/>
              <a:gd name="T17" fmla="*/ 834 h 2716"/>
              <a:gd name="T18" fmla="*/ 82 w 2440"/>
              <a:gd name="T19" fmla="*/ 988 h 2716"/>
              <a:gd name="T20" fmla="*/ 82 w 2440"/>
              <a:gd name="T21" fmla="*/ 1255 h 2716"/>
              <a:gd name="T22" fmla="*/ 679 w 2440"/>
              <a:gd name="T23" fmla="*/ 1389 h 2716"/>
              <a:gd name="T24" fmla="*/ 833 w 2440"/>
              <a:gd name="T25" fmla="*/ 1492 h 2716"/>
              <a:gd name="T26" fmla="*/ 884 w 2440"/>
              <a:gd name="T27" fmla="*/ 1543 h 2716"/>
              <a:gd name="T28" fmla="*/ 915 w 2440"/>
              <a:gd name="T29" fmla="*/ 1636 h 2716"/>
              <a:gd name="T30" fmla="*/ 802 w 2440"/>
              <a:gd name="T31" fmla="*/ 1749 h 2716"/>
              <a:gd name="T32" fmla="*/ 267 w 2440"/>
              <a:gd name="T33" fmla="*/ 1790 h 2716"/>
              <a:gd name="T34" fmla="*/ 103 w 2440"/>
              <a:gd name="T35" fmla="*/ 1842 h 2716"/>
              <a:gd name="T36" fmla="*/ 20 w 2440"/>
              <a:gd name="T37" fmla="*/ 1893 h 2716"/>
              <a:gd name="T38" fmla="*/ 31 w 2440"/>
              <a:gd name="T39" fmla="*/ 2099 h 2716"/>
              <a:gd name="T40" fmla="*/ 154 w 2440"/>
              <a:gd name="T41" fmla="*/ 2346 h 2716"/>
              <a:gd name="T42" fmla="*/ 288 w 2440"/>
              <a:gd name="T43" fmla="*/ 2510 h 2716"/>
              <a:gd name="T44" fmla="*/ 421 w 2440"/>
              <a:gd name="T45" fmla="*/ 2592 h 2716"/>
              <a:gd name="T46" fmla="*/ 1121 w 2440"/>
              <a:gd name="T47" fmla="*/ 2685 h 2716"/>
              <a:gd name="T48" fmla="*/ 1265 w 2440"/>
              <a:gd name="T49" fmla="*/ 2716 h 2716"/>
              <a:gd name="T50" fmla="*/ 1645 w 2440"/>
              <a:gd name="T51" fmla="*/ 2654 h 2716"/>
              <a:gd name="T52" fmla="*/ 1779 w 2440"/>
              <a:gd name="T53" fmla="*/ 2582 h 2716"/>
              <a:gd name="T54" fmla="*/ 1892 w 2440"/>
              <a:gd name="T55" fmla="*/ 2541 h 2716"/>
              <a:gd name="T56" fmla="*/ 2077 w 2440"/>
              <a:gd name="T57" fmla="*/ 2428 h 2716"/>
              <a:gd name="T58" fmla="*/ 2160 w 2440"/>
              <a:gd name="T59" fmla="*/ 2315 h 2716"/>
              <a:gd name="T60" fmla="*/ 2129 w 2440"/>
              <a:gd name="T61" fmla="*/ 1944 h 2716"/>
              <a:gd name="T62" fmla="*/ 2057 w 2440"/>
              <a:gd name="T63" fmla="*/ 1564 h 2716"/>
              <a:gd name="T64" fmla="*/ 2119 w 2440"/>
              <a:gd name="T65" fmla="*/ 1224 h 2716"/>
              <a:gd name="T66" fmla="*/ 2242 w 2440"/>
              <a:gd name="T67" fmla="*/ 854 h 2716"/>
              <a:gd name="T68" fmla="*/ 2335 w 2440"/>
              <a:gd name="T69" fmla="*/ 628 h 2716"/>
              <a:gd name="T70" fmla="*/ 2324 w 2440"/>
              <a:gd name="T71" fmla="*/ 0 h 2716"/>
              <a:gd name="T72" fmla="*/ 2077 w 2440"/>
              <a:gd name="T73" fmla="*/ 62 h 2716"/>
              <a:gd name="T74" fmla="*/ 1707 w 2440"/>
              <a:gd name="T75" fmla="*/ 83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40" h="2716">
                <a:moveTo>
                  <a:pt x="1707" y="83"/>
                </a:moveTo>
                <a:cubicBezTo>
                  <a:pt x="1704" y="103"/>
                  <a:pt x="1707" y="126"/>
                  <a:pt x="1697" y="144"/>
                </a:cubicBezTo>
                <a:cubicBezTo>
                  <a:pt x="1667" y="196"/>
                  <a:pt x="1598" y="238"/>
                  <a:pt x="1543" y="258"/>
                </a:cubicBezTo>
                <a:cubicBezTo>
                  <a:pt x="1491" y="309"/>
                  <a:pt x="1448" y="341"/>
                  <a:pt x="1388" y="381"/>
                </a:cubicBezTo>
                <a:cubicBezTo>
                  <a:pt x="1382" y="385"/>
                  <a:pt x="1318" y="401"/>
                  <a:pt x="1316" y="402"/>
                </a:cubicBezTo>
                <a:cubicBezTo>
                  <a:pt x="1261" y="423"/>
                  <a:pt x="1208" y="445"/>
                  <a:pt x="1152" y="463"/>
                </a:cubicBezTo>
                <a:cubicBezTo>
                  <a:pt x="1098" y="480"/>
                  <a:pt x="1041" y="487"/>
                  <a:pt x="987" y="504"/>
                </a:cubicBezTo>
                <a:cubicBezTo>
                  <a:pt x="909" y="557"/>
                  <a:pt x="1008" y="495"/>
                  <a:pt x="915" y="535"/>
                </a:cubicBezTo>
                <a:cubicBezTo>
                  <a:pt x="904" y="540"/>
                  <a:pt x="895" y="551"/>
                  <a:pt x="884" y="556"/>
                </a:cubicBezTo>
                <a:cubicBezTo>
                  <a:pt x="844" y="573"/>
                  <a:pt x="794" y="587"/>
                  <a:pt x="751" y="597"/>
                </a:cubicBezTo>
                <a:cubicBezTo>
                  <a:pt x="681" y="614"/>
                  <a:pt x="736" y="599"/>
                  <a:pt x="679" y="618"/>
                </a:cubicBezTo>
                <a:cubicBezTo>
                  <a:pt x="658" y="625"/>
                  <a:pt x="617" y="638"/>
                  <a:pt x="617" y="638"/>
                </a:cubicBezTo>
                <a:cubicBezTo>
                  <a:pt x="607" y="645"/>
                  <a:pt x="597" y="653"/>
                  <a:pt x="586" y="659"/>
                </a:cubicBezTo>
                <a:cubicBezTo>
                  <a:pt x="576" y="664"/>
                  <a:pt x="564" y="663"/>
                  <a:pt x="555" y="669"/>
                </a:cubicBezTo>
                <a:cubicBezTo>
                  <a:pt x="543" y="677"/>
                  <a:pt x="537" y="693"/>
                  <a:pt x="524" y="700"/>
                </a:cubicBezTo>
                <a:cubicBezTo>
                  <a:pt x="480" y="724"/>
                  <a:pt x="418" y="735"/>
                  <a:pt x="370" y="751"/>
                </a:cubicBezTo>
                <a:cubicBezTo>
                  <a:pt x="333" y="764"/>
                  <a:pt x="257" y="782"/>
                  <a:pt x="257" y="782"/>
                </a:cubicBezTo>
                <a:cubicBezTo>
                  <a:pt x="226" y="803"/>
                  <a:pt x="195" y="813"/>
                  <a:pt x="164" y="834"/>
                </a:cubicBezTo>
                <a:cubicBezTo>
                  <a:pt x="116" y="905"/>
                  <a:pt x="136" y="874"/>
                  <a:pt x="103" y="926"/>
                </a:cubicBezTo>
                <a:cubicBezTo>
                  <a:pt x="91" y="944"/>
                  <a:pt x="82" y="988"/>
                  <a:pt x="82" y="988"/>
                </a:cubicBezTo>
                <a:cubicBezTo>
                  <a:pt x="79" y="1033"/>
                  <a:pt x="72" y="1077"/>
                  <a:pt x="72" y="1122"/>
                </a:cubicBezTo>
                <a:cubicBezTo>
                  <a:pt x="72" y="1166"/>
                  <a:pt x="74" y="1211"/>
                  <a:pt x="82" y="1255"/>
                </a:cubicBezTo>
                <a:cubicBezTo>
                  <a:pt x="84" y="1267"/>
                  <a:pt x="95" y="1277"/>
                  <a:pt x="103" y="1286"/>
                </a:cubicBezTo>
                <a:cubicBezTo>
                  <a:pt x="250" y="1453"/>
                  <a:pt x="453" y="1384"/>
                  <a:pt x="679" y="1389"/>
                </a:cubicBezTo>
                <a:cubicBezTo>
                  <a:pt x="721" y="1403"/>
                  <a:pt x="737" y="1424"/>
                  <a:pt x="771" y="1451"/>
                </a:cubicBezTo>
                <a:cubicBezTo>
                  <a:pt x="791" y="1466"/>
                  <a:pt x="833" y="1492"/>
                  <a:pt x="833" y="1492"/>
                </a:cubicBezTo>
                <a:cubicBezTo>
                  <a:pt x="840" y="1502"/>
                  <a:pt x="844" y="1514"/>
                  <a:pt x="853" y="1523"/>
                </a:cubicBezTo>
                <a:cubicBezTo>
                  <a:pt x="862" y="1532"/>
                  <a:pt x="877" y="1533"/>
                  <a:pt x="884" y="1543"/>
                </a:cubicBezTo>
                <a:cubicBezTo>
                  <a:pt x="896" y="1561"/>
                  <a:pt x="898" y="1584"/>
                  <a:pt x="905" y="1605"/>
                </a:cubicBezTo>
                <a:cubicBezTo>
                  <a:pt x="908" y="1615"/>
                  <a:pt x="915" y="1636"/>
                  <a:pt x="915" y="1636"/>
                </a:cubicBezTo>
                <a:cubicBezTo>
                  <a:pt x="912" y="1663"/>
                  <a:pt x="915" y="1692"/>
                  <a:pt x="905" y="1718"/>
                </a:cubicBezTo>
                <a:cubicBezTo>
                  <a:pt x="894" y="1747"/>
                  <a:pt x="809" y="1749"/>
                  <a:pt x="802" y="1749"/>
                </a:cubicBezTo>
                <a:cubicBezTo>
                  <a:pt x="675" y="1755"/>
                  <a:pt x="548" y="1756"/>
                  <a:pt x="421" y="1759"/>
                </a:cubicBezTo>
                <a:cubicBezTo>
                  <a:pt x="370" y="1770"/>
                  <a:pt x="317" y="1778"/>
                  <a:pt x="267" y="1790"/>
                </a:cubicBezTo>
                <a:cubicBezTo>
                  <a:pt x="236" y="1798"/>
                  <a:pt x="206" y="1814"/>
                  <a:pt x="175" y="1821"/>
                </a:cubicBezTo>
                <a:cubicBezTo>
                  <a:pt x="105" y="1838"/>
                  <a:pt x="160" y="1823"/>
                  <a:pt x="103" y="1842"/>
                </a:cubicBezTo>
                <a:cubicBezTo>
                  <a:pt x="82" y="1849"/>
                  <a:pt x="41" y="1862"/>
                  <a:pt x="41" y="1862"/>
                </a:cubicBezTo>
                <a:cubicBezTo>
                  <a:pt x="34" y="1872"/>
                  <a:pt x="25" y="1882"/>
                  <a:pt x="20" y="1893"/>
                </a:cubicBezTo>
                <a:cubicBezTo>
                  <a:pt x="11" y="1913"/>
                  <a:pt x="0" y="1955"/>
                  <a:pt x="0" y="1955"/>
                </a:cubicBezTo>
                <a:cubicBezTo>
                  <a:pt x="6" y="2000"/>
                  <a:pt x="12" y="2056"/>
                  <a:pt x="31" y="2099"/>
                </a:cubicBezTo>
                <a:cubicBezTo>
                  <a:pt x="46" y="2135"/>
                  <a:pt x="81" y="2159"/>
                  <a:pt x="103" y="2191"/>
                </a:cubicBezTo>
                <a:cubicBezTo>
                  <a:pt x="113" y="2221"/>
                  <a:pt x="135" y="2319"/>
                  <a:pt x="154" y="2346"/>
                </a:cubicBezTo>
                <a:cubicBezTo>
                  <a:pt x="183" y="2387"/>
                  <a:pt x="219" y="2452"/>
                  <a:pt x="257" y="2490"/>
                </a:cubicBezTo>
                <a:cubicBezTo>
                  <a:pt x="266" y="2499"/>
                  <a:pt x="279" y="2502"/>
                  <a:pt x="288" y="2510"/>
                </a:cubicBezTo>
                <a:cubicBezTo>
                  <a:pt x="310" y="2529"/>
                  <a:pt x="329" y="2551"/>
                  <a:pt x="349" y="2572"/>
                </a:cubicBezTo>
                <a:cubicBezTo>
                  <a:pt x="366" y="2590"/>
                  <a:pt x="397" y="2585"/>
                  <a:pt x="421" y="2592"/>
                </a:cubicBezTo>
                <a:cubicBezTo>
                  <a:pt x="484" y="2611"/>
                  <a:pt x="521" y="2624"/>
                  <a:pt x="586" y="2634"/>
                </a:cubicBezTo>
                <a:cubicBezTo>
                  <a:pt x="730" y="2680"/>
                  <a:pt x="967" y="2677"/>
                  <a:pt x="1121" y="2685"/>
                </a:cubicBezTo>
                <a:cubicBezTo>
                  <a:pt x="1148" y="2688"/>
                  <a:pt x="1176" y="2689"/>
                  <a:pt x="1203" y="2695"/>
                </a:cubicBezTo>
                <a:cubicBezTo>
                  <a:pt x="1224" y="2700"/>
                  <a:pt x="1265" y="2716"/>
                  <a:pt x="1265" y="2716"/>
                </a:cubicBezTo>
                <a:cubicBezTo>
                  <a:pt x="1351" y="2713"/>
                  <a:pt x="1436" y="2712"/>
                  <a:pt x="1522" y="2706"/>
                </a:cubicBezTo>
                <a:cubicBezTo>
                  <a:pt x="1569" y="2703"/>
                  <a:pt x="1605" y="2671"/>
                  <a:pt x="1645" y="2654"/>
                </a:cubicBezTo>
                <a:cubicBezTo>
                  <a:pt x="1668" y="2644"/>
                  <a:pt x="1693" y="2642"/>
                  <a:pt x="1717" y="2634"/>
                </a:cubicBezTo>
                <a:cubicBezTo>
                  <a:pt x="1739" y="2619"/>
                  <a:pt x="1757" y="2597"/>
                  <a:pt x="1779" y="2582"/>
                </a:cubicBezTo>
                <a:cubicBezTo>
                  <a:pt x="1801" y="2568"/>
                  <a:pt x="1827" y="2560"/>
                  <a:pt x="1851" y="2551"/>
                </a:cubicBezTo>
                <a:cubicBezTo>
                  <a:pt x="1864" y="2546"/>
                  <a:pt x="1879" y="2545"/>
                  <a:pt x="1892" y="2541"/>
                </a:cubicBezTo>
                <a:cubicBezTo>
                  <a:pt x="1913" y="2535"/>
                  <a:pt x="1954" y="2520"/>
                  <a:pt x="1954" y="2520"/>
                </a:cubicBezTo>
                <a:cubicBezTo>
                  <a:pt x="1989" y="2486"/>
                  <a:pt x="2050" y="2462"/>
                  <a:pt x="2077" y="2428"/>
                </a:cubicBezTo>
                <a:cubicBezTo>
                  <a:pt x="2091" y="2411"/>
                  <a:pt x="2106" y="2394"/>
                  <a:pt x="2119" y="2376"/>
                </a:cubicBezTo>
                <a:cubicBezTo>
                  <a:pt x="2134" y="2356"/>
                  <a:pt x="2160" y="2315"/>
                  <a:pt x="2160" y="2315"/>
                </a:cubicBezTo>
                <a:cubicBezTo>
                  <a:pt x="2199" y="2193"/>
                  <a:pt x="2203" y="2206"/>
                  <a:pt x="2170" y="2006"/>
                </a:cubicBezTo>
                <a:cubicBezTo>
                  <a:pt x="2166" y="1982"/>
                  <a:pt x="2143" y="1965"/>
                  <a:pt x="2129" y="1944"/>
                </a:cubicBezTo>
                <a:cubicBezTo>
                  <a:pt x="2099" y="1900"/>
                  <a:pt x="2063" y="1858"/>
                  <a:pt x="2026" y="1821"/>
                </a:cubicBezTo>
                <a:cubicBezTo>
                  <a:pt x="2005" y="1733"/>
                  <a:pt x="2006" y="1639"/>
                  <a:pt x="2057" y="1564"/>
                </a:cubicBezTo>
                <a:cubicBezTo>
                  <a:pt x="2071" y="1491"/>
                  <a:pt x="2094" y="1421"/>
                  <a:pt x="2108" y="1348"/>
                </a:cubicBezTo>
                <a:cubicBezTo>
                  <a:pt x="2112" y="1307"/>
                  <a:pt x="2114" y="1265"/>
                  <a:pt x="2119" y="1224"/>
                </a:cubicBezTo>
                <a:cubicBezTo>
                  <a:pt x="2125" y="1178"/>
                  <a:pt x="2151" y="1136"/>
                  <a:pt x="2160" y="1091"/>
                </a:cubicBezTo>
                <a:cubicBezTo>
                  <a:pt x="2176" y="1007"/>
                  <a:pt x="2194" y="925"/>
                  <a:pt x="2242" y="854"/>
                </a:cubicBezTo>
                <a:cubicBezTo>
                  <a:pt x="2277" y="746"/>
                  <a:pt x="2222" y="907"/>
                  <a:pt x="2273" y="792"/>
                </a:cubicBezTo>
                <a:cubicBezTo>
                  <a:pt x="2298" y="736"/>
                  <a:pt x="2300" y="679"/>
                  <a:pt x="2335" y="628"/>
                </a:cubicBezTo>
                <a:cubicBezTo>
                  <a:pt x="2375" y="504"/>
                  <a:pt x="2396" y="390"/>
                  <a:pt x="2407" y="258"/>
                </a:cubicBezTo>
                <a:cubicBezTo>
                  <a:pt x="2400" y="129"/>
                  <a:pt x="2440" y="41"/>
                  <a:pt x="2324" y="0"/>
                </a:cubicBezTo>
                <a:cubicBezTo>
                  <a:pt x="2273" y="4"/>
                  <a:pt x="2221" y="2"/>
                  <a:pt x="2170" y="11"/>
                </a:cubicBezTo>
                <a:cubicBezTo>
                  <a:pt x="2142" y="16"/>
                  <a:pt x="2105" y="60"/>
                  <a:pt x="2077" y="62"/>
                </a:cubicBezTo>
                <a:cubicBezTo>
                  <a:pt x="1964" y="71"/>
                  <a:pt x="1851" y="69"/>
                  <a:pt x="1738" y="72"/>
                </a:cubicBezTo>
                <a:cubicBezTo>
                  <a:pt x="1694" y="84"/>
                  <a:pt x="1683" y="83"/>
                  <a:pt x="1707" y="83"/>
                </a:cubicBezTo>
                <a:close/>
              </a:path>
            </a:pathLst>
          </a:custGeom>
          <a:noFill/>
          <a:ln w="9525" cap="flat" cmpd="sng">
            <a:solidFill>
              <a:srgbClr val="6076B4"/>
            </a:solidFill>
            <a:prstDash val="solid"/>
            <a:round/>
          </a:ln>
          <a:effectLst/>
        </p:spPr>
        <p:txBody>
          <a:bodyPr lIns="92075" tIns="46038" rIns="92075" bIns="46038" anchor="ctr"/>
          <a:lstStyle/>
          <a:p>
            <a:endParaRPr lang="zh-CN" altLang="en-US">
              <a:solidFill>
                <a:srgbClr val="6076B4"/>
              </a:solidFill>
            </a:endParaRPr>
          </a:p>
        </p:txBody>
      </p:sp>
      <p:grpSp>
        <p:nvGrpSpPr>
          <p:cNvPr id="363" name="组合 2"/>
          <p:cNvGrpSpPr/>
          <p:nvPr/>
        </p:nvGrpSpPr>
        <p:grpSpPr>
          <a:xfrm>
            <a:off x="1692275" y="1504950"/>
            <a:ext cx="6765925" cy="4667250"/>
            <a:chOff x="2665" y="2370"/>
            <a:chExt cx="10655" cy="7350"/>
          </a:xfrm>
        </p:grpSpPr>
        <p:sp>
          <p:nvSpPr>
            <p:cNvPr id="1049654" name="AutoShape 4"/>
            <p:cNvSpPr>
              <a:spLocks noChangeArrowheads="1"/>
            </p:cNvSpPr>
            <p:nvPr/>
          </p:nvSpPr>
          <p:spPr bwMode="auto">
            <a:xfrm>
              <a:off x="5330" y="4929"/>
              <a:ext cx="1200" cy="1200"/>
            </a:xfrm>
            <a:prstGeom prst="flowChartConnector">
              <a:avLst/>
            </a:prstGeom>
            <a:solidFill>
              <a:srgbClr val="6076B4"/>
            </a:solidFill>
            <a:ln w="9525">
              <a:solidFill>
                <a:sysClr val="windowText" lastClr="000000"/>
              </a:solidFill>
              <a:round/>
            </a:ln>
            <a:effectLst/>
          </p:spPr>
          <p:txBody>
            <a:bodyPr wrap="none" lIns="92075" tIns="46038" rIns="92075" bIns="46038" anchor="ctr"/>
            <a:lstStyle/>
            <a:p>
              <a:pPr algn="ctr"/>
              <a:r>
                <a:rPr lang="en-US" altLang="zh-CN" sz="2800">
                  <a:solidFill>
                    <a:sysClr val="window" lastClr="FFFFFF"/>
                  </a:solidFill>
                  <a:latin typeface="Arial Narrow" panose="020B0606020202030204" pitchFamily="34" charset="0"/>
                </a:rPr>
                <a:t>2.2</a:t>
              </a:r>
            </a:p>
          </p:txBody>
        </p:sp>
        <p:sp>
          <p:nvSpPr>
            <p:cNvPr id="1049655" name="AutoShape 5"/>
            <p:cNvSpPr>
              <a:spLocks noChangeArrowheads="1"/>
            </p:cNvSpPr>
            <p:nvPr/>
          </p:nvSpPr>
          <p:spPr bwMode="auto">
            <a:xfrm>
              <a:off x="8090" y="5409"/>
              <a:ext cx="1200" cy="1200"/>
            </a:xfrm>
            <a:prstGeom prst="flowChartConnector">
              <a:avLst/>
            </a:prstGeom>
            <a:solidFill>
              <a:srgbClr val="6076B4"/>
            </a:solidFill>
            <a:ln w="9525">
              <a:solidFill>
                <a:sysClr val="windowText" lastClr="000000"/>
              </a:solidFill>
              <a:round/>
            </a:ln>
            <a:effectLst/>
          </p:spPr>
          <p:txBody>
            <a:bodyPr wrap="none" lIns="92075" tIns="46038" rIns="92075" bIns="46038" anchor="ctr"/>
            <a:lstStyle/>
            <a:p>
              <a:pPr algn="ctr"/>
              <a:r>
                <a:rPr lang="en-US" altLang="zh-CN" sz="2800">
                  <a:solidFill>
                    <a:sysClr val="window" lastClr="FFFFFF"/>
                  </a:solidFill>
                  <a:latin typeface="Arial Narrow" panose="020B0606020202030204" pitchFamily="34" charset="0"/>
                </a:rPr>
                <a:t>2.3</a:t>
              </a:r>
            </a:p>
          </p:txBody>
        </p:sp>
        <p:sp>
          <p:nvSpPr>
            <p:cNvPr id="1049656" name="AutoShape 6"/>
            <p:cNvSpPr>
              <a:spLocks noChangeArrowheads="1"/>
            </p:cNvSpPr>
            <p:nvPr/>
          </p:nvSpPr>
          <p:spPr bwMode="auto">
            <a:xfrm>
              <a:off x="8330" y="3489"/>
              <a:ext cx="1200" cy="1200"/>
            </a:xfrm>
            <a:prstGeom prst="flowChartConnector">
              <a:avLst/>
            </a:prstGeom>
            <a:solidFill>
              <a:srgbClr val="6076B4"/>
            </a:solidFill>
            <a:ln w="9525">
              <a:solidFill>
                <a:sysClr val="windowText" lastClr="000000"/>
              </a:solidFill>
              <a:round/>
            </a:ln>
            <a:effectLst/>
          </p:spPr>
          <p:txBody>
            <a:bodyPr wrap="none" lIns="92075" tIns="46038" rIns="92075" bIns="46038" anchor="ctr"/>
            <a:lstStyle/>
            <a:p>
              <a:pPr algn="ctr"/>
              <a:r>
                <a:rPr lang="en-US" altLang="zh-CN" sz="2800">
                  <a:solidFill>
                    <a:sysClr val="window" lastClr="FFFFFF"/>
                  </a:solidFill>
                  <a:latin typeface="Arial Narrow" panose="020B0606020202030204" pitchFamily="34" charset="0"/>
                </a:rPr>
                <a:t>2.1</a:t>
              </a:r>
            </a:p>
          </p:txBody>
        </p:sp>
        <p:sp>
          <p:nvSpPr>
            <p:cNvPr id="1049657" name="AutoShape 7"/>
            <p:cNvSpPr>
              <a:spLocks noChangeArrowheads="1"/>
            </p:cNvSpPr>
            <p:nvPr/>
          </p:nvSpPr>
          <p:spPr bwMode="auto">
            <a:xfrm>
              <a:off x="5210" y="7390"/>
              <a:ext cx="1200" cy="1200"/>
            </a:xfrm>
            <a:prstGeom prst="flowChartConnector">
              <a:avLst/>
            </a:prstGeom>
            <a:solidFill>
              <a:srgbClr val="6076B4"/>
            </a:solidFill>
            <a:ln w="9525">
              <a:solidFill>
                <a:sysClr val="windowText" lastClr="000000"/>
              </a:solidFill>
              <a:round/>
            </a:ln>
            <a:effectLst/>
          </p:spPr>
          <p:txBody>
            <a:bodyPr wrap="none" lIns="92075" tIns="46038" rIns="92075" bIns="46038" anchor="ctr"/>
            <a:lstStyle/>
            <a:p>
              <a:pPr algn="ctr"/>
              <a:r>
                <a:rPr lang="en-US" altLang="zh-CN" sz="2800">
                  <a:solidFill>
                    <a:sysClr val="window" lastClr="FFFFFF"/>
                  </a:solidFill>
                  <a:latin typeface="Arial Narrow" panose="020B0606020202030204" pitchFamily="34" charset="0"/>
                </a:rPr>
                <a:t>2.4</a:t>
              </a:r>
            </a:p>
          </p:txBody>
        </p:sp>
        <p:sp>
          <p:nvSpPr>
            <p:cNvPr id="1049658" name="AutoShape 8"/>
            <p:cNvSpPr>
              <a:spLocks noChangeArrowheads="1"/>
            </p:cNvSpPr>
            <p:nvPr/>
          </p:nvSpPr>
          <p:spPr bwMode="auto">
            <a:xfrm>
              <a:off x="8450" y="7750"/>
              <a:ext cx="1200" cy="1200"/>
            </a:xfrm>
            <a:prstGeom prst="flowChartConnector">
              <a:avLst/>
            </a:prstGeom>
            <a:solidFill>
              <a:srgbClr val="6076B4"/>
            </a:solidFill>
            <a:ln w="9525">
              <a:solidFill>
                <a:sysClr val="windowText" lastClr="000000"/>
              </a:solidFill>
              <a:round/>
            </a:ln>
            <a:effectLst/>
          </p:spPr>
          <p:txBody>
            <a:bodyPr wrap="none" lIns="92075" tIns="46038" rIns="92075" bIns="46038" anchor="ctr"/>
            <a:lstStyle/>
            <a:p>
              <a:pPr algn="ctr"/>
              <a:r>
                <a:rPr lang="en-US" altLang="zh-CN" sz="2800">
                  <a:solidFill>
                    <a:sysClr val="window" lastClr="FFFFFF"/>
                  </a:solidFill>
                  <a:latin typeface="Arial Narrow" panose="020B0606020202030204" pitchFamily="34" charset="0"/>
                </a:rPr>
                <a:t>2.5</a:t>
              </a:r>
            </a:p>
          </p:txBody>
        </p:sp>
        <p:sp>
          <p:nvSpPr>
            <p:cNvPr id="1049659" name="Line 9"/>
            <p:cNvSpPr>
              <a:spLocks noChangeShapeType="1"/>
            </p:cNvSpPr>
            <p:nvPr/>
          </p:nvSpPr>
          <p:spPr bwMode="auto">
            <a:xfrm flipV="1">
              <a:off x="6530" y="4510"/>
              <a:ext cx="1800" cy="840"/>
            </a:xfrm>
            <a:prstGeom prst="line">
              <a:avLst/>
            </a:prstGeom>
            <a:noFill/>
            <a:ln w="9525">
              <a:solidFill>
                <a:sysClr val="windowText" lastClr="000000"/>
              </a:solidFill>
              <a:round/>
              <a:tailEnd type="triangle" w="med" len="med"/>
            </a:ln>
            <a:effectLst/>
          </p:spPr>
          <p:txBody>
            <a:bodyPr lIns="92075" tIns="46038" rIns="92075" bIns="46038" anchor="ctr"/>
            <a:lstStyle/>
            <a:p>
              <a:endParaRPr lang="zh-CN" altLang="en-US"/>
            </a:p>
          </p:txBody>
        </p:sp>
        <p:sp>
          <p:nvSpPr>
            <p:cNvPr id="1049660" name="Line 10"/>
            <p:cNvSpPr>
              <a:spLocks noChangeShapeType="1"/>
            </p:cNvSpPr>
            <p:nvPr/>
          </p:nvSpPr>
          <p:spPr bwMode="auto">
            <a:xfrm>
              <a:off x="6530" y="5590"/>
              <a:ext cx="1560" cy="360"/>
            </a:xfrm>
            <a:prstGeom prst="line">
              <a:avLst/>
            </a:prstGeom>
            <a:noFill/>
            <a:ln w="9525">
              <a:solidFill>
                <a:sysClr val="windowText" lastClr="000000"/>
              </a:solidFill>
              <a:round/>
              <a:tailEnd type="triangle" w="med" len="med"/>
            </a:ln>
            <a:effectLst/>
          </p:spPr>
          <p:txBody>
            <a:bodyPr lIns="92075" tIns="46038" rIns="92075" bIns="46038" anchor="ctr"/>
            <a:lstStyle/>
            <a:p>
              <a:endParaRPr lang="zh-CN" altLang="en-US"/>
            </a:p>
          </p:txBody>
        </p:sp>
        <p:sp>
          <p:nvSpPr>
            <p:cNvPr id="1049661" name="Line 11"/>
            <p:cNvSpPr>
              <a:spLocks noChangeShapeType="1"/>
            </p:cNvSpPr>
            <p:nvPr/>
          </p:nvSpPr>
          <p:spPr bwMode="auto">
            <a:xfrm flipV="1">
              <a:off x="6530" y="6430"/>
              <a:ext cx="1560" cy="48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662" name="Line 12"/>
            <p:cNvSpPr>
              <a:spLocks noChangeShapeType="1"/>
            </p:cNvSpPr>
            <p:nvPr/>
          </p:nvSpPr>
          <p:spPr bwMode="auto">
            <a:xfrm>
              <a:off x="6410" y="7990"/>
              <a:ext cx="1920" cy="360"/>
            </a:xfrm>
            <a:prstGeom prst="line">
              <a:avLst/>
            </a:prstGeom>
            <a:noFill/>
            <a:ln w="9525">
              <a:solidFill>
                <a:sysClr val="windowText" lastClr="000000"/>
              </a:solidFill>
              <a:round/>
              <a:tailEnd type="triangle" w="med" len="med"/>
            </a:ln>
            <a:effectLst/>
          </p:spPr>
          <p:txBody>
            <a:bodyPr lIns="92075" tIns="46038" rIns="92075" bIns="46038" anchor="ctr"/>
            <a:lstStyle/>
            <a:p>
              <a:endParaRPr lang="zh-CN" altLang="en-US"/>
            </a:p>
          </p:txBody>
        </p:sp>
        <p:sp>
          <p:nvSpPr>
            <p:cNvPr id="1049663" name="Line 13"/>
            <p:cNvSpPr>
              <a:spLocks noChangeShapeType="1"/>
            </p:cNvSpPr>
            <p:nvPr/>
          </p:nvSpPr>
          <p:spPr bwMode="auto">
            <a:xfrm flipV="1">
              <a:off x="6410" y="6910"/>
              <a:ext cx="4320" cy="84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664" name="Text Box 14"/>
            <p:cNvSpPr txBox="1">
              <a:spLocks noChangeArrowheads="1"/>
            </p:cNvSpPr>
            <p:nvPr/>
          </p:nvSpPr>
          <p:spPr bwMode="auto">
            <a:xfrm>
              <a:off x="3840" y="4080"/>
              <a:ext cx="600" cy="54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B</a:t>
              </a:r>
            </a:p>
          </p:txBody>
        </p:sp>
        <p:sp>
          <p:nvSpPr>
            <p:cNvPr id="1049665" name="Text Box 15"/>
            <p:cNvSpPr txBox="1">
              <a:spLocks noChangeArrowheads="1"/>
            </p:cNvSpPr>
            <p:nvPr/>
          </p:nvSpPr>
          <p:spPr bwMode="auto">
            <a:xfrm>
              <a:off x="6960" y="3840"/>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J</a:t>
              </a:r>
            </a:p>
          </p:txBody>
        </p:sp>
        <p:sp>
          <p:nvSpPr>
            <p:cNvPr id="1049666" name="Text Box 16"/>
            <p:cNvSpPr txBox="1">
              <a:spLocks noChangeArrowheads="1"/>
            </p:cNvSpPr>
            <p:nvPr/>
          </p:nvSpPr>
          <p:spPr bwMode="auto">
            <a:xfrm>
              <a:off x="4395" y="7495"/>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K</a:t>
              </a:r>
            </a:p>
          </p:txBody>
        </p:sp>
        <p:sp>
          <p:nvSpPr>
            <p:cNvPr id="1049667" name="Text Box 17"/>
            <p:cNvSpPr txBox="1">
              <a:spLocks noChangeArrowheads="1"/>
            </p:cNvSpPr>
            <p:nvPr/>
          </p:nvSpPr>
          <p:spPr bwMode="auto">
            <a:xfrm>
              <a:off x="6650" y="6145"/>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C</a:t>
              </a:r>
            </a:p>
          </p:txBody>
        </p:sp>
        <p:sp>
          <p:nvSpPr>
            <p:cNvPr id="1049668" name="Text Box 18"/>
            <p:cNvSpPr txBox="1">
              <a:spLocks noChangeArrowheads="1"/>
            </p:cNvSpPr>
            <p:nvPr/>
          </p:nvSpPr>
          <p:spPr bwMode="auto">
            <a:xfrm>
              <a:off x="9530" y="6470"/>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M</a:t>
              </a:r>
            </a:p>
          </p:txBody>
        </p:sp>
        <p:sp>
          <p:nvSpPr>
            <p:cNvPr id="1049669" name="Text Box 19"/>
            <p:cNvSpPr txBox="1">
              <a:spLocks noChangeArrowheads="1"/>
            </p:cNvSpPr>
            <p:nvPr/>
          </p:nvSpPr>
          <p:spPr bwMode="auto">
            <a:xfrm>
              <a:off x="6840" y="9000"/>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L</a:t>
              </a:r>
            </a:p>
          </p:txBody>
        </p:sp>
        <p:sp>
          <p:nvSpPr>
            <p:cNvPr id="1049670" name="Text Box 20"/>
            <p:cNvSpPr txBox="1">
              <a:spLocks noChangeArrowheads="1"/>
            </p:cNvSpPr>
            <p:nvPr/>
          </p:nvSpPr>
          <p:spPr bwMode="auto">
            <a:xfrm>
              <a:off x="10200" y="8040"/>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E</a:t>
              </a:r>
            </a:p>
          </p:txBody>
        </p:sp>
        <p:sp>
          <p:nvSpPr>
            <p:cNvPr id="1049671" name="Text Box 21"/>
            <p:cNvSpPr txBox="1">
              <a:spLocks noChangeArrowheads="1"/>
            </p:cNvSpPr>
            <p:nvPr/>
          </p:nvSpPr>
          <p:spPr bwMode="auto">
            <a:xfrm>
              <a:off x="7920" y="2520"/>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H</a:t>
              </a:r>
            </a:p>
          </p:txBody>
        </p:sp>
        <p:sp>
          <p:nvSpPr>
            <p:cNvPr id="1049672" name="Text Box 22"/>
            <p:cNvSpPr txBox="1">
              <a:spLocks noChangeArrowheads="1"/>
            </p:cNvSpPr>
            <p:nvPr/>
          </p:nvSpPr>
          <p:spPr bwMode="auto">
            <a:xfrm>
              <a:off x="9720" y="4680"/>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N</a:t>
              </a:r>
            </a:p>
          </p:txBody>
        </p:sp>
        <p:sp>
          <p:nvSpPr>
            <p:cNvPr id="1049673" name="AutoShape 23"/>
            <p:cNvSpPr>
              <a:spLocks noChangeArrowheads="1"/>
            </p:cNvSpPr>
            <p:nvPr/>
          </p:nvSpPr>
          <p:spPr bwMode="auto">
            <a:xfrm>
              <a:off x="5040" y="3120"/>
              <a:ext cx="1200" cy="1200"/>
            </a:xfrm>
            <a:prstGeom prst="flowChartConnector">
              <a:avLst/>
            </a:prstGeom>
            <a:solidFill>
              <a:srgbClr val="6076B4"/>
            </a:solidFill>
            <a:ln w="9525">
              <a:solidFill>
                <a:sysClr val="windowText" lastClr="000000"/>
              </a:solidFill>
              <a:round/>
            </a:ln>
            <a:effectLst/>
          </p:spPr>
          <p:txBody>
            <a:bodyPr wrap="none" lIns="92075" tIns="46038" rIns="92075" bIns="46038" anchor="ctr"/>
            <a:lstStyle/>
            <a:p>
              <a:pPr algn="ctr"/>
              <a:r>
                <a:rPr lang="en-US" altLang="zh-CN" sz="2800">
                  <a:solidFill>
                    <a:sysClr val="window" lastClr="FFFFFF"/>
                  </a:solidFill>
                  <a:latin typeface="Arial Narrow" panose="020B0606020202030204" pitchFamily="34" charset="0"/>
                </a:rPr>
                <a:t>1</a:t>
              </a:r>
            </a:p>
          </p:txBody>
        </p:sp>
        <p:sp>
          <p:nvSpPr>
            <p:cNvPr id="1049674" name="AutoShape 24"/>
            <p:cNvSpPr>
              <a:spLocks noChangeArrowheads="1"/>
            </p:cNvSpPr>
            <p:nvPr/>
          </p:nvSpPr>
          <p:spPr bwMode="auto">
            <a:xfrm>
              <a:off x="3625" y="8520"/>
              <a:ext cx="1200" cy="1200"/>
            </a:xfrm>
            <a:prstGeom prst="flowChartConnector">
              <a:avLst/>
            </a:prstGeom>
            <a:solidFill>
              <a:srgbClr val="6076B4"/>
            </a:solidFill>
            <a:ln w="9525">
              <a:solidFill>
                <a:sysClr val="windowText" lastClr="000000"/>
              </a:solidFill>
              <a:round/>
            </a:ln>
            <a:effectLst/>
          </p:spPr>
          <p:txBody>
            <a:bodyPr wrap="none" lIns="92075" tIns="46038" rIns="92075" bIns="46038" anchor="ctr"/>
            <a:lstStyle/>
            <a:p>
              <a:pPr algn="ctr"/>
              <a:r>
                <a:rPr lang="en-US" altLang="zh-CN" sz="2800">
                  <a:solidFill>
                    <a:sysClr val="window" lastClr="FFFFFF"/>
                  </a:solidFill>
                  <a:latin typeface="Arial Narrow" panose="020B0606020202030204" pitchFamily="34" charset="0"/>
                </a:rPr>
                <a:t>3</a:t>
              </a:r>
            </a:p>
          </p:txBody>
        </p:sp>
        <p:sp>
          <p:nvSpPr>
            <p:cNvPr id="1049675" name="AutoShape 25"/>
            <p:cNvSpPr>
              <a:spLocks noChangeArrowheads="1"/>
            </p:cNvSpPr>
            <p:nvPr/>
          </p:nvSpPr>
          <p:spPr bwMode="auto">
            <a:xfrm>
              <a:off x="11040" y="3720"/>
              <a:ext cx="1200" cy="1200"/>
            </a:xfrm>
            <a:prstGeom prst="flowChartConnector">
              <a:avLst/>
            </a:prstGeom>
            <a:solidFill>
              <a:srgbClr val="6076B4"/>
            </a:solidFill>
            <a:ln w="9525">
              <a:solidFill>
                <a:sysClr val="windowText" lastClr="000000"/>
              </a:solidFill>
              <a:round/>
            </a:ln>
            <a:effectLst/>
          </p:spPr>
          <p:txBody>
            <a:bodyPr wrap="none" lIns="92075" tIns="46038" rIns="92075" bIns="46038" anchor="ctr"/>
            <a:lstStyle/>
            <a:p>
              <a:pPr algn="ctr"/>
              <a:r>
                <a:rPr lang="en-US" altLang="zh-CN" sz="2800">
                  <a:solidFill>
                    <a:sysClr val="window" lastClr="FFFFFF"/>
                  </a:solidFill>
                  <a:latin typeface="Arial Narrow" panose="020B0606020202030204" pitchFamily="34" charset="0"/>
                </a:rPr>
                <a:t>4</a:t>
              </a:r>
            </a:p>
          </p:txBody>
        </p:sp>
        <p:sp>
          <p:nvSpPr>
            <p:cNvPr id="1049676" name="AutoShape 26"/>
            <p:cNvSpPr>
              <a:spLocks noChangeArrowheads="1"/>
            </p:cNvSpPr>
            <p:nvPr/>
          </p:nvSpPr>
          <p:spPr bwMode="auto">
            <a:xfrm>
              <a:off x="10800" y="6120"/>
              <a:ext cx="1200" cy="1200"/>
            </a:xfrm>
            <a:prstGeom prst="flowChartConnector">
              <a:avLst/>
            </a:prstGeom>
            <a:solidFill>
              <a:srgbClr val="6076B4"/>
            </a:solidFill>
            <a:ln w="9525">
              <a:solidFill>
                <a:sysClr val="windowText" lastClr="000000"/>
              </a:solidFill>
              <a:round/>
            </a:ln>
            <a:effectLst/>
          </p:spPr>
          <p:txBody>
            <a:bodyPr wrap="none" lIns="92075" tIns="46038" rIns="92075" bIns="46038" anchor="ctr"/>
            <a:lstStyle/>
            <a:p>
              <a:pPr algn="ctr"/>
              <a:r>
                <a:rPr lang="en-US" altLang="zh-CN" sz="2800">
                  <a:solidFill>
                    <a:sysClr val="window" lastClr="FFFFFF"/>
                  </a:solidFill>
                  <a:latin typeface="Arial Narrow" panose="020B0606020202030204" pitchFamily="34" charset="0"/>
                </a:rPr>
                <a:t>5</a:t>
              </a:r>
            </a:p>
          </p:txBody>
        </p:sp>
        <p:sp>
          <p:nvSpPr>
            <p:cNvPr id="1049677" name="Line 27"/>
            <p:cNvSpPr>
              <a:spLocks noChangeShapeType="1"/>
            </p:cNvSpPr>
            <p:nvPr/>
          </p:nvSpPr>
          <p:spPr bwMode="auto">
            <a:xfrm>
              <a:off x="6240" y="3720"/>
              <a:ext cx="2160" cy="24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678" name="Line 28"/>
            <p:cNvSpPr>
              <a:spLocks noChangeShapeType="1"/>
            </p:cNvSpPr>
            <p:nvPr/>
          </p:nvSpPr>
          <p:spPr bwMode="auto">
            <a:xfrm>
              <a:off x="5520" y="4320"/>
              <a:ext cx="360" cy="72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679" name="Freeform 29"/>
            <p:cNvSpPr/>
            <p:nvPr/>
          </p:nvSpPr>
          <p:spPr bwMode="auto">
            <a:xfrm>
              <a:off x="6240" y="3180"/>
              <a:ext cx="2400" cy="420"/>
            </a:xfrm>
            <a:custGeom>
              <a:avLst/>
              <a:gdLst>
                <a:gd name="T0" fmla="*/ 960 w 960"/>
                <a:gd name="T1" fmla="*/ 168 h 168"/>
                <a:gd name="T2" fmla="*/ 672 w 960"/>
                <a:gd name="T3" fmla="*/ 24 h 168"/>
                <a:gd name="T4" fmla="*/ 192 w 960"/>
                <a:gd name="T5" fmla="*/ 24 h 168"/>
                <a:gd name="T6" fmla="*/ 0 w 960"/>
                <a:gd name="T7" fmla="*/ 72 h 168"/>
              </a:gdLst>
              <a:ahLst/>
              <a:cxnLst>
                <a:cxn ang="0">
                  <a:pos x="T0" y="T1"/>
                </a:cxn>
                <a:cxn ang="0">
                  <a:pos x="T2" y="T3"/>
                </a:cxn>
                <a:cxn ang="0">
                  <a:pos x="T4" y="T5"/>
                </a:cxn>
                <a:cxn ang="0">
                  <a:pos x="T6" y="T7"/>
                </a:cxn>
              </a:cxnLst>
              <a:rect l="0" t="0" r="r" b="b"/>
              <a:pathLst>
                <a:path w="960" h="168">
                  <a:moveTo>
                    <a:pt x="960" y="168"/>
                  </a:moveTo>
                  <a:cubicBezTo>
                    <a:pt x="880" y="108"/>
                    <a:pt x="800" y="48"/>
                    <a:pt x="672" y="24"/>
                  </a:cubicBezTo>
                  <a:cubicBezTo>
                    <a:pt x="544" y="0"/>
                    <a:pt x="304" y="16"/>
                    <a:pt x="192" y="24"/>
                  </a:cubicBezTo>
                  <a:cubicBezTo>
                    <a:pt x="80" y="32"/>
                    <a:pt x="32" y="64"/>
                    <a:pt x="0" y="72"/>
                  </a:cubicBezTo>
                </a:path>
              </a:pathLst>
            </a:custGeom>
            <a:noFill/>
            <a:ln w="9525" cap="flat" cmpd="sng">
              <a:solidFill>
                <a:srgbClr val="FF0000"/>
              </a:solidFill>
              <a:prstDash val="solid"/>
              <a:round/>
              <a:tailEnd type="triangle" w="lg" len="med"/>
            </a:ln>
            <a:effectLst/>
          </p:spPr>
          <p:txBody>
            <a:bodyPr lIns="92075" tIns="46038" rIns="92075" bIns="46038" anchor="ctr"/>
            <a:lstStyle/>
            <a:p>
              <a:endParaRPr lang="zh-CN" altLang="en-US"/>
            </a:p>
          </p:txBody>
        </p:sp>
        <p:sp>
          <p:nvSpPr>
            <p:cNvPr id="1049680" name="Line 30"/>
            <p:cNvSpPr>
              <a:spLocks noChangeShapeType="1"/>
            </p:cNvSpPr>
            <p:nvPr/>
          </p:nvSpPr>
          <p:spPr bwMode="auto">
            <a:xfrm flipV="1">
              <a:off x="9240" y="4680"/>
              <a:ext cx="1920" cy="120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681" name="Line 31"/>
            <p:cNvSpPr>
              <a:spLocks noChangeShapeType="1"/>
            </p:cNvSpPr>
            <p:nvPr/>
          </p:nvSpPr>
          <p:spPr bwMode="auto">
            <a:xfrm flipH="1">
              <a:off x="11400" y="4920"/>
              <a:ext cx="240" cy="1200"/>
            </a:xfrm>
            <a:prstGeom prst="line">
              <a:avLst/>
            </a:prstGeom>
            <a:noFill/>
            <a:ln w="9525">
              <a:solidFill>
                <a:sysClr val="windowText" lastClr="000000"/>
              </a:solidFill>
              <a:round/>
              <a:tailEnd type="triangle" w="med" len="med"/>
            </a:ln>
            <a:effectLst/>
          </p:spPr>
          <p:txBody>
            <a:bodyPr lIns="92075" tIns="46038" rIns="92075" bIns="46038" anchor="ctr"/>
            <a:lstStyle/>
            <a:p>
              <a:endParaRPr lang="zh-CN" altLang="en-US"/>
            </a:p>
          </p:txBody>
        </p:sp>
        <p:sp>
          <p:nvSpPr>
            <p:cNvPr id="1049682" name="Line 32"/>
            <p:cNvSpPr>
              <a:spLocks noChangeShapeType="1"/>
            </p:cNvSpPr>
            <p:nvPr/>
          </p:nvSpPr>
          <p:spPr bwMode="auto">
            <a:xfrm flipV="1">
              <a:off x="12000" y="6480"/>
              <a:ext cx="1080" cy="240"/>
            </a:xfrm>
            <a:prstGeom prst="line">
              <a:avLst/>
            </a:prstGeom>
            <a:noFill/>
            <a:ln w="9525">
              <a:solidFill>
                <a:sysClr val="windowText" lastClr="000000"/>
              </a:solidFill>
              <a:round/>
              <a:tailEnd type="triangle" w="med" len="med"/>
            </a:ln>
            <a:effectLst/>
          </p:spPr>
          <p:txBody>
            <a:bodyPr lIns="92075" tIns="46038" rIns="92075" bIns="46038" anchor="ctr"/>
            <a:lstStyle/>
            <a:p>
              <a:endParaRPr lang="zh-CN" altLang="en-US"/>
            </a:p>
          </p:txBody>
        </p:sp>
        <p:sp>
          <p:nvSpPr>
            <p:cNvPr id="1049683" name="Line 33"/>
            <p:cNvSpPr>
              <a:spLocks noChangeShapeType="1"/>
            </p:cNvSpPr>
            <p:nvPr/>
          </p:nvSpPr>
          <p:spPr bwMode="auto">
            <a:xfrm flipV="1">
              <a:off x="2665" y="9120"/>
              <a:ext cx="960" cy="240"/>
            </a:xfrm>
            <a:prstGeom prst="line">
              <a:avLst/>
            </a:prstGeom>
            <a:noFill/>
            <a:ln w="9525">
              <a:solidFill>
                <a:sysClr val="windowText" lastClr="000000"/>
              </a:solidFill>
              <a:round/>
              <a:tailEnd type="triangle" w="med" len="med"/>
            </a:ln>
            <a:effectLst/>
          </p:spPr>
          <p:txBody>
            <a:bodyPr lIns="92075" tIns="46038" rIns="92075" bIns="46038" anchor="ctr"/>
            <a:lstStyle/>
            <a:p>
              <a:endParaRPr lang="zh-CN" altLang="en-US"/>
            </a:p>
          </p:txBody>
        </p:sp>
        <p:sp>
          <p:nvSpPr>
            <p:cNvPr id="1049684" name="Line 34"/>
            <p:cNvSpPr>
              <a:spLocks noChangeShapeType="1"/>
            </p:cNvSpPr>
            <p:nvPr/>
          </p:nvSpPr>
          <p:spPr bwMode="auto">
            <a:xfrm flipV="1">
              <a:off x="4800" y="8400"/>
              <a:ext cx="600" cy="36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685" name="Line 35"/>
            <p:cNvSpPr>
              <a:spLocks noChangeShapeType="1"/>
            </p:cNvSpPr>
            <p:nvPr/>
          </p:nvSpPr>
          <p:spPr bwMode="auto">
            <a:xfrm flipV="1">
              <a:off x="4800" y="8640"/>
              <a:ext cx="3720" cy="60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686" name="Line 36"/>
            <p:cNvSpPr>
              <a:spLocks noChangeShapeType="1"/>
            </p:cNvSpPr>
            <p:nvPr/>
          </p:nvSpPr>
          <p:spPr bwMode="auto">
            <a:xfrm>
              <a:off x="9600" y="8520"/>
              <a:ext cx="1680" cy="36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687" name="Line 37"/>
            <p:cNvSpPr>
              <a:spLocks noChangeShapeType="1"/>
            </p:cNvSpPr>
            <p:nvPr/>
          </p:nvSpPr>
          <p:spPr bwMode="auto">
            <a:xfrm>
              <a:off x="3840" y="3240"/>
              <a:ext cx="1200" cy="240"/>
            </a:xfrm>
            <a:prstGeom prst="line">
              <a:avLst/>
            </a:prstGeom>
            <a:noFill/>
            <a:ln w="9525">
              <a:solidFill>
                <a:sysClr val="windowText" lastClr="000000"/>
              </a:solidFill>
              <a:round/>
              <a:tailEnd type="triangle" w="med" len="med"/>
            </a:ln>
            <a:effectLst/>
          </p:spPr>
          <p:txBody>
            <a:bodyPr lIns="92075" tIns="46038" rIns="92075" bIns="46038" anchor="ctr"/>
            <a:lstStyle/>
            <a:p>
              <a:endParaRPr lang="zh-CN" altLang="en-US"/>
            </a:p>
          </p:txBody>
        </p:sp>
        <p:sp>
          <p:nvSpPr>
            <p:cNvPr id="1049688" name="Line 38"/>
            <p:cNvSpPr>
              <a:spLocks noChangeShapeType="1"/>
            </p:cNvSpPr>
            <p:nvPr/>
          </p:nvSpPr>
          <p:spPr bwMode="auto">
            <a:xfrm flipV="1">
              <a:off x="3600" y="4080"/>
              <a:ext cx="1440" cy="240"/>
            </a:xfrm>
            <a:prstGeom prst="line">
              <a:avLst/>
            </a:prstGeom>
            <a:noFill/>
            <a:ln w="9525">
              <a:solidFill>
                <a:sysClr val="windowText" lastClr="000000"/>
              </a:solidFill>
              <a:round/>
              <a:tailEnd type="triangle" w="med" len="med"/>
            </a:ln>
            <a:effectLst/>
          </p:spPr>
          <p:txBody>
            <a:bodyPr lIns="92075" tIns="46038" rIns="92075" bIns="46038" anchor="ctr"/>
            <a:lstStyle/>
            <a:p>
              <a:endParaRPr lang="zh-CN" altLang="en-US"/>
            </a:p>
          </p:txBody>
        </p:sp>
        <p:sp>
          <p:nvSpPr>
            <p:cNvPr id="1049689" name="Line 39"/>
            <p:cNvSpPr>
              <a:spLocks noChangeShapeType="1"/>
            </p:cNvSpPr>
            <p:nvPr/>
          </p:nvSpPr>
          <p:spPr bwMode="auto">
            <a:xfrm flipV="1">
              <a:off x="12240" y="4080"/>
              <a:ext cx="1080" cy="120"/>
            </a:xfrm>
            <a:prstGeom prst="line">
              <a:avLst/>
            </a:prstGeom>
            <a:noFill/>
            <a:ln w="9525">
              <a:solidFill>
                <a:sysClr val="windowText" lastClr="000000"/>
              </a:solidFill>
              <a:round/>
              <a:tailEnd type="triangle" w="med" len="med"/>
            </a:ln>
            <a:effectLst/>
          </p:spPr>
          <p:txBody>
            <a:bodyPr lIns="92075" tIns="46038" rIns="92075" bIns="46038" anchor="ctr"/>
            <a:lstStyle/>
            <a:p>
              <a:endParaRPr lang="zh-CN" altLang="en-US"/>
            </a:p>
          </p:txBody>
        </p:sp>
        <p:sp>
          <p:nvSpPr>
            <p:cNvPr id="1049690" name="Text Box 40"/>
            <p:cNvSpPr txBox="1">
              <a:spLocks noChangeArrowheads="1"/>
            </p:cNvSpPr>
            <p:nvPr/>
          </p:nvSpPr>
          <p:spPr bwMode="auto">
            <a:xfrm>
              <a:off x="5210" y="4365"/>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I</a:t>
              </a:r>
            </a:p>
          </p:txBody>
        </p:sp>
        <p:sp>
          <p:nvSpPr>
            <p:cNvPr id="1049691" name="Text Box 41"/>
            <p:cNvSpPr txBox="1">
              <a:spLocks noChangeArrowheads="1"/>
            </p:cNvSpPr>
            <p:nvPr/>
          </p:nvSpPr>
          <p:spPr bwMode="auto">
            <a:xfrm>
              <a:off x="4080" y="2730"/>
              <a:ext cx="600" cy="54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A</a:t>
              </a:r>
            </a:p>
          </p:txBody>
        </p:sp>
        <p:sp>
          <p:nvSpPr>
            <p:cNvPr id="1049692" name="Text Box 42"/>
            <p:cNvSpPr txBox="1">
              <a:spLocks noChangeArrowheads="1"/>
            </p:cNvSpPr>
            <p:nvPr/>
          </p:nvSpPr>
          <p:spPr bwMode="auto">
            <a:xfrm>
              <a:off x="11400" y="5160"/>
              <a:ext cx="600" cy="54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P</a:t>
              </a:r>
            </a:p>
          </p:txBody>
        </p:sp>
        <p:sp>
          <p:nvSpPr>
            <p:cNvPr id="1049693" name="Text Box 43"/>
            <p:cNvSpPr txBox="1">
              <a:spLocks noChangeArrowheads="1"/>
            </p:cNvSpPr>
            <p:nvPr/>
          </p:nvSpPr>
          <p:spPr bwMode="auto">
            <a:xfrm>
              <a:off x="12240" y="3360"/>
              <a:ext cx="600" cy="54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G</a:t>
              </a:r>
            </a:p>
          </p:txBody>
        </p:sp>
        <p:sp>
          <p:nvSpPr>
            <p:cNvPr id="1049694" name="Text Box 44"/>
            <p:cNvSpPr txBox="1">
              <a:spLocks noChangeArrowheads="1"/>
            </p:cNvSpPr>
            <p:nvPr/>
          </p:nvSpPr>
          <p:spPr bwMode="auto">
            <a:xfrm>
              <a:off x="12240" y="5880"/>
              <a:ext cx="600" cy="54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F</a:t>
              </a:r>
            </a:p>
          </p:txBody>
        </p:sp>
        <p:sp>
          <p:nvSpPr>
            <p:cNvPr id="1049695" name="Text Box 45"/>
            <p:cNvSpPr txBox="1">
              <a:spLocks noChangeArrowheads="1"/>
            </p:cNvSpPr>
            <p:nvPr/>
          </p:nvSpPr>
          <p:spPr bwMode="auto">
            <a:xfrm>
              <a:off x="2760" y="8520"/>
              <a:ext cx="600" cy="54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D</a:t>
              </a:r>
            </a:p>
          </p:txBody>
        </p:sp>
        <p:sp>
          <p:nvSpPr>
            <p:cNvPr id="1049696" name="Text Box 47"/>
            <p:cNvSpPr txBox="1">
              <a:spLocks noChangeArrowheads="1"/>
            </p:cNvSpPr>
            <p:nvPr/>
          </p:nvSpPr>
          <p:spPr bwMode="auto">
            <a:xfrm>
              <a:off x="10275" y="2370"/>
              <a:ext cx="960" cy="986"/>
            </a:xfrm>
            <a:prstGeom prst="rect">
              <a:avLst/>
            </a:prstGeom>
            <a:noFill/>
            <a:ln>
              <a:noFill/>
            </a:ln>
            <a:effectLst/>
          </p:spPr>
          <p:txBody>
            <a:bodyPr lIns="92075" tIns="46038" rIns="92075" bIns="46038">
              <a:spAutoFit/>
            </a:bodyPr>
            <a:lstStyle/>
            <a:p>
              <a:pPr algn="ctr">
                <a:spcBef>
                  <a:spcPct val="50000"/>
                </a:spcBef>
              </a:pPr>
              <a:r>
                <a:rPr lang="en-US" altLang="zh-CN" sz="3600" b="1" dirty="0">
                  <a:solidFill>
                    <a:srgbClr val="6076B4"/>
                  </a:solidFill>
                  <a:latin typeface="Arial Narrow" panose="020B0606020202030204" pitchFamily="34" charset="0"/>
                </a:rPr>
                <a:t>2</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49652"/>
                                        </p:tgtEl>
                                        <p:attrNameLst>
                                          <p:attrName>style.visibility</p:attrName>
                                        </p:attrNameLst>
                                      </p:cBhvr>
                                      <p:to>
                                        <p:strVal val="visible"/>
                                      </p:to>
                                    </p:set>
                                    <p:animEffect transition="in" filter="checkerboard(across)">
                                      <p:cBhvr>
                                        <p:cTn id="7" dur="500"/>
                                        <p:tgtEl>
                                          <p:spTgt spid="104965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63"/>
                                        </p:tgtEl>
                                        <p:attrNameLst>
                                          <p:attrName>style.visibility</p:attrName>
                                        </p:attrNameLst>
                                      </p:cBhvr>
                                      <p:to>
                                        <p:strVal val="visible"/>
                                      </p:to>
                                    </p:set>
                                    <p:animEffect transition="in" filter="checkerboard(across)">
                                      <p:cBhvr>
                                        <p:cTn id="12" dur="500"/>
                                        <p:tgtEl>
                                          <p:spTgt spid="36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49653"/>
                                        </p:tgtEl>
                                        <p:attrNameLst>
                                          <p:attrName>style.visibility</p:attrName>
                                        </p:attrNameLst>
                                      </p:cBhvr>
                                      <p:to>
                                        <p:strVal val="visible"/>
                                      </p:to>
                                    </p:set>
                                    <p:animEffect transition="in" filter="blinds(horizontal)">
                                      <p:cBhvr>
                                        <p:cTn id="17" dur="500"/>
                                        <p:tgtEl>
                                          <p:spTgt spid="1049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52" grpId="0" bldLvl="0" animBg="1"/>
      <p:bldP spid="1049653" grpId="0" bldLvl="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697" name="标题 1"/>
          <p:cNvSpPr>
            <a:spLocks noGrp="1"/>
          </p:cNvSpPr>
          <p:nvPr>
            <p:ph type="title"/>
          </p:nvPr>
        </p:nvSpPr>
        <p:spPr/>
        <p:txBody>
          <a:bodyPr/>
          <a:lstStyle/>
          <a:p>
            <a:r>
              <a:rPr lang="en-US" altLang="zh-CN" dirty="0"/>
              <a:t>3.9.4-2 </a:t>
            </a:r>
            <a:r>
              <a:rPr lang="zh-CN" altLang="en-US" dirty="0"/>
              <a:t>重新分解的做法</a:t>
            </a:r>
          </a:p>
        </p:txBody>
      </p:sp>
      <p:sp>
        <p:nvSpPr>
          <p:cNvPr id="1049698" name="Rectangle 3"/>
          <p:cNvSpPr>
            <a:spLocks noGrp="1" noChangeArrowheads="1"/>
          </p:cNvSpPr>
          <p:nvPr/>
        </p:nvSpPr>
        <p:spPr>
          <a:xfrm>
            <a:off x="716280" y="866140"/>
            <a:ext cx="11434445" cy="714375"/>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buFontTx/>
              <a:buNone/>
            </a:pPr>
            <a:r>
              <a:rPr lang="en-US" altLang="zh-CN" sz="2800">
                <a:latin typeface="宋体" panose="02010600030101010101" pitchFamily="2" charset="-122"/>
              </a:rPr>
              <a:t> </a:t>
            </a:r>
            <a:r>
              <a:rPr lang="en-US" altLang="zh-CN" sz="2800" b="0">
                <a:latin typeface="+mn-ea"/>
                <a:cs typeface="+mn-ea"/>
              </a:rPr>
              <a:t>2) </a:t>
            </a:r>
            <a:r>
              <a:rPr lang="zh-CN" altLang="en-US" sz="2800" b="0">
                <a:latin typeface="+mn-ea"/>
                <a:cs typeface="+mn-ea"/>
              </a:rPr>
              <a:t>把图分成几部分，使各部分之间的联系最少。</a:t>
            </a:r>
          </a:p>
        </p:txBody>
      </p:sp>
      <p:grpSp>
        <p:nvGrpSpPr>
          <p:cNvPr id="365" name="Group 3"/>
          <p:cNvGrpSpPr/>
          <p:nvPr/>
        </p:nvGrpSpPr>
        <p:grpSpPr bwMode="auto">
          <a:xfrm>
            <a:off x="1264920" y="1494902"/>
            <a:ext cx="7848600" cy="5067300"/>
            <a:chOff x="384" y="1104"/>
            <a:chExt cx="4944" cy="3192"/>
          </a:xfrm>
        </p:grpSpPr>
        <p:sp>
          <p:nvSpPr>
            <p:cNvPr id="1049699" name="Text Box 4"/>
            <p:cNvSpPr txBox="1">
              <a:spLocks noChangeArrowheads="1"/>
            </p:cNvSpPr>
            <p:nvPr/>
          </p:nvSpPr>
          <p:spPr bwMode="auto">
            <a:xfrm>
              <a:off x="384" y="1104"/>
              <a:ext cx="2496" cy="329"/>
            </a:xfrm>
            <a:prstGeom prst="rect">
              <a:avLst/>
            </a:prstGeom>
            <a:noFill/>
            <a:ln>
              <a:noFill/>
            </a:ln>
            <a:effectLst/>
          </p:spPr>
          <p:txBody>
            <a:bodyPr lIns="92075" tIns="46038" rIns="92075" bIns="46038">
              <a:spAutoFit/>
            </a:bodyPr>
            <a:lstStyle/>
            <a:p>
              <a:pPr algn="ctr">
                <a:spcBef>
                  <a:spcPct val="50000"/>
                </a:spcBef>
              </a:pPr>
              <a:r>
                <a:rPr lang="zh-CN" altLang="en-US" sz="2800" dirty="0">
                  <a:latin typeface="Arial Narrow" panose="020B0606020202030204" pitchFamily="34" charset="0"/>
                </a:rPr>
                <a:t>把图中的加工重新划分：</a:t>
              </a:r>
            </a:p>
          </p:txBody>
        </p:sp>
        <p:sp>
          <p:nvSpPr>
            <p:cNvPr id="1049700" name="AutoShape 5"/>
            <p:cNvSpPr>
              <a:spLocks noChangeArrowheads="1"/>
            </p:cNvSpPr>
            <p:nvPr/>
          </p:nvSpPr>
          <p:spPr bwMode="auto">
            <a:xfrm>
              <a:off x="2132" y="2284"/>
              <a:ext cx="480" cy="48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a:solidFill>
                    <a:schemeClr val="bg1"/>
                  </a:solidFill>
                  <a:latin typeface="Arial Narrow" panose="020B0606020202030204" pitchFamily="34" charset="0"/>
                </a:rPr>
                <a:t>2.2</a:t>
              </a:r>
            </a:p>
          </p:txBody>
        </p:sp>
        <p:sp>
          <p:nvSpPr>
            <p:cNvPr id="1049701" name="AutoShape 6"/>
            <p:cNvSpPr>
              <a:spLocks noChangeArrowheads="1"/>
            </p:cNvSpPr>
            <p:nvPr/>
          </p:nvSpPr>
          <p:spPr bwMode="auto">
            <a:xfrm>
              <a:off x="3236" y="2476"/>
              <a:ext cx="480" cy="48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a:solidFill>
                    <a:schemeClr val="bg1"/>
                  </a:solidFill>
                  <a:latin typeface="Arial Narrow" panose="020B0606020202030204" pitchFamily="34" charset="0"/>
                </a:rPr>
                <a:t>2.3</a:t>
              </a:r>
            </a:p>
          </p:txBody>
        </p:sp>
        <p:sp>
          <p:nvSpPr>
            <p:cNvPr id="1049702" name="AutoShape 7"/>
            <p:cNvSpPr>
              <a:spLocks noChangeArrowheads="1"/>
            </p:cNvSpPr>
            <p:nvPr/>
          </p:nvSpPr>
          <p:spPr bwMode="auto">
            <a:xfrm>
              <a:off x="3332" y="1708"/>
              <a:ext cx="480" cy="48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a:solidFill>
                    <a:schemeClr val="bg1"/>
                  </a:solidFill>
                  <a:latin typeface="Arial Narrow" panose="020B0606020202030204" pitchFamily="34" charset="0"/>
                </a:rPr>
                <a:t>2.1</a:t>
              </a:r>
            </a:p>
          </p:txBody>
        </p:sp>
        <p:sp>
          <p:nvSpPr>
            <p:cNvPr id="1049703" name="AutoShape 8"/>
            <p:cNvSpPr>
              <a:spLocks noChangeArrowheads="1"/>
            </p:cNvSpPr>
            <p:nvPr/>
          </p:nvSpPr>
          <p:spPr bwMode="auto">
            <a:xfrm>
              <a:off x="2084" y="3244"/>
              <a:ext cx="480" cy="48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a:solidFill>
                    <a:schemeClr val="bg1"/>
                  </a:solidFill>
                  <a:latin typeface="Arial Narrow" panose="020B0606020202030204" pitchFamily="34" charset="0"/>
                </a:rPr>
                <a:t>2.4</a:t>
              </a:r>
            </a:p>
          </p:txBody>
        </p:sp>
        <p:sp>
          <p:nvSpPr>
            <p:cNvPr id="1049704" name="AutoShape 9"/>
            <p:cNvSpPr>
              <a:spLocks noChangeArrowheads="1"/>
            </p:cNvSpPr>
            <p:nvPr/>
          </p:nvSpPr>
          <p:spPr bwMode="auto">
            <a:xfrm>
              <a:off x="3380" y="3388"/>
              <a:ext cx="480" cy="48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a:solidFill>
                    <a:schemeClr val="bg1"/>
                  </a:solidFill>
                  <a:latin typeface="Arial Narrow" panose="020B0606020202030204" pitchFamily="34" charset="0"/>
                </a:rPr>
                <a:t>2.5</a:t>
              </a:r>
            </a:p>
          </p:txBody>
        </p:sp>
        <p:sp>
          <p:nvSpPr>
            <p:cNvPr id="1049705" name="Line 10"/>
            <p:cNvSpPr>
              <a:spLocks noChangeShapeType="1"/>
            </p:cNvSpPr>
            <p:nvPr/>
          </p:nvSpPr>
          <p:spPr bwMode="auto">
            <a:xfrm flipV="1">
              <a:off x="2612" y="2092"/>
              <a:ext cx="720" cy="336"/>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706" name="Line 11"/>
            <p:cNvSpPr>
              <a:spLocks noChangeShapeType="1"/>
            </p:cNvSpPr>
            <p:nvPr/>
          </p:nvSpPr>
          <p:spPr bwMode="auto">
            <a:xfrm>
              <a:off x="2612" y="2524"/>
              <a:ext cx="624" cy="144"/>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707" name="Line 12"/>
            <p:cNvSpPr>
              <a:spLocks noChangeShapeType="1"/>
            </p:cNvSpPr>
            <p:nvPr/>
          </p:nvSpPr>
          <p:spPr bwMode="auto">
            <a:xfrm>
              <a:off x="2564" y="3484"/>
              <a:ext cx="768" cy="144"/>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708" name="Line 13"/>
            <p:cNvSpPr>
              <a:spLocks noChangeShapeType="1"/>
            </p:cNvSpPr>
            <p:nvPr/>
          </p:nvSpPr>
          <p:spPr bwMode="auto">
            <a:xfrm flipV="1">
              <a:off x="2564" y="3052"/>
              <a:ext cx="1728" cy="336"/>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709" name="Text Box 14"/>
            <p:cNvSpPr txBox="1">
              <a:spLocks noChangeArrowheads="1"/>
            </p:cNvSpPr>
            <p:nvPr/>
          </p:nvSpPr>
          <p:spPr bwMode="auto">
            <a:xfrm>
              <a:off x="1536" y="1920"/>
              <a:ext cx="240" cy="219"/>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B</a:t>
              </a:r>
            </a:p>
          </p:txBody>
        </p:sp>
        <p:sp>
          <p:nvSpPr>
            <p:cNvPr id="1049710" name="Text Box 15"/>
            <p:cNvSpPr txBox="1">
              <a:spLocks noChangeArrowheads="1"/>
            </p:cNvSpPr>
            <p:nvPr/>
          </p:nvSpPr>
          <p:spPr bwMode="auto">
            <a:xfrm>
              <a:off x="2784" y="1824"/>
              <a:ext cx="240" cy="219"/>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J</a:t>
              </a:r>
            </a:p>
          </p:txBody>
        </p:sp>
        <p:sp>
          <p:nvSpPr>
            <p:cNvPr id="1049711" name="Text Box 16"/>
            <p:cNvSpPr txBox="1">
              <a:spLocks noChangeArrowheads="1"/>
            </p:cNvSpPr>
            <p:nvPr/>
          </p:nvSpPr>
          <p:spPr bwMode="auto">
            <a:xfrm>
              <a:off x="1758" y="3286"/>
              <a:ext cx="240" cy="219"/>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K</a:t>
              </a:r>
            </a:p>
          </p:txBody>
        </p:sp>
        <p:sp>
          <p:nvSpPr>
            <p:cNvPr id="1049712" name="Text Box 17"/>
            <p:cNvSpPr txBox="1">
              <a:spLocks noChangeArrowheads="1"/>
            </p:cNvSpPr>
            <p:nvPr/>
          </p:nvSpPr>
          <p:spPr bwMode="auto">
            <a:xfrm>
              <a:off x="2688" y="2640"/>
              <a:ext cx="240" cy="219"/>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C</a:t>
              </a:r>
            </a:p>
          </p:txBody>
        </p:sp>
        <p:sp>
          <p:nvSpPr>
            <p:cNvPr id="1049713" name="Text Box 18"/>
            <p:cNvSpPr txBox="1">
              <a:spLocks noChangeArrowheads="1"/>
            </p:cNvSpPr>
            <p:nvPr/>
          </p:nvSpPr>
          <p:spPr bwMode="auto">
            <a:xfrm>
              <a:off x="3812" y="2876"/>
              <a:ext cx="240" cy="219"/>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M</a:t>
              </a:r>
            </a:p>
          </p:txBody>
        </p:sp>
        <p:sp>
          <p:nvSpPr>
            <p:cNvPr id="1049714" name="Text Box 19"/>
            <p:cNvSpPr txBox="1">
              <a:spLocks noChangeArrowheads="1"/>
            </p:cNvSpPr>
            <p:nvPr/>
          </p:nvSpPr>
          <p:spPr bwMode="auto">
            <a:xfrm>
              <a:off x="2736" y="3888"/>
              <a:ext cx="240" cy="219"/>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L</a:t>
              </a:r>
            </a:p>
          </p:txBody>
        </p:sp>
        <p:sp>
          <p:nvSpPr>
            <p:cNvPr id="1049715" name="Text Box 20"/>
            <p:cNvSpPr txBox="1">
              <a:spLocks noChangeArrowheads="1"/>
            </p:cNvSpPr>
            <p:nvPr/>
          </p:nvSpPr>
          <p:spPr bwMode="auto">
            <a:xfrm>
              <a:off x="4080" y="3504"/>
              <a:ext cx="240" cy="219"/>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E</a:t>
              </a:r>
            </a:p>
          </p:txBody>
        </p:sp>
        <p:sp>
          <p:nvSpPr>
            <p:cNvPr id="1049716" name="Text Box 21"/>
            <p:cNvSpPr txBox="1">
              <a:spLocks noChangeArrowheads="1"/>
            </p:cNvSpPr>
            <p:nvPr/>
          </p:nvSpPr>
          <p:spPr bwMode="auto">
            <a:xfrm>
              <a:off x="3168" y="1296"/>
              <a:ext cx="240" cy="219"/>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H</a:t>
              </a:r>
            </a:p>
          </p:txBody>
        </p:sp>
        <p:sp>
          <p:nvSpPr>
            <p:cNvPr id="1049717" name="Text Box 22"/>
            <p:cNvSpPr txBox="1">
              <a:spLocks noChangeArrowheads="1"/>
            </p:cNvSpPr>
            <p:nvPr/>
          </p:nvSpPr>
          <p:spPr bwMode="auto">
            <a:xfrm>
              <a:off x="3888" y="2160"/>
              <a:ext cx="240" cy="219"/>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N</a:t>
              </a:r>
            </a:p>
          </p:txBody>
        </p:sp>
        <p:sp>
          <p:nvSpPr>
            <p:cNvPr id="1049718" name="AutoShape 23"/>
            <p:cNvSpPr>
              <a:spLocks noChangeArrowheads="1"/>
            </p:cNvSpPr>
            <p:nvPr/>
          </p:nvSpPr>
          <p:spPr bwMode="auto">
            <a:xfrm>
              <a:off x="2016" y="1536"/>
              <a:ext cx="480" cy="48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dirty="0">
                  <a:solidFill>
                    <a:schemeClr val="bg1"/>
                  </a:solidFill>
                  <a:latin typeface="Arial Narrow" panose="020B0606020202030204" pitchFamily="34" charset="0"/>
                </a:rPr>
                <a:t>1</a:t>
              </a:r>
            </a:p>
          </p:txBody>
        </p:sp>
        <p:sp>
          <p:nvSpPr>
            <p:cNvPr id="1049719" name="AutoShape 24"/>
            <p:cNvSpPr>
              <a:spLocks noChangeArrowheads="1"/>
            </p:cNvSpPr>
            <p:nvPr/>
          </p:nvSpPr>
          <p:spPr bwMode="auto">
            <a:xfrm>
              <a:off x="1450" y="3696"/>
              <a:ext cx="480" cy="48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a:solidFill>
                    <a:schemeClr val="bg1"/>
                  </a:solidFill>
                  <a:latin typeface="Arial Narrow" panose="020B0606020202030204" pitchFamily="34" charset="0"/>
                </a:rPr>
                <a:t>3</a:t>
              </a:r>
            </a:p>
          </p:txBody>
        </p:sp>
        <p:sp>
          <p:nvSpPr>
            <p:cNvPr id="1049720" name="AutoShape 25"/>
            <p:cNvSpPr>
              <a:spLocks noChangeArrowheads="1"/>
            </p:cNvSpPr>
            <p:nvPr/>
          </p:nvSpPr>
          <p:spPr bwMode="auto">
            <a:xfrm>
              <a:off x="4416" y="1776"/>
              <a:ext cx="480" cy="48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a:solidFill>
                    <a:schemeClr val="bg1"/>
                  </a:solidFill>
                  <a:latin typeface="Arial Narrow" panose="020B0606020202030204" pitchFamily="34" charset="0"/>
                </a:rPr>
                <a:t>4</a:t>
              </a:r>
            </a:p>
          </p:txBody>
        </p:sp>
        <p:sp>
          <p:nvSpPr>
            <p:cNvPr id="1049721" name="AutoShape 26"/>
            <p:cNvSpPr>
              <a:spLocks noChangeArrowheads="1"/>
            </p:cNvSpPr>
            <p:nvPr/>
          </p:nvSpPr>
          <p:spPr bwMode="auto">
            <a:xfrm>
              <a:off x="4320" y="2736"/>
              <a:ext cx="480" cy="48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a:solidFill>
                    <a:schemeClr val="bg1"/>
                  </a:solidFill>
                  <a:latin typeface="Arial Narrow" panose="020B0606020202030204" pitchFamily="34" charset="0"/>
                </a:rPr>
                <a:t>5</a:t>
              </a:r>
            </a:p>
          </p:txBody>
        </p:sp>
        <p:sp>
          <p:nvSpPr>
            <p:cNvPr id="1049722" name="Line 27"/>
            <p:cNvSpPr>
              <a:spLocks noChangeShapeType="1"/>
            </p:cNvSpPr>
            <p:nvPr/>
          </p:nvSpPr>
          <p:spPr bwMode="auto">
            <a:xfrm>
              <a:off x="2496" y="1776"/>
              <a:ext cx="864" cy="96"/>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723" name="Line 28"/>
            <p:cNvSpPr>
              <a:spLocks noChangeShapeType="1"/>
            </p:cNvSpPr>
            <p:nvPr/>
          </p:nvSpPr>
          <p:spPr bwMode="auto">
            <a:xfrm>
              <a:off x="2208" y="2016"/>
              <a:ext cx="144" cy="288"/>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724" name="Freeform 29"/>
            <p:cNvSpPr/>
            <p:nvPr/>
          </p:nvSpPr>
          <p:spPr bwMode="auto">
            <a:xfrm>
              <a:off x="2496" y="1560"/>
              <a:ext cx="960" cy="168"/>
            </a:xfrm>
            <a:custGeom>
              <a:avLst/>
              <a:gdLst>
                <a:gd name="T0" fmla="*/ 960 w 960"/>
                <a:gd name="T1" fmla="*/ 168 h 168"/>
                <a:gd name="T2" fmla="*/ 672 w 960"/>
                <a:gd name="T3" fmla="*/ 24 h 168"/>
                <a:gd name="T4" fmla="*/ 192 w 960"/>
                <a:gd name="T5" fmla="*/ 24 h 168"/>
                <a:gd name="T6" fmla="*/ 0 w 960"/>
                <a:gd name="T7" fmla="*/ 72 h 168"/>
              </a:gdLst>
              <a:ahLst/>
              <a:cxnLst>
                <a:cxn ang="0">
                  <a:pos x="T0" y="T1"/>
                </a:cxn>
                <a:cxn ang="0">
                  <a:pos x="T2" y="T3"/>
                </a:cxn>
                <a:cxn ang="0">
                  <a:pos x="T4" y="T5"/>
                </a:cxn>
                <a:cxn ang="0">
                  <a:pos x="T6" y="T7"/>
                </a:cxn>
              </a:cxnLst>
              <a:rect l="0" t="0" r="r" b="b"/>
              <a:pathLst>
                <a:path w="960" h="168">
                  <a:moveTo>
                    <a:pt x="960" y="168"/>
                  </a:moveTo>
                  <a:cubicBezTo>
                    <a:pt x="880" y="108"/>
                    <a:pt x="800" y="48"/>
                    <a:pt x="672" y="24"/>
                  </a:cubicBezTo>
                  <a:cubicBezTo>
                    <a:pt x="544" y="0"/>
                    <a:pt x="304" y="16"/>
                    <a:pt x="192" y="24"/>
                  </a:cubicBezTo>
                  <a:cubicBezTo>
                    <a:pt x="80" y="32"/>
                    <a:pt x="32" y="64"/>
                    <a:pt x="0" y="72"/>
                  </a:cubicBezTo>
                </a:path>
              </a:pathLst>
            </a:custGeom>
            <a:noFill/>
            <a:ln w="9525" cap="flat" cmpd="sng">
              <a:solidFill>
                <a:srgbClr val="FF0000"/>
              </a:solidFill>
              <a:prstDash val="solid"/>
              <a:round/>
              <a:tailEnd type="triangle" w="lg" len="med"/>
            </a:ln>
            <a:effectLst/>
          </p:spPr>
          <p:txBody>
            <a:bodyPr lIns="92075" tIns="46038" rIns="92075" bIns="46038" anchor="ctr"/>
            <a:lstStyle/>
            <a:p>
              <a:endParaRPr lang="zh-CN" altLang="en-US"/>
            </a:p>
          </p:txBody>
        </p:sp>
        <p:sp>
          <p:nvSpPr>
            <p:cNvPr id="1049725" name="Line 30"/>
            <p:cNvSpPr>
              <a:spLocks noChangeShapeType="1"/>
            </p:cNvSpPr>
            <p:nvPr/>
          </p:nvSpPr>
          <p:spPr bwMode="auto">
            <a:xfrm flipV="1">
              <a:off x="3696" y="2160"/>
              <a:ext cx="768" cy="48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726" name="Line 31"/>
            <p:cNvSpPr>
              <a:spLocks noChangeShapeType="1"/>
            </p:cNvSpPr>
            <p:nvPr/>
          </p:nvSpPr>
          <p:spPr bwMode="auto">
            <a:xfrm flipH="1">
              <a:off x="4560" y="2256"/>
              <a:ext cx="96" cy="480"/>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727" name="Line 32"/>
            <p:cNvSpPr>
              <a:spLocks noChangeShapeType="1"/>
            </p:cNvSpPr>
            <p:nvPr/>
          </p:nvSpPr>
          <p:spPr bwMode="auto">
            <a:xfrm flipV="1">
              <a:off x="4800" y="2880"/>
              <a:ext cx="432" cy="96"/>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728" name="Line 33"/>
            <p:cNvSpPr>
              <a:spLocks noChangeShapeType="1"/>
            </p:cNvSpPr>
            <p:nvPr/>
          </p:nvSpPr>
          <p:spPr bwMode="auto">
            <a:xfrm flipV="1">
              <a:off x="1066" y="3936"/>
              <a:ext cx="384" cy="96"/>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729" name="Line 34"/>
            <p:cNvSpPr>
              <a:spLocks noChangeShapeType="1"/>
            </p:cNvSpPr>
            <p:nvPr/>
          </p:nvSpPr>
          <p:spPr bwMode="auto">
            <a:xfrm flipV="1">
              <a:off x="1920" y="3648"/>
              <a:ext cx="240" cy="144"/>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730" name="Line 35"/>
            <p:cNvSpPr>
              <a:spLocks noChangeShapeType="1"/>
            </p:cNvSpPr>
            <p:nvPr/>
          </p:nvSpPr>
          <p:spPr bwMode="auto">
            <a:xfrm flipV="1">
              <a:off x="1920" y="3744"/>
              <a:ext cx="1488" cy="24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731" name="Line 36"/>
            <p:cNvSpPr>
              <a:spLocks noChangeShapeType="1"/>
            </p:cNvSpPr>
            <p:nvPr/>
          </p:nvSpPr>
          <p:spPr bwMode="auto">
            <a:xfrm>
              <a:off x="3840" y="3696"/>
              <a:ext cx="672" cy="144"/>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732" name="Line 37"/>
            <p:cNvSpPr>
              <a:spLocks noChangeShapeType="1"/>
            </p:cNvSpPr>
            <p:nvPr/>
          </p:nvSpPr>
          <p:spPr bwMode="auto">
            <a:xfrm>
              <a:off x="1536" y="1584"/>
              <a:ext cx="480" cy="96"/>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733" name="Line 38"/>
            <p:cNvSpPr>
              <a:spLocks noChangeShapeType="1"/>
            </p:cNvSpPr>
            <p:nvPr/>
          </p:nvSpPr>
          <p:spPr bwMode="auto">
            <a:xfrm flipV="1">
              <a:off x="1440" y="1920"/>
              <a:ext cx="576" cy="96"/>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734" name="Line 39"/>
            <p:cNvSpPr>
              <a:spLocks noChangeShapeType="1"/>
            </p:cNvSpPr>
            <p:nvPr/>
          </p:nvSpPr>
          <p:spPr bwMode="auto">
            <a:xfrm flipV="1">
              <a:off x="4896" y="1920"/>
              <a:ext cx="432" cy="48"/>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735" name="Text Box 40"/>
            <p:cNvSpPr txBox="1">
              <a:spLocks noChangeArrowheads="1"/>
            </p:cNvSpPr>
            <p:nvPr/>
          </p:nvSpPr>
          <p:spPr bwMode="auto">
            <a:xfrm>
              <a:off x="2084" y="2034"/>
              <a:ext cx="240" cy="219"/>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I</a:t>
              </a:r>
            </a:p>
          </p:txBody>
        </p:sp>
        <p:sp>
          <p:nvSpPr>
            <p:cNvPr id="1049736" name="Text Box 41"/>
            <p:cNvSpPr txBox="1">
              <a:spLocks noChangeArrowheads="1"/>
            </p:cNvSpPr>
            <p:nvPr/>
          </p:nvSpPr>
          <p:spPr bwMode="auto">
            <a:xfrm>
              <a:off x="1632" y="1380"/>
              <a:ext cx="240" cy="219"/>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A</a:t>
              </a:r>
            </a:p>
          </p:txBody>
        </p:sp>
        <p:sp>
          <p:nvSpPr>
            <p:cNvPr id="1049737" name="Text Box 42"/>
            <p:cNvSpPr txBox="1">
              <a:spLocks noChangeArrowheads="1"/>
            </p:cNvSpPr>
            <p:nvPr/>
          </p:nvSpPr>
          <p:spPr bwMode="auto">
            <a:xfrm>
              <a:off x="4560" y="2352"/>
              <a:ext cx="240" cy="219"/>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P</a:t>
              </a:r>
            </a:p>
          </p:txBody>
        </p:sp>
        <p:sp>
          <p:nvSpPr>
            <p:cNvPr id="1049738" name="Text Box 43"/>
            <p:cNvSpPr txBox="1">
              <a:spLocks noChangeArrowheads="1"/>
            </p:cNvSpPr>
            <p:nvPr/>
          </p:nvSpPr>
          <p:spPr bwMode="auto">
            <a:xfrm>
              <a:off x="4896" y="1632"/>
              <a:ext cx="240" cy="219"/>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G</a:t>
              </a:r>
            </a:p>
          </p:txBody>
        </p:sp>
        <p:sp>
          <p:nvSpPr>
            <p:cNvPr id="1049739" name="Text Box 44"/>
            <p:cNvSpPr txBox="1">
              <a:spLocks noChangeArrowheads="1"/>
            </p:cNvSpPr>
            <p:nvPr/>
          </p:nvSpPr>
          <p:spPr bwMode="auto">
            <a:xfrm>
              <a:off x="4896" y="2640"/>
              <a:ext cx="240" cy="219"/>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F</a:t>
              </a:r>
            </a:p>
          </p:txBody>
        </p:sp>
        <p:sp>
          <p:nvSpPr>
            <p:cNvPr id="1049740" name="Text Box 45"/>
            <p:cNvSpPr txBox="1">
              <a:spLocks noChangeArrowheads="1"/>
            </p:cNvSpPr>
            <p:nvPr/>
          </p:nvSpPr>
          <p:spPr bwMode="auto">
            <a:xfrm>
              <a:off x="1104" y="3696"/>
              <a:ext cx="240" cy="219"/>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D</a:t>
              </a:r>
            </a:p>
          </p:txBody>
        </p:sp>
        <p:sp>
          <p:nvSpPr>
            <p:cNvPr id="1049741" name="Freeform 46"/>
            <p:cNvSpPr/>
            <p:nvPr/>
          </p:nvSpPr>
          <p:spPr bwMode="auto">
            <a:xfrm>
              <a:off x="1910" y="1147"/>
              <a:ext cx="2381" cy="1897"/>
            </a:xfrm>
            <a:custGeom>
              <a:avLst/>
              <a:gdLst>
                <a:gd name="T0" fmla="*/ 1711 w 2381"/>
                <a:gd name="T1" fmla="*/ 15 h 1897"/>
                <a:gd name="T2" fmla="*/ 1690 w 2381"/>
                <a:gd name="T3" fmla="*/ 118 h 1897"/>
                <a:gd name="T4" fmla="*/ 1464 w 2381"/>
                <a:gd name="T5" fmla="*/ 293 h 1897"/>
                <a:gd name="T6" fmla="*/ 1309 w 2381"/>
                <a:gd name="T7" fmla="*/ 386 h 1897"/>
                <a:gd name="T8" fmla="*/ 1165 w 2381"/>
                <a:gd name="T9" fmla="*/ 447 h 1897"/>
                <a:gd name="T10" fmla="*/ 1104 w 2381"/>
                <a:gd name="T11" fmla="*/ 488 h 1897"/>
                <a:gd name="T12" fmla="*/ 991 w 2381"/>
                <a:gd name="T13" fmla="*/ 694 h 1897"/>
                <a:gd name="T14" fmla="*/ 877 w 2381"/>
                <a:gd name="T15" fmla="*/ 746 h 1897"/>
                <a:gd name="T16" fmla="*/ 816 w 2381"/>
                <a:gd name="T17" fmla="*/ 766 h 1897"/>
                <a:gd name="T18" fmla="*/ 785 w 2381"/>
                <a:gd name="T19" fmla="*/ 776 h 1897"/>
                <a:gd name="T20" fmla="*/ 661 w 2381"/>
                <a:gd name="T21" fmla="*/ 859 h 1897"/>
                <a:gd name="T22" fmla="*/ 517 w 2381"/>
                <a:gd name="T23" fmla="*/ 1075 h 1897"/>
                <a:gd name="T24" fmla="*/ 456 w 2381"/>
                <a:gd name="T25" fmla="*/ 1106 h 1897"/>
                <a:gd name="T26" fmla="*/ 271 w 2381"/>
                <a:gd name="T27" fmla="*/ 1064 h 1897"/>
                <a:gd name="T28" fmla="*/ 168 w 2381"/>
                <a:gd name="T29" fmla="*/ 1075 h 1897"/>
                <a:gd name="T30" fmla="*/ 106 w 2381"/>
                <a:gd name="T31" fmla="*/ 1116 h 1897"/>
                <a:gd name="T32" fmla="*/ 34 w 2381"/>
                <a:gd name="T33" fmla="*/ 1208 h 1897"/>
                <a:gd name="T34" fmla="*/ 85 w 2381"/>
                <a:gd name="T35" fmla="*/ 1496 h 1897"/>
                <a:gd name="T36" fmla="*/ 168 w 2381"/>
                <a:gd name="T37" fmla="*/ 1599 h 1897"/>
                <a:gd name="T38" fmla="*/ 291 w 2381"/>
                <a:gd name="T39" fmla="*/ 1661 h 1897"/>
                <a:gd name="T40" fmla="*/ 322 w 2381"/>
                <a:gd name="T41" fmla="*/ 1682 h 1897"/>
                <a:gd name="T42" fmla="*/ 384 w 2381"/>
                <a:gd name="T43" fmla="*/ 1702 h 1897"/>
                <a:gd name="T44" fmla="*/ 538 w 2381"/>
                <a:gd name="T45" fmla="*/ 1743 h 1897"/>
                <a:gd name="T46" fmla="*/ 672 w 2381"/>
                <a:gd name="T47" fmla="*/ 1774 h 1897"/>
                <a:gd name="T48" fmla="*/ 754 w 2381"/>
                <a:gd name="T49" fmla="*/ 1856 h 1897"/>
                <a:gd name="T50" fmla="*/ 1165 w 2381"/>
                <a:gd name="T51" fmla="*/ 1856 h 1897"/>
                <a:gd name="T52" fmla="*/ 1268 w 2381"/>
                <a:gd name="T53" fmla="*/ 1877 h 1897"/>
                <a:gd name="T54" fmla="*/ 1875 w 2381"/>
                <a:gd name="T55" fmla="*/ 1836 h 1897"/>
                <a:gd name="T56" fmla="*/ 2019 w 2381"/>
                <a:gd name="T57" fmla="*/ 1640 h 1897"/>
                <a:gd name="T58" fmla="*/ 2122 w 2381"/>
                <a:gd name="T59" fmla="*/ 1352 h 1897"/>
                <a:gd name="T60" fmla="*/ 2143 w 2381"/>
                <a:gd name="T61" fmla="*/ 1291 h 1897"/>
                <a:gd name="T62" fmla="*/ 2194 w 2381"/>
                <a:gd name="T63" fmla="*/ 1219 h 1897"/>
                <a:gd name="T64" fmla="*/ 2225 w 2381"/>
                <a:gd name="T65" fmla="*/ 1157 h 1897"/>
                <a:gd name="T66" fmla="*/ 2256 w 2381"/>
                <a:gd name="T67" fmla="*/ 1064 h 1897"/>
                <a:gd name="T68" fmla="*/ 2328 w 2381"/>
                <a:gd name="T69" fmla="*/ 859 h 1897"/>
                <a:gd name="T70" fmla="*/ 2359 w 2381"/>
                <a:gd name="T71" fmla="*/ 715 h 1897"/>
                <a:gd name="T72" fmla="*/ 2348 w 2381"/>
                <a:gd name="T73" fmla="*/ 488 h 1897"/>
                <a:gd name="T74" fmla="*/ 2245 w 2381"/>
                <a:gd name="T75" fmla="*/ 478 h 1897"/>
                <a:gd name="T76" fmla="*/ 2071 w 2381"/>
                <a:gd name="T77" fmla="*/ 437 h 1897"/>
                <a:gd name="T78" fmla="*/ 2040 w 2381"/>
                <a:gd name="T79" fmla="*/ 406 h 1897"/>
                <a:gd name="T80" fmla="*/ 2009 w 2381"/>
                <a:gd name="T81" fmla="*/ 242 h 1897"/>
                <a:gd name="T82" fmla="*/ 1988 w 2381"/>
                <a:gd name="T83" fmla="*/ 211 h 1897"/>
                <a:gd name="T84" fmla="*/ 1927 w 2381"/>
                <a:gd name="T85" fmla="*/ 170 h 1897"/>
                <a:gd name="T86" fmla="*/ 1824 w 2381"/>
                <a:gd name="T87" fmla="*/ 36 h 1897"/>
                <a:gd name="T88" fmla="*/ 1711 w 2381"/>
                <a:gd name="T89" fmla="*/ 15 h 1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81" h="1897">
                  <a:moveTo>
                    <a:pt x="1711" y="15"/>
                  </a:moveTo>
                  <a:cubicBezTo>
                    <a:pt x="1708" y="36"/>
                    <a:pt x="1703" y="92"/>
                    <a:pt x="1690" y="118"/>
                  </a:cubicBezTo>
                  <a:cubicBezTo>
                    <a:pt x="1648" y="202"/>
                    <a:pt x="1551" y="265"/>
                    <a:pt x="1464" y="293"/>
                  </a:cubicBezTo>
                  <a:cubicBezTo>
                    <a:pt x="1414" y="359"/>
                    <a:pt x="1376" y="352"/>
                    <a:pt x="1309" y="386"/>
                  </a:cubicBezTo>
                  <a:cubicBezTo>
                    <a:pt x="1259" y="412"/>
                    <a:pt x="1221" y="434"/>
                    <a:pt x="1165" y="447"/>
                  </a:cubicBezTo>
                  <a:cubicBezTo>
                    <a:pt x="1145" y="461"/>
                    <a:pt x="1109" y="464"/>
                    <a:pt x="1104" y="488"/>
                  </a:cubicBezTo>
                  <a:cubicBezTo>
                    <a:pt x="1086" y="573"/>
                    <a:pt x="1069" y="641"/>
                    <a:pt x="991" y="694"/>
                  </a:cubicBezTo>
                  <a:cubicBezTo>
                    <a:pt x="953" y="720"/>
                    <a:pt x="921" y="733"/>
                    <a:pt x="877" y="746"/>
                  </a:cubicBezTo>
                  <a:cubicBezTo>
                    <a:pt x="857" y="752"/>
                    <a:pt x="836" y="759"/>
                    <a:pt x="816" y="766"/>
                  </a:cubicBezTo>
                  <a:cubicBezTo>
                    <a:pt x="806" y="769"/>
                    <a:pt x="785" y="776"/>
                    <a:pt x="785" y="776"/>
                  </a:cubicBezTo>
                  <a:cubicBezTo>
                    <a:pt x="740" y="806"/>
                    <a:pt x="701" y="819"/>
                    <a:pt x="661" y="859"/>
                  </a:cubicBezTo>
                  <a:cubicBezTo>
                    <a:pt x="642" y="918"/>
                    <a:pt x="565" y="1027"/>
                    <a:pt x="517" y="1075"/>
                  </a:cubicBezTo>
                  <a:cubicBezTo>
                    <a:pt x="498" y="1094"/>
                    <a:pt x="480" y="1098"/>
                    <a:pt x="456" y="1106"/>
                  </a:cubicBezTo>
                  <a:cubicBezTo>
                    <a:pt x="388" y="1098"/>
                    <a:pt x="333" y="1087"/>
                    <a:pt x="271" y="1064"/>
                  </a:cubicBezTo>
                  <a:cubicBezTo>
                    <a:pt x="237" y="1068"/>
                    <a:pt x="201" y="1065"/>
                    <a:pt x="168" y="1075"/>
                  </a:cubicBezTo>
                  <a:cubicBezTo>
                    <a:pt x="144" y="1082"/>
                    <a:pt x="106" y="1116"/>
                    <a:pt x="106" y="1116"/>
                  </a:cubicBezTo>
                  <a:cubicBezTo>
                    <a:pt x="84" y="1149"/>
                    <a:pt x="57" y="1176"/>
                    <a:pt x="34" y="1208"/>
                  </a:cubicBezTo>
                  <a:cubicBezTo>
                    <a:pt x="0" y="1310"/>
                    <a:pt x="7" y="1418"/>
                    <a:pt x="85" y="1496"/>
                  </a:cubicBezTo>
                  <a:cubicBezTo>
                    <a:pt x="103" y="1546"/>
                    <a:pt x="118" y="1583"/>
                    <a:pt x="168" y="1599"/>
                  </a:cubicBezTo>
                  <a:cubicBezTo>
                    <a:pt x="201" y="1650"/>
                    <a:pt x="235" y="1643"/>
                    <a:pt x="291" y="1661"/>
                  </a:cubicBezTo>
                  <a:cubicBezTo>
                    <a:pt x="301" y="1668"/>
                    <a:pt x="311" y="1677"/>
                    <a:pt x="322" y="1682"/>
                  </a:cubicBezTo>
                  <a:cubicBezTo>
                    <a:pt x="342" y="1691"/>
                    <a:pt x="384" y="1702"/>
                    <a:pt x="384" y="1702"/>
                  </a:cubicBezTo>
                  <a:cubicBezTo>
                    <a:pt x="447" y="1765"/>
                    <a:pt x="393" y="1724"/>
                    <a:pt x="538" y="1743"/>
                  </a:cubicBezTo>
                  <a:cubicBezTo>
                    <a:pt x="582" y="1749"/>
                    <a:pt x="630" y="1760"/>
                    <a:pt x="672" y="1774"/>
                  </a:cubicBezTo>
                  <a:cubicBezTo>
                    <a:pt x="702" y="1804"/>
                    <a:pt x="718" y="1833"/>
                    <a:pt x="754" y="1856"/>
                  </a:cubicBezTo>
                  <a:cubicBezTo>
                    <a:pt x="923" y="1849"/>
                    <a:pt x="1009" y="1837"/>
                    <a:pt x="1165" y="1856"/>
                  </a:cubicBezTo>
                  <a:cubicBezTo>
                    <a:pt x="1200" y="1860"/>
                    <a:pt x="1268" y="1877"/>
                    <a:pt x="1268" y="1877"/>
                  </a:cubicBezTo>
                  <a:cubicBezTo>
                    <a:pt x="1450" y="1873"/>
                    <a:pt x="1686" y="1897"/>
                    <a:pt x="1875" y="1836"/>
                  </a:cubicBezTo>
                  <a:cubicBezTo>
                    <a:pt x="1915" y="1777"/>
                    <a:pt x="1996" y="1706"/>
                    <a:pt x="2019" y="1640"/>
                  </a:cubicBezTo>
                  <a:cubicBezTo>
                    <a:pt x="2053" y="1541"/>
                    <a:pt x="2063" y="1440"/>
                    <a:pt x="2122" y="1352"/>
                  </a:cubicBezTo>
                  <a:cubicBezTo>
                    <a:pt x="2129" y="1332"/>
                    <a:pt x="2131" y="1309"/>
                    <a:pt x="2143" y="1291"/>
                  </a:cubicBezTo>
                  <a:cubicBezTo>
                    <a:pt x="2160" y="1267"/>
                    <a:pt x="2194" y="1219"/>
                    <a:pt x="2194" y="1219"/>
                  </a:cubicBezTo>
                  <a:cubicBezTo>
                    <a:pt x="2230" y="1107"/>
                    <a:pt x="2172" y="1277"/>
                    <a:pt x="2225" y="1157"/>
                  </a:cubicBezTo>
                  <a:cubicBezTo>
                    <a:pt x="2238" y="1127"/>
                    <a:pt x="2245" y="1095"/>
                    <a:pt x="2256" y="1064"/>
                  </a:cubicBezTo>
                  <a:cubicBezTo>
                    <a:pt x="2281" y="994"/>
                    <a:pt x="2285" y="922"/>
                    <a:pt x="2328" y="859"/>
                  </a:cubicBezTo>
                  <a:cubicBezTo>
                    <a:pt x="2337" y="810"/>
                    <a:pt x="2342" y="762"/>
                    <a:pt x="2359" y="715"/>
                  </a:cubicBezTo>
                  <a:cubicBezTo>
                    <a:pt x="2355" y="639"/>
                    <a:pt x="2381" y="556"/>
                    <a:pt x="2348" y="488"/>
                  </a:cubicBezTo>
                  <a:cubicBezTo>
                    <a:pt x="2333" y="457"/>
                    <a:pt x="2279" y="483"/>
                    <a:pt x="2245" y="478"/>
                  </a:cubicBezTo>
                  <a:cubicBezTo>
                    <a:pt x="2185" y="470"/>
                    <a:pt x="2132" y="445"/>
                    <a:pt x="2071" y="437"/>
                  </a:cubicBezTo>
                  <a:cubicBezTo>
                    <a:pt x="2061" y="427"/>
                    <a:pt x="2042" y="420"/>
                    <a:pt x="2040" y="406"/>
                  </a:cubicBezTo>
                  <a:cubicBezTo>
                    <a:pt x="2026" y="317"/>
                    <a:pt x="2089" y="293"/>
                    <a:pt x="2009" y="242"/>
                  </a:cubicBezTo>
                  <a:cubicBezTo>
                    <a:pt x="2002" y="232"/>
                    <a:pt x="1997" y="219"/>
                    <a:pt x="1988" y="211"/>
                  </a:cubicBezTo>
                  <a:cubicBezTo>
                    <a:pt x="1970" y="195"/>
                    <a:pt x="1927" y="170"/>
                    <a:pt x="1927" y="170"/>
                  </a:cubicBezTo>
                  <a:cubicBezTo>
                    <a:pt x="1891" y="117"/>
                    <a:pt x="1892" y="58"/>
                    <a:pt x="1824" y="36"/>
                  </a:cubicBezTo>
                  <a:cubicBezTo>
                    <a:pt x="1770" y="0"/>
                    <a:pt x="1805" y="15"/>
                    <a:pt x="1711" y="15"/>
                  </a:cubicBezTo>
                  <a:close/>
                </a:path>
              </a:pathLst>
            </a:custGeom>
            <a:noFill/>
            <a:ln w="9525" cap="flat" cmpd="sng">
              <a:solidFill>
                <a:schemeClr val="accent1"/>
              </a:solidFill>
              <a:prstDash val="solid"/>
              <a:round/>
            </a:ln>
            <a:effectLst/>
          </p:spPr>
          <p:txBody>
            <a:bodyPr lIns="92075" tIns="46038" rIns="92075" bIns="46038" anchor="ctr"/>
            <a:lstStyle/>
            <a:p>
              <a:endParaRPr lang="zh-CN" altLang="en-US"/>
            </a:p>
          </p:txBody>
        </p:sp>
        <p:sp>
          <p:nvSpPr>
            <p:cNvPr id="1049742" name="Freeform 47"/>
            <p:cNvSpPr/>
            <p:nvPr/>
          </p:nvSpPr>
          <p:spPr bwMode="auto">
            <a:xfrm>
              <a:off x="1985" y="3014"/>
              <a:ext cx="2229" cy="1282"/>
            </a:xfrm>
            <a:custGeom>
              <a:avLst/>
              <a:gdLst>
                <a:gd name="T0" fmla="*/ 1749 w 2229"/>
                <a:gd name="T1" fmla="*/ 175 h 1282"/>
                <a:gd name="T2" fmla="*/ 1636 w 2229"/>
                <a:gd name="T3" fmla="*/ 133 h 1282"/>
                <a:gd name="T4" fmla="*/ 1450 w 2229"/>
                <a:gd name="T5" fmla="*/ 113 h 1282"/>
                <a:gd name="T6" fmla="*/ 874 w 2229"/>
                <a:gd name="T7" fmla="*/ 92 h 1282"/>
                <a:gd name="T8" fmla="*/ 679 w 2229"/>
                <a:gd name="T9" fmla="*/ 31 h 1282"/>
                <a:gd name="T10" fmla="*/ 535 w 2229"/>
                <a:gd name="T11" fmla="*/ 0 h 1282"/>
                <a:gd name="T12" fmla="*/ 93 w 2229"/>
                <a:gd name="T13" fmla="*/ 113 h 1282"/>
                <a:gd name="T14" fmla="*/ 21 w 2229"/>
                <a:gd name="T15" fmla="*/ 205 h 1282"/>
                <a:gd name="T16" fmla="*/ 0 w 2229"/>
                <a:gd name="T17" fmla="*/ 236 h 1282"/>
                <a:gd name="T18" fmla="*/ 10 w 2229"/>
                <a:gd name="T19" fmla="*/ 380 h 1282"/>
                <a:gd name="T20" fmla="*/ 52 w 2229"/>
                <a:gd name="T21" fmla="*/ 504 h 1282"/>
                <a:gd name="T22" fmla="*/ 72 w 2229"/>
                <a:gd name="T23" fmla="*/ 596 h 1282"/>
                <a:gd name="T24" fmla="*/ 144 w 2229"/>
                <a:gd name="T25" fmla="*/ 689 h 1282"/>
                <a:gd name="T26" fmla="*/ 206 w 2229"/>
                <a:gd name="T27" fmla="*/ 802 h 1282"/>
                <a:gd name="T28" fmla="*/ 288 w 2229"/>
                <a:gd name="T29" fmla="*/ 956 h 1282"/>
                <a:gd name="T30" fmla="*/ 340 w 2229"/>
                <a:gd name="T31" fmla="*/ 1008 h 1282"/>
                <a:gd name="T32" fmla="*/ 504 w 2229"/>
                <a:gd name="T33" fmla="*/ 1039 h 1282"/>
                <a:gd name="T34" fmla="*/ 648 w 2229"/>
                <a:gd name="T35" fmla="*/ 1080 h 1282"/>
                <a:gd name="T36" fmla="*/ 730 w 2229"/>
                <a:gd name="T37" fmla="*/ 1162 h 1282"/>
                <a:gd name="T38" fmla="*/ 895 w 2229"/>
                <a:gd name="T39" fmla="*/ 1203 h 1282"/>
                <a:gd name="T40" fmla="*/ 1255 w 2229"/>
                <a:gd name="T41" fmla="*/ 1234 h 1282"/>
                <a:gd name="T42" fmla="*/ 1759 w 2229"/>
                <a:gd name="T43" fmla="*/ 1244 h 1282"/>
                <a:gd name="T44" fmla="*/ 1810 w 2229"/>
                <a:gd name="T45" fmla="*/ 1234 h 1282"/>
                <a:gd name="T46" fmla="*/ 1913 w 2229"/>
                <a:gd name="T47" fmla="*/ 1111 h 1282"/>
                <a:gd name="T48" fmla="*/ 2006 w 2229"/>
                <a:gd name="T49" fmla="*/ 1018 h 1282"/>
                <a:gd name="T50" fmla="*/ 2098 w 2229"/>
                <a:gd name="T51" fmla="*/ 895 h 1282"/>
                <a:gd name="T52" fmla="*/ 2201 w 2229"/>
                <a:gd name="T53" fmla="*/ 771 h 1282"/>
                <a:gd name="T54" fmla="*/ 2212 w 2229"/>
                <a:gd name="T55" fmla="*/ 565 h 1282"/>
                <a:gd name="T56" fmla="*/ 2160 w 2229"/>
                <a:gd name="T57" fmla="*/ 473 h 1282"/>
                <a:gd name="T58" fmla="*/ 2129 w 2229"/>
                <a:gd name="T59" fmla="*/ 411 h 1282"/>
                <a:gd name="T60" fmla="*/ 2119 w 2229"/>
                <a:gd name="T61" fmla="*/ 380 h 1282"/>
                <a:gd name="T62" fmla="*/ 2088 w 2229"/>
                <a:gd name="T63" fmla="*/ 360 h 1282"/>
                <a:gd name="T64" fmla="*/ 1996 w 2229"/>
                <a:gd name="T65" fmla="*/ 257 h 1282"/>
                <a:gd name="T66" fmla="*/ 1728 w 2229"/>
                <a:gd name="T67" fmla="*/ 195 h 1282"/>
                <a:gd name="T68" fmla="*/ 1697 w 2229"/>
                <a:gd name="T69" fmla="*/ 175 h 1282"/>
                <a:gd name="T70" fmla="*/ 1656 w 2229"/>
                <a:gd name="T71" fmla="*/ 144 h 1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29" h="1282">
                  <a:moveTo>
                    <a:pt x="1749" y="175"/>
                  </a:moveTo>
                  <a:cubicBezTo>
                    <a:pt x="1718" y="162"/>
                    <a:pt x="1671" y="138"/>
                    <a:pt x="1636" y="133"/>
                  </a:cubicBezTo>
                  <a:cubicBezTo>
                    <a:pt x="1574" y="124"/>
                    <a:pt x="1450" y="113"/>
                    <a:pt x="1450" y="113"/>
                  </a:cubicBezTo>
                  <a:cubicBezTo>
                    <a:pt x="1229" y="59"/>
                    <a:pt x="1502" y="123"/>
                    <a:pt x="874" y="92"/>
                  </a:cubicBezTo>
                  <a:cubicBezTo>
                    <a:pt x="794" y="88"/>
                    <a:pt x="747" y="57"/>
                    <a:pt x="679" y="31"/>
                  </a:cubicBezTo>
                  <a:cubicBezTo>
                    <a:pt x="637" y="15"/>
                    <a:pt x="579" y="7"/>
                    <a:pt x="535" y="0"/>
                  </a:cubicBezTo>
                  <a:cubicBezTo>
                    <a:pt x="384" y="18"/>
                    <a:pt x="238" y="66"/>
                    <a:pt x="93" y="113"/>
                  </a:cubicBezTo>
                  <a:cubicBezTo>
                    <a:pt x="44" y="162"/>
                    <a:pt x="71" y="131"/>
                    <a:pt x="21" y="205"/>
                  </a:cubicBezTo>
                  <a:cubicBezTo>
                    <a:pt x="14" y="215"/>
                    <a:pt x="0" y="236"/>
                    <a:pt x="0" y="236"/>
                  </a:cubicBezTo>
                  <a:cubicBezTo>
                    <a:pt x="3" y="284"/>
                    <a:pt x="3" y="332"/>
                    <a:pt x="10" y="380"/>
                  </a:cubicBezTo>
                  <a:cubicBezTo>
                    <a:pt x="16" y="422"/>
                    <a:pt x="42" y="463"/>
                    <a:pt x="52" y="504"/>
                  </a:cubicBezTo>
                  <a:cubicBezTo>
                    <a:pt x="59" y="534"/>
                    <a:pt x="59" y="567"/>
                    <a:pt x="72" y="596"/>
                  </a:cubicBezTo>
                  <a:cubicBezTo>
                    <a:pt x="93" y="642"/>
                    <a:pt x="112" y="657"/>
                    <a:pt x="144" y="689"/>
                  </a:cubicBezTo>
                  <a:cubicBezTo>
                    <a:pt x="158" y="733"/>
                    <a:pt x="187" y="760"/>
                    <a:pt x="206" y="802"/>
                  </a:cubicBezTo>
                  <a:cubicBezTo>
                    <a:pt x="249" y="897"/>
                    <a:pt x="222" y="877"/>
                    <a:pt x="288" y="956"/>
                  </a:cubicBezTo>
                  <a:cubicBezTo>
                    <a:pt x="309" y="981"/>
                    <a:pt x="306" y="996"/>
                    <a:pt x="340" y="1008"/>
                  </a:cubicBezTo>
                  <a:cubicBezTo>
                    <a:pt x="386" y="1023"/>
                    <a:pt x="457" y="1032"/>
                    <a:pt x="504" y="1039"/>
                  </a:cubicBezTo>
                  <a:cubicBezTo>
                    <a:pt x="548" y="1068"/>
                    <a:pt x="597" y="1069"/>
                    <a:pt x="648" y="1080"/>
                  </a:cubicBezTo>
                  <a:cubicBezTo>
                    <a:pt x="684" y="1103"/>
                    <a:pt x="695" y="1139"/>
                    <a:pt x="730" y="1162"/>
                  </a:cubicBezTo>
                  <a:cubicBezTo>
                    <a:pt x="770" y="1189"/>
                    <a:pt x="850" y="1194"/>
                    <a:pt x="895" y="1203"/>
                  </a:cubicBezTo>
                  <a:cubicBezTo>
                    <a:pt x="1019" y="1227"/>
                    <a:pt x="1121" y="1228"/>
                    <a:pt x="1255" y="1234"/>
                  </a:cubicBezTo>
                  <a:cubicBezTo>
                    <a:pt x="1403" y="1282"/>
                    <a:pt x="1637" y="1248"/>
                    <a:pt x="1759" y="1244"/>
                  </a:cubicBezTo>
                  <a:cubicBezTo>
                    <a:pt x="1776" y="1241"/>
                    <a:pt x="1795" y="1242"/>
                    <a:pt x="1810" y="1234"/>
                  </a:cubicBezTo>
                  <a:cubicBezTo>
                    <a:pt x="1853" y="1213"/>
                    <a:pt x="1880" y="1144"/>
                    <a:pt x="1913" y="1111"/>
                  </a:cubicBezTo>
                  <a:cubicBezTo>
                    <a:pt x="1947" y="1077"/>
                    <a:pt x="1979" y="1059"/>
                    <a:pt x="2006" y="1018"/>
                  </a:cubicBezTo>
                  <a:cubicBezTo>
                    <a:pt x="2025" y="960"/>
                    <a:pt x="2051" y="929"/>
                    <a:pt x="2098" y="895"/>
                  </a:cubicBezTo>
                  <a:cubicBezTo>
                    <a:pt x="2129" y="850"/>
                    <a:pt x="2156" y="802"/>
                    <a:pt x="2201" y="771"/>
                  </a:cubicBezTo>
                  <a:cubicBezTo>
                    <a:pt x="2229" y="693"/>
                    <a:pt x="2224" y="661"/>
                    <a:pt x="2212" y="565"/>
                  </a:cubicBezTo>
                  <a:cubicBezTo>
                    <a:pt x="2208" y="530"/>
                    <a:pt x="2160" y="473"/>
                    <a:pt x="2160" y="473"/>
                  </a:cubicBezTo>
                  <a:cubicBezTo>
                    <a:pt x="2135" y="395"/>
                    <a:pt x="2169" y="491"/>
                    <a:pt x="2129" y="411"/>
                  </a:cubicBezTo>
                  <a:cubicBezTo>
                    <a:pt x="2124" y="401"/>
                    <a:pt x="2126" y="388"/>
                    <a:pt x="2119" y="380"/>
                  </a:cubicBezTo>
                  <a:cubicBezTo>
                    <a:pt x="2111" y="370"/>
                    <a:pt x="2098" y="367"/>
                    <a:pt x="2088" y="360"/>
                  </a:cubicBezTo>
                  <a:cubicBezTo>
                    <a:pt x="2057" y="313"/>
                    <a:pt x="2047" y="274"/>
                    <a:pt x="1996" y="257"/>
                  </a:cubicBezTo>
                  <a:cubicBezTo>
                    <a:pt x="1917" y="204"/>
                    <a:pt x="1819" y="212"/>
                    <a:pt x="1728" y="195"/>
                  </a:cubicBezTo>
                  <a:cubicBezTo>
                    <a:pt x="1718" y="188"/>
                    <a:pt x="1705" y="185"/>
                    <a:pt x="1697" y="175"/>
                  </a:cubicBezTo>
                  <a:cubicBezTo>
                    <a:pt x="1664" y="134"/>
                    <a:pt x="1717" y="144"/>
                    <a:pt x="1656" y="144"/>
                  </a:cubicBezTo>
                </a:path>
              </a:pathLst>
            </a:custGeom>
            <a:noFill/>
            <a:ln w="9525" cap="flat" cmpd="sng">
              <a:solidFill>
                <a:schemeClr val="accent1"/>
              </a:solidFill>
              <a:prstDash val="solid"/>
              <a:round/>
            </a:ln>
            <a:effectLst/>
          </p:spPr>
          <p:txBody>
            <a:bodyPr lIns="92075" tIns="46038" rIns="92075" bIns="46038" anchor="ctr"/>
            <a:lstStyle/>
            <a:p>
              <a:endParaRPr lang="zh-CN" altLang="en-US"/>
            </a:p>
          </p:txBody>
        </p:sp>
        <p:sp>
          <p:nvSpPr>
            <p:cNvPr id="1049743" name="Text Box 48"/>
            <p:cNvSpPr txBox="1">
              <a:spLocks noChangeArrowheads="1"/>
            </p:cNvSpPr>
            <p:nvPr/>
          </p:nvSpPr>
          <p:spPr bwMode="auto">
            <a:xfrm>
              <a:off x="4080" y="1392"/>
              <a:ext cx="432" cy="363"/>
            </a:xfrm>
            <a:prstGeom prst="rect">
              <a:avLst/>
            </a:prstGeom>
            <a:noFill/>
            <a:ln>
              <a:noFill/>
            </a:ln>
            <a:effectLst/>
          </p:spPr>
          <p:txBody>
            <a:bodyPr lIns="92075" tIns="46038" rIns="92075" bIns="46038">
              <a:spAutoFit/>
            </a:bodyPr>
            <a:lstStyle/>
            <a:p>
              <a:pPr algn="ctr">
                <a:spcBef>
                  <a:spcPct val="50000"/>
                </a:spcBef>
              </a:pPr>
              <a:r>
                <a:rPr lang="en-US" altLang="zh-CN" sz="3200" b="1" dirty="0">
                  <a:solidFill>
                    <a:schemeClr val="accent1"/>
                  </a:solidFill>
                  <a:latin typeface="宋体" panose="02010600030101010101" pitchFamily="2" charset="-122"/>
                </a:rPr>
                <a:t>2</a:t>
              </a:r>
              <a:r>
                <a:rPr lang="en-US" altLang="zh-CN" sz="3200" b="1" dirty="0">
                  <a:solidFill>
                    <a:schemeClr val="accent1"/>
                  </a:solidFill>
                  <a:latin typeface="Arial Narrow" panose="020B0606020202030204"/>
                </a:rPr>
                <a:t>’</a:t>
              </a:r>
              <a:endParaRPr lang="en-US" altLang="zh-CN" sz="3200" b="1" dirty="0">
                <a:solidFill>
                  <a:schemeClr val="accent1"/>
                </a:solidFill>
                <a:latin typeface="宋体" panose="02010600030101010101" pitchFamily="2" charset="-122"/>
              </a:endParaRPr>
            </a:p>
          </p:txBody>
        </p:sp>
        <p:sp>
          <p:nvSpPr>
            <p:cNvPr id="1049744" name="Text Box 49"/>
            <p:cNvSpPr txBox="1">
              <a:spLocks noChangeArrowheads="1"/>
            </p:cNvSpPr>
            <p:nvPr/>
          </p:nvSpPr>
          <p:spPr bwMode="auto">
            <a:xfrm>
              <a:off x="3984" y="3888"/>
              <a:ext cx="432" cy="363"/>
            </a:xfrm>
            <a:prstGeom prst="rect">
              <a:avLst/>
            </a:prstGeom>
            <a:noFill/>
            <a:ln>
              <a:noFill/>
            </a:ln>
            <a:effectLst/>
          </p:spPr>
          <p:txBody>
            <a:bodyPr lIns="92075" tIns="46038" rIns="92075" bIns="46038">
              <a:spAutoFit/>
            </a:bodyPr>
            <a:lstStyle/>
            <a:p>
              <a:pPr algn="ctr">
                <a:spcBef>
                  <a:spcPct val="50000"/>
                </a:spcBef>
              </a:pPr>
              <a:r>
                <a:rPr lang="en-US" altLang="zh-CN" sz="3200" b="1" dirty="0">
                  <a:solidFill>
                    <a:schemeClr val="accent1"/>
                  </a:solidFill>
                  <a:latin typeface="宋体" panose="02010600030101010101" pitchFamily="2" charset="-122"/>
                </a:rPr>
                <a:t>2</a:t>
              </a:r>
              <a:r>
                <a:rPr lang="en-US" altLang="zh-CN" sz="3200" b="1" dirty="0">
                  <a:solidFill>
                    <a:schemeClr val="accent1"/>
                  </a:solidFill>
                  <a:latin typeface="Arial Narrow" panose="020B0606020202030204"/>
                </a:rPr>
                <a:t>”</a:t>
              </a:r>
              <a:endParaRPr lang="en-US" altLang="zh-CN" sz="3200" b="1" dirty="0">
                <a:solidFill>
                  <a:schemeClr val="accent1"/>
                </a:solidFill>
                <a:latin typeface="宋体" panose="02010600030101010101" pitchFamily="2" charset="-122"/>
              </a:endParaRPr>
            </a:p>
          </p:txBody>
        </p:sp>
        <p:sp>
          <p:nvSpPr>
            <p:cNvPr id="1049745" name="Line 50"/>
            <p:cNvSpPr>
              <a:spLocks noChangeShapeType="1"/>
            </p:cNvSpPr>
            <p:nvPr/>
          </p:nvSpPr>
          <p:spPr bwMode="auto">
            <a:xfrm flipV="1">
              <a:off x="2304" y="2832"/>
              <a:ext cx="960" cy="96"/>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698"/>
                                        </p:tgtEl>
                                        <p:attrNameLst>
                                          <p:attrName>style.visibility</p:attrName>
                                        </p:attrNameLst>
                                      </p:cBhvr>
                                      <p:to>
                                        <p:strVal val="visible"/>
                                      </p:to>
                                    </p:set>
                                    <p:animEffect transition="in" filter="blinds(horizontal)">
                                      <p:cBhvr>
                                        <p:cTn id="7" dur="500"/>
                                        <p:tgtEl>
                                          <p:spTgt spid="104969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5"/>
                                        </p:tgtEl>
                                        <p:attrNameLst>
                                          <p:attrName>style.visibility</p:attrName>
                                        </p:attrNameLst>
                                      </p:cBhvr>
                                      <p:to>
                                        <p:strVal val="visible"/>
                                      </p:to>
                                    </p:set>
                                    <p:animEffect transition="in" filter="blinds(horizontal)">
                                      <p:cBhvr>
                                        <p:cTn id="12" dur="500"/>
                                        <p:tgtEl>
                                          <p:spTgt spid="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9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746" name="Rectangle 3"/>
          <p:cNvSpPr>
            <a:spLocks noGrp="1" noChangeArrowheads="1"/>
          </p:cNvSpPr>
          <p:nvPr/>
        </p:nvSpPr>
        <p:spPr>
          <a:xfrm>
            <a:off x="351155" y="1570355"/>
            <a:ext cx="5013960" cy="1249045"/>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buFontTx/>
              <a:buNone/>
            </a:pPr>
            <a:r>
              <a:rPr lang="en-US" altLang="zh-CN" sz="2800" b="0">
                <a:latin typeface="+mn-ea"/>
                <a:cs typeface="+mn-ea"/>
              </a:rPr>
              <a:t> 3)</a:t>
            </a:r>
            <a:r>
              <a:rPr lang="zh-CN" altLang="en-US" sz="2800" b="0">
                <a:latin typeface="+mn-ea"/>
                <a:cs typeface="+mn-ea"/>
              </a:rPr>
              <a:t>重新建立父图，即把第</a:t>
            </a:r>
            <a:r>
              <a:rPr lang="en-US" altLang="zh-CN" sz="2800" b="0">
                <a:latin typeface="+mn-ea"/>
                <a:cs typeface="+mn-ea"/>
              </a:rPr>
              <a:t>2)</a:t>
            </a:r>
            <a:r>
              <a:rPr lang="zh-CN" altLang="en-US" sz="2800" b="0">
                <a:latin typeface="+mn-ea"/>
                <a:cs typeface="+mn-ea"/>
              </a:rPr>
              <a:t>步所得的每一部分画成一个圆，而各部分之间的联系就是加工之间的界面。</a:t>
            </a:r>
          </a:p>
        </p:txBody>
      </p:sp>
      <p:sp>
        <p:nvSpPr>
          <p:cNvPr id="1049747" name="标题 1"/>
          <p:cNvSpPr>
            <a:spLocks noGrp="1"/>
          </p:cNvSpPr>
          <p:nvPr/>
        </p:nvSpPr>
        <p:spPr>
          <a:xfrm>
            <a:off x="500381" y="80645"/>
            <a:ext cx="5202767" cy="668780"/>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dirty="0"/>
              <a:t>3.9.4-3 </a:t>
            </a:r>
            <a:r>
              <a:rPr lang="zh-CN" altLang="en-US" dirty="0"/>
              <a:t>重新分解的做法</a:t>
            </a:r>
          </a:p>
        </p:txBody>
      </p:sp>
      <p:sp>
        <p:nvSpPr>
          <p:cNvPr id="1049748" name="Rectangle 3"/>
          <p:cNvSpPr>
            <a:spLocks noGrp="1" noChangeArrowheads="1"/>
          </p:cNvSpPr>
          <p:nvPr/>
        </p:nvSpPr>
        <p:spPr>
          <a:xfrm>
            <a:off x="392430" y="4191000"/>
            <a:ext cx="4931410" cy="1249045"/>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buFontTx/>
              <a:buNone/>
            </a:pPr>
            <a:r>
              <a:rPr lang="en-US" altLang="zh-CN" sz="3600">
                <a:latin typeface="宋体" panose="02010600030101010101" pitchFamily="2" charset="-122"/>
              </a:rPr>
              <a:t> </a:t>
            </a:r>
            <a:r>
              <a:rPr lang="zh-CN" altLang="en-US" sz="2800" b="0">
                <a:latin typeface="+mn-ea"/>
                <a:cs typeface="+mn-ea"/>
              </a:rPr>
              <a:t>4)重新建立各张子图，这只需把第2)步所得的图按各部分的边界剪开即可。</a:t>
            </a:r>
          </a:p>
        </p:txBody>
      </p:sp>
      <p:sp>
        <p:nvSpPr>
          <p:cNvPr id="1049749" name="Text Box 3"/>
          <p:cNvSpPr txBox="1">
            <a:spLocks noChangeArrowheads="1"/>
          </p:cNvSpPr>
          <p:nvPr/>
        </p:nvSpPr>
        <p:spPr bwMode="auto">
          <a:xfrm>
            <a:off x="7421880" y="484622"/>
            <a:ext cx="3048000" cy="521970"/>
          </a:xfrm>
          <a:prstGeom prst="rect">
            <a:avLst/>
          </a:prstGeom>
          <a:noFill/>
          <a:ln>
            <a:noFill/>
          </a:ln>
          <a:effectLst/>
        </p:spPr>
        <p:txBody>
          <a:bodyPr lIns="92075" tIns="46038" rIns="92075" bIns="46038">
            <a:spAutoFit/>
          </a:bodyPr>
          <a:lstStyle/>
          <a:p>
            <a:pPr algn="ctr">
              <a:spcBef>
                <a:spcPct val="50000"/>
              </a:spcBef>
            </a:pPr>
            <a:r>
              <a:rPr lang="zh-CN" altLang="en-US" sz="2800">
                <a:latin typeface="+mn-ea"/>
              </a:rPr>
              <a:t>重新建立父图：</a:t>
            </a:r>
          </a:p>
        </p:txBody>
      </p:sp>
      <p:grpSp>
        <p:nvGrpSpPr>
          <p:cNvPr id="367" name="组合 1"/>
          <p:cNvGrpSpPr/>
          <p:nvPr/>
        </p:nvGrpSpPr>
        <p:grpSpPr>
          <a:xfrm>
            <a:off x="4923155" y="1014847"/>
            <a:ext cx="6765925" cy="4998720"/>
            <a:chOff x="7753" y="2868"/>
            <a:chExt cx="10655" cy="7872"/>
          </a:xfrm>
        </p:grpSpPr>
        <p:sp>
          <p:nvSpPr>
            <p:cNvPr id="1049750" name="Line 4"/>
            <p:cNvSpPr>
              <a:spLocks noChangeShapeType="1"/>
            </p:cNvSpPr>
            <p:nvPr/>
          </p:nvSpPr>
          <p:spPr bwMode="auto">
            <a:xfrm flipV="1">
              <a:off x="10608" y="6960"/>
              <a:ext cx="1560" cy="48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751" name="Line 5"/>
            <p:cNvSpPr>
              <a:spLocks noChangeShapeType="1"/>
            </p:cNvSpPr>
            <p:nvPr/>
          </p:nvSpPr>
          <p:spPr bwMode="auto">
            <a:xfrm flipV="1">
              <a:off x="13608" y="7630"/>
              <a:ext cx="2210" cy="53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752" name="Text Box 6"/>
            <p:cNvSpPr txBox="1">
              <a:spLocks noChangeArrowheads="1"/>
            </p:cNvSpPr>
            <p:nvPr/>
          </p:nvSpPr>
          <p:spPr bwMode="auto">
            <a:xfrm>
              <a:off x="8928" y="4800"/>
              <a:ext cx="600" cy="54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B</a:t>
              </a:r>
            </a:p>
          </p:txBody>
        </p:sp>
        <p:sp>
          <p:nvSpPr>
            <p:cNvPr id="1049753" name="Text Box 7"/>
            <p:cNvSpPr txBox="1">
              <a:spLocks noChangeArrowheads="1"/>
            </p:cNvSpPr>
            <p:nvPr/>
          </p:nvSpPr>
          <p:spPr bwMode="auto">
            <a:xfrm>
              <a:off x="12048" y="4560"/>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J</a:t>
              </a:r>
            </a:p>
          </p:txBody>
        </p:sp>
        <p:sp>
          <p:nvSpPr>
            <p:cNvPr id="1049754" name="Text Box 8"/>
            <p:cNvSpPr txBox="1">
              <a:spLocks noChangeArrowheads="1"/>
            </p:cNvSpPr>
            <p:nvPr/>
          </p:nvSpPr>
          <p:spPr bwMode="auto">
            <a:xfrm>
              <a:off x="9483" y="8215"/>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K</a:t>
              </a:r>
            </a:p>
          </p:txBody>
        </p:sp>
        <p:sp>
          <p:nvSpPr>
            <p:cNvPr id="1049755" name="Text Box 9"/>
            <p:cNvSpPr txBox="1">
              <a:spLocks noChangeArrowheads="1"/>
            </p:cNvSpPr>
            <p:nvPr/>
          </p:nvSpPr>
          <p:spPr bwMode="auto">
            <a:xfrm>
              <a:off x="10728" y="6675"/>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C</a:t>
              </a:r>
            </a:p>
          </p:txBody>
        </p:sp>
        <p:sp>
          <p:nvSpPr>
            <p:cNvPr id="1049756" name="Text Box 10"/>
            <p:cNvSpPr txBox="1">
              <a:spLocks noChangeArrowheads="1"/>
            </p:cNvSpPr>
            <p:nvPr/>
          </p:nvSpPr>
          <p:spPr bwMode="auto">
            <a:xfrm>
              <a:off x="14618" y="7190"/>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M</a:t>
              </a:r>
            </a:p>
          </p:txBody>
        </p:sp>
        <p:sp>
          <p:nvSpPr>
            <p:cNvPr id="1049757" name="Text Box 11"/>
            <p:cNvSpPr txBox="1">
              <a:spLocks noChangeArrowheads="1"/>
            </p:cNvSpPr>
            <p:nvPr/>
          </p:nvSpPr>
          <p:spPr bwMode="auto">
            <a:xfrm>
              <a:off x="11928" y="9720"/>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L</a:t>
              </a:r>
            </a:p>
          </p:txBody>
        </p:sp>
        <p:sp>
          <p:nvSpPr>
            <p:cNvPr id="1049758" name="Text Box 12"/>
            <p:cNvSpPr txBox="1">
              <a:spLocks noChangeArrowheads="1"/>
            </p:cNvSpPr>
            <p:nvPr/>
          </p:nvSpPr>
          <p:spPr bwMode="auto">
            <a:xfrm>
              <a:off x="15288" y="8760"/>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E</a:t>
              </a:r>
            </a:p>
          </p:txBody>
        </p:sp>
        <p:sp>
          <p:nvSpPr>
            <p:cNvPr id="1049759" name="Text Box 13"/>
            <p:cNvSpPr txBox="1">
              <a:spLocks noChangeArrowheads="1"/>
            </p:cNvSpPr>
            <p:nvPr/>
          </p:nvSpPr>
          <p:spPr bwMode="auto">
            <a:xfrm>
              <a:off x="13008" y="3240"/>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H</a:t>
              </a:r>
            </a:p>
          </p:txBody>
        </p:sp>
        <p:sp>
          <p:nvSpPr>
            <p:cNvPr id="1049760" name="Text Box 14"/>
            <p:cNvSpPr txBox="1">
              <a:spLocks noChangeArrowheads="1"/>
            </p:cNvSpPr>
            <p:nvPr/>
          </p:nvSpPr>
          <p:spPr bwMode="auto">
            <a:xfrm>
              <a:off x="14808" y="5400"/>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N</a:t>
              </a:r>
            </a:p>
          </p:txBody>
        </p:sp>
        <p:sp>
          <p:nvSpPr>
            <p:cNvPr id="1049761" name="AutoShape 15"/>
            <p:cNvSpPr>
              <a:spLocks noChangeArrowheads="1"/>
            </p:cNvSpPr>
            <p:nvPr/>
          </p:nvSpPr>
          <p:spPr bwMode="auto">
            <a:xfrm>
              <a:off x="10128" y="3840"/>
              <a:ext cx="1200" cy="1200"/>
            </a:xfrm>
            <a:prstGeom prst="flowChartConnector">
              <a:avLst/>
            </a:prstGeom>
            <a:solidFill>
              <a:srgbClr val="6076B4"/>
            </a:solidFill>
            <a:ln w="9525">
              <a:solidFill>
                <a:sysClr val="windowText" lastClr="000000"/>
              </a:solidFill>
              <a:round/>
            </a:ln>
            <a:effectLst/>
          </p:spPr>
          <p:txBody>
            <a:bodyPr wrap="none" lIns="92075" tIns="46038" rIns="92075" bIns="46038" anchor="ctr"/>
            <a:lstStyle/>
            <a:p>
              <a:pPr algn="ctr"/>
              <a:r>
                <a:rPr lang="en-US" altLang="zh-CN" sz="2800">
                  <a:solidFill>
                    <a:sysClr val="window" lastClr="FFFFFF"/>
                  </a:solidFill>
                  <a:latin typeface="Arial Narrow" panose="020B0606020202030204" pitchFamily="34" charset="0"/>
                </a:rPr>
                <a:t>1</a:t>
              </a:r>
            </a:p>
          </p:txBody>
        </p:sp>
        <p:sp>
          <p:nvSpPr>
            <p:cNvPr id="1049762" name="AutoShape 16"/>
            <p:cNvSpPr>
              <a:spLocks noChangeArrowheads="1"/>
            </p:cNvSpPr>
            <p:nvPr/>
          </p:nvSpPr>
          <p:spPr bwMode="auto">
            <a:xfrm>
              <a:off x="8713" y="9240"/>
              <a:ext cx="1200" cy="1200"/>
            </a:xfrm>
            <a:prstGeom prst="flowChartConnector">
              <a:avLst/>
            </a:prstGeom>
            <a:solidFill>
              <a:srgbClr val="6076B4"/>
            </a:solidFill>
            <a:ln w="9525">
              <a:solidFill>
                <a:sysClr val="windowText" lastClr="000000"/>
              </a:solidFill>
              <a:round/>
            </a:ln>
            <a:effectLst/>
          </p:spPr>
          <p:txBody>
            <a:bodyPr wrap="none" lIns="92075" tIns="46038" rIns="92075" bIns="46038" anchor="ctr"/>
            <a:lstStyle/>
            <a:p>
              <a:pPr algn="ctr"/>
              <a:r>
                <a:rPr lang="en-US" altLang="zh-CN" sz="2800">
                  <a:solidFill>
                    <a:sysClr val="window" lastClr="FFFFFF"/>
                  </a:solidFill>
                  <a:latin typeface="Arial Narrow" panose="020B0606020202030204" pitchFamily="34" charset="0"/>
                </a:rPr>
                <a:t>3</a:t>
              </a:r>
            </a:p>
          </p:txBody>
        </p:sp>
        <p:sp>
          <p:nvSpPr>
            <p:cNvPr id="1049763" name="AutoShape 17"/>
            <p:cNvSpPr>
              <a:spLocks noChangeArrowheads="1"/>
            </p:cNvSpPr>
            <p:nvPr/>
          </p:nvSpPr>
          <p:spPr bwMode="auto">
            <a:xfrm>
              <a:off x="16128" y="4440"/>
              <a:ext cx="1200" cy="1200"/>
            </a:xfrm>
            <a:prstGeom prst="flowChartConnector">
              <a:avLst/>
            </a:prstGeom>
            <a:solidFill>
              <a:srgbClr val="6076B4"/>
            </a:solidFill>
            <a:ln w="9525">
              <a:solidFill>
                <a:sysClr val="windowText" lastClr="000000"/>
              </a:solidFill>
              <a:round/>
            </a:ln>
            <a:effectLst/>
          </p:spPr>
          <p:txBody>
            <a:bodyPr wrap="none" lIns="92075" tIns="46038" rIns="92075" bIns="46038" anchor="ctr"/>
            <a:lstStyle/>
            <a:p>
              <a:pPr algn="ctr"/>
              <a:r>
                <a:rPr lang="en-US" altLang="zh-CN" sz="2800">
                  <a:solidFill>
                    <a:sysClr val="window" lastClr="FFFFFF"/>
                  </a:solidFill>
                  <a:latin typeface="Arial Narrow" panose="020B0606020202030204" pitchFamily="34" charset="0"/>
                </a:rPr>
                <a:t>4</a:t>
              </a:r>
            </a:p>
          </p:txBody>
        </p:sp>
        <p:sp>
          <p:nvSpPr>
            <p:cNvPr id="1049764" name="AutoShape 18"/>
            <p:cNvSpPr>
              <a:spLocks noChangeArrowheads="1"/>
            </p:cNvSpPr>
            <p:nvPr/>
          </p:nvSpPr>
          <p:spPr bwMode="auto">
            <a:xfrm>
              <a:off x="15888" y="6840"/>
              <a:ext cx="1200" cy="1200"/>
            </a:xfrm>
            <a:prstGeom prst="flowChartConnector">
              <a:avLst/>
            </a:prstGeom>
            <a:solidFill>
              <a:srgbClr val="6076B4"/>
            </a:solidFill>
            <a:ln w="9525">
              <a:solidFill>
                <a:sysClr val="windowText" lastClr="000000"/>
              </a:solidFill>
              <a:round/>
            </a:ln>
            <a:effectLst/>
          </p:spPr>
          <p:txBody>
            <a:bodyPr wrap="none" lIns="92075" tIns="46038" rIns="92075" bIns="46038" anchor="ctr"/>
            <a:lstStyle/>
            <a:p>
              <a:pPr algn="ctr"/>
              <a:r>
                <a:rPr lang="en-US" altLang="zh-CN" sz="2800">
                  <a:solidFill>
                    <a:sysClr val="window" lastClr="FFFFFF"/>
                  </a:solidFill>
                  <a:latin typeface="Arial Narrow" panose="020B0606020202030204" pitchFamily="34" charset="0"/>
                </a:rPr>
                <a:t>5</a:t>
              </a:r>
            </a:p>
          </p:txBody>
        </p:sp>
        <p:sp>
          <p:nvSpPr>
            <p:cNvPr id="1049765" name="Line 19"/>
            <p:cNvSpPr>
              <a:spLocks noChangeShapeType="1"/>
            </p:cNvSpPr>
            <p:nvPr/>
          </p:nvSpPr>
          <p:spPr bwMode="auto">
            <a:xfrm>
              <a:off x="11328" y="4440"/>
              <a:ext cx="2160" cy="24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766" name="Line 20"/>
            <p:cNvSpPr>
              <a:spLocks noChangeShapeType="1"/>
            </p:cNvSpPr>
            <p:nvPr/>
          </p:nvSpPr>
          <p:spPr bwMode="auto">
            <a:xfrm>
              <a:off x="10608" y="5040"/>
              <a:ext cx="360" cy="72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767" name="Freeform 21"/>
            <p:cNvSpPr/>
            <p:nvPr/>
          </p:nvSpPr>
          <p:spPr bwMode="auto">
            <a:xfrm>
              <a:off x="11328" y="3900"/>
              <a:ext cx="2400" cy="420"/>
            </a:xfrm>
            <a:custGeom>
              <a:avLst/>
              <a:gdLst>
                <a:gd name="T0" fmla="*/ 960 w 960"/>
                <a:gd name="T1" fmla="*/ 168 h 168"/>
                <a:gd name="T2" fmla="*/ 672 w 960"/>
                <a:gd name="T3" fmla="*/ 24 h 168"/>
                <a:gd name="T4" fmla="*/ 192 w 960"/>
                <a:gd name="T5" fmla="*/ 24 h 168"/>
                <a:gd name="T6" fmla="*/ 0 w 960"/>
                <a:gd name="T7" fmla="*/ 72 h 168"/>
              </a:gdLst>
              <a:ahLst/>
              <a:cxnLst>
                <a:cxn ang="0">
                  <a:pos x="T0" y="T1"/>
                </a:cxn>
                <a:cxn ang="0">
                  <a:pos x="T2" y="T3"/>
                </a:cxn>
                <a:cxn ang="0">
                  <a:pos x="T4" y="T5"/>
                </a:cxn>
                <a:cxn ang="0">
                  <a:pos x="T6" y="T7"/>
                </a:cxn>
              </a:cxnLst>
              <a:rect l="0" t="0" r="r" b="b"/>
              <a:pathLst>
                <a:path w="960" h="168">
                  <a:moveTo>
                    <a:pt x="960" y="168"/>
                  </a:moveTo>
                  <a:cubicBezTo>
                    <a:pt x="880" y="108"/>
                    <a:pt x="800" y="48"/>
                    <a:pt x="672" y="24"/>
                  </a:cubicBezTo>
                  <a:cubicBezTo>
                    <a:pt x="544" y="0"/>
                    <a:pt x="304" y="16"/>
                    <a:pt x="192" y="24"/>
                  </a:cubicBezTo>
                  <a:cubicBezTo>
                    <a:pt x="80" y="32"/>
                    <a:pt x="32" y="64"/>
                    <a:pt x="0" y="72"/>
                  </a:cubicBezTo>
                </a:path>
              </a:pathLst>
            </a:custGeom>
            <a:noFill/>
            <a:ln w="9525" cap="flat" cmpd="sng">
              <a:solidFill>
                <a:srgbClr val="FF0000"/>
              </a:solidFill>
              <a:prstDash val="solid"/>
              <a:round/>
              <a:tailEnd type="triangle" w="lg" len="med"/>
            </a:ln>
            <a:effectLst/>
          </p:spPr>
          <p:txBody>
            <a:bodyPr lIns="92075" tIns="46038" rIns="92075" bIns="46038" anchor="ctr"/>
            <a:lstStyle/>
            <a:p>
              <a:endParaRPr lang="zh-CN" altLang="en-US"/>
            </a:p>
          </p:txBody>
        </p:sp>
        <p:sp>
          <p:nvSpPr>
            <p:cNvPr id="1049768" name="Line 22"/>
            <p:cNvSpPr>
              <a:spLocks noChangeShapeType="1"/>
            </p:cNvSpPr>
            <p:nvPr/>
          </p:nvSpPr>
          <p:spPr bwMode="auto">
            <a:xfrm flipV="1">
              <a:off x="14328" y="5400"/>
              <a:ext cx="1920" cy="120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769" name="Line 23"/>
            <p:cNvSpPr>
              <a:spLocks noChangeShapeType="1"/>
            </p:cNvSpPr>
            <p:nvPr/>
          </p:nvSpPr>
          <p:spPr bwMode="auto">
            <a:xfrm flipH="1">
              <a:off x="16488" y="5640"/>
              <a:ext cx="240" cy="1200"/>
            </a:xfrm>
            <a:prstGeom prst="line">
              <a:avLst/>
            </a:prstGeom>
            <a:noFill/>
            <a:ln w="9525">
              <a:solidFill>
                <a:sysClr val="windowText" lastClr="000000"/>
              </a:solidFill>
              <a:round/>
              <a:tailEnd type="triangle" w="med" len="med"/>
            </a:ln>
            <a:effectLst/>
          </p:spPr>
          <p:txBody>
            <a:bodyPr lIns="92075" tIns="46038" rIns="92075" bIns="46038" anchor="ctr"/>
            <a:lstStyle/>
            <a:p>
              <a:endParaRPr lang="zh-CN" altLang="en-US"/>
            </a:p>
          </p:txBody>
        </p:sp>
        <p:sp>
          <p:nvSpPr>
            <p:cNvPr id="1049770" name="Line 24"/>
            <p:cNvSpPr>
              <a:spLocks noChangeShapeType="1"/>
            </p:cNvSpPr>
            <p:nvPr/>
          </p:nvSpPr>
          <p:spPr bwMode="auto">
            <a:xfrm flipV="1">
              <a:off x="17088" y="7200"/>
              <a:ext cx="1080" cy="240"/>
            </a:xfrm>
            <a:prstGeom prst="line">
              <a:avLst/>
            </a:prstGeom>
            <a:noFill/>
            <a:ln w="9525">
              <a:solidFill>
                <a:sysClr val="windowText" lastClr="000000"/>
              </a:solidFill>
              <a:round/>
              <a:tailEnd type="triangle" w="med" len="med"/>
            </a:ln>
            <a:effectLst/>
          </p:spPr>
          <p:txBody>
            <a:bodyPr lIns="92075" tIns="46038" rIns="92075" bIns="46038" anchor="ctr"/>
            <a:lstStyle/>
            <a:p>
              <a:endParaRPr lang="zh-CN" altLang="en-US"/>
            </a:p>
          </p:txBody>
        </p:sp>
        <p:sp>
          <p:nvSpPr>
            <p:cNvPr id="1049771" name="Line 25"/>
            <p:cNvSpPr>
              <a:spLocks noChangeShapeType="1"/>
            </p:cNvSpPr>
            <p:nvPr/>
          </p:nvSpPr>
          <p:spPr bwMode="auto">
            <a:xfrm flipV="1">
              <a:off x="7753" y="9840"/>
              <a:ext cx="960" cy="240"/>
            </a:xfrm>
            <a:prstGeom prst="line">
              <a:avLst/>
            </a:prstGeom>
            <a:noFill/>
            <a:ln w="9525">
              <a:solidFill>
                <a:sysClr val="windowText" lastClr="000000"/>
              </a:solidFill>
              <a:round/>
              <a:tailEnd type="triangle" w="med" len="med"/>
            </a:ln>
            <a:effectLst/>
          </p:spPr>
          <p:txBody>
            <a:bodyPr lIns="92075" tIns="46038" rIns="92075" bIns="46038" anchor="ctr"/>
            <a:lstStyle/>
            <a:p>
              <a:endParaRPr lang="zh-CN" altLang="en-US"/>
            </a:p>
          </p:txBody>
        </p:sp>
        <p:sp>
          <p:nvSpPr>
            <p:cNvPr id="1049772" name="Line 26"/>
            <p:cNvSpPr>
              <a:spLocks noChangeShapeType="1"/>
            </p:cNvSpPr>
            <p:nvPr/>
          </p:nvSpPr>
          <p:spPr bwMode="auto">
            <a:xfrm flipV="1">
              <a:off x="9888" y="9120"/>
              <a:ext cx="600" cy="36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773" name="Line 27"/>
            <p:cNvSpPr>
              <a:spLocks noChangeShapeType="1"/>
            </p:cNvSpPr>
            <p:nvPr/>
          </p:nvSpPr>
          <p:spPr bwMode="auto">
            <a:xfrm flipV="1">
              <a:off x="9888" y="9360"/>
              <a:ext cx="3720" cy="60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774" name="Line 28"/>
            <p:cNvSpPr>
              <a:spLocks noChangeShapeType="1"/>
            </p:cNvSpPr>
            <p:nvPr/>
          </p:nvSpPr>
          <p:spPr bwMode="auto">
            <a:xfrm>
              <a:off x="14688" y="9240"/>
              <a:ext cx="1680" cy="36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775" name="Line 29"/>
            <p:cNvSpPr>
              <a:spLocks noChangeShapeType="1"/>
            </p:cNvSpPr>
            <p:nvPr/>
          </p:nvSpPr>
          <p:spPr bwMode="auto">
            <a:xfrm>
              <a:off x="8928" y="3960"/>
              <a:ext cx="1200" cy="240"/>
            </a:xfrm>
            <a:prstGeom prst="line">
              <a:avLst/>
            </a:prstGeom>
            <a:noFill/>
            <a:ln w="9525">
              <a:solidFill>
                <a:sysClr val="windowText" lastClr="000000"/>
              </a:solidFill>
              <a:round/>
              <a:tailEnd type="triangle" w="med" len="med"/>
            </a:ln>
            <a:effectLst/>
          </p:spPr>
          <p:txBody>
            <a:bodyPr lIns="92075" tIns="46038" rIns="92075" bIns="46038" anchor="ctr"/>
            <a:lstStyle/>
            <a:p>
              <a:endParaRPr lang="zh-CN" altLang="en-US"/>
            </a:p>
          </p:txBody>
        </p:sp>
        <p:sp>
          <p:nvSpPr>
            <p:cNvPr id="1049776" name="Line 30"/>
            <p:cNvSpPr>
              <a:spLocks noChangeShapeType="1"/>
            </p:cNvSpPr>
            <p:nvPr/>
          </p:nvSpPr>
          <p:spPr bwMode="auto">
            <a:xfrm flipV="1">
              <a:off x="8688" y="4800"/>
              <a:ext cx="1440" cy="240"/>
            </a:xfrm>
            <a:prstGeom prst="line">
              <a:avLst/>
            </a:prstGeom>
            <a:noFill/>
            <a:ln w="9525">
              <a:solidFill>
                <a:sysClr val="windowText" lastClr="000000"/>
              </a:solidFill>
              <a:round/>
              <a:tailEnd type="triangle" w="med" len="med"/>
            </a:ln>
            <a:effectLst/>
          </p:spPr>
          <p:txBody>
            <a:bodyPr lIns="92075" tIns="46038" rIns="92075" bIns="46038" anchor="ctr"/>
            <a:lstStyle/>
            <a:p>
              <a:endParaRPr lang="zh-CN" altLang="en-US"/>
            </a:p>
          </p:txBody>
        </p:sp>
        <p:sp>
          <p:nvSpPr>
            <p:cNvPr id="1049777" name="Line 31"/>
            <p:cNvSpPr>
              <a:spLocks noChangeShapeType="1"/>
            </p:cNvSpPr>
            <p:nvPr/>
          </p:nvSpPr>
          <p:spPr bwMode="auto">
            <a:xfrm flipV="1">
              <a:off x="17328" y="4800"/>
              <a:ext cx="1080" cy="120"/>
            </a:xfrm>
            <a:prstGeom prst="line">
              <a:avLst/>
            </a:prstGeom>
            <a:noFill/>
            <a:ln w="9525">
              <a:solidFill>
                <a:sysClr val="windowText" lastClr="000000"/>
              </a:solidFill>
              <a:round/>
              <a:tailEnd type="triangle" w="med" len="med"/>
            </a:ln>
            <a:effectLst/>
          </p:spPr>
          <p:txBody>
            <a:bodyPr lIns="92075" tIns="46038" rIns="92075" bIns="46038" anchor="ctr"/>
            <a:lstStyle/>
            <a:p>
              <a:endParaRPr lang="zh-CN" altLang="en-US"/>
            </a:p>
          </p:txBody>
        </p:sp>
        <p:sp>
          <p:nvSpPr>
            <p:cNvPr id="1049778" name="Text Box 32"/>
            <p:cNvSpPr txBox="1">
              <a:spLocks noChangeArrowheads="1"/>
            </p:cNvSpPr>
            <p:nvPr/>
          </p:nvSpPr>
          <p:spPr bwMode="auto">
            <a:xfrm>
              <a:off x="10298" y="5085"/>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I</a:t>
              </a:r>
            </a:p>
          </p:txBody>
        </p:sp>
        <p:sp>
          <p:nvSpPr>
            <p:cNvPr id="1049779" name="Text Box 33"/>
            <p:cNvSpPr txBox="1">
              <a:spLocks noChangeArrowheads="1"/>
            </p:cNvSpPr>
            <p:nvPr/>
          </p:nvSpPr>
          <p:spPr bwMode="auto">
            <a:xfrm>
              <a:off x="9168" y="3450"/>
              <a:ext cx="600" cy="54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A</a:t>
              </a:r>
            </a:p>
          </p:txBody>
        </p:sp>
        <p:sp>
          <p:nvSpPr>
            <p:cNvPr id="1049780" name="Text Box 34"/>
            <p:cNvSpPr txBox="1">
              <a:spLocks noChangeArrowheads="1"/>
            </p:cNvSpPr>
            <p:nvPr/>
          </p:nvSpPr>
          <p:spPr bwMode="auto">
            <a:xfrm>
              <a:off x="16488" y="5880"/>
              <a:ext cx="600" cy="54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P</a:t>
              </a:r>
            </a:p>
          </p:txBody>
        </p:sp>
        <p:sp>
          <p:nvSpPr>
            <p:cNvPr id="1049781" name="Text Box 35"/>
            <p:cNvSpPr txBox="1">
              <a:spLocks noChangeArrowheads="1"/>
            </p:cNvSpPr>
            <p:nvPr/>
          </p:nvSpPr>
          <p:spPr bwMode="auto">
            <a:xfrm>
              <a:off x="17328" y="4080"/>
              <a:ext cx="600" cy="54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G</a:t>
              </a:r>
            </a:p>
          </p:txBody>
        </p:sp>
        <p:sp>
          <p:nvSpPr>
            <p:cNvPr id="1049782" name="Text Box 36"/>
            <p:cNvSpPr txBox="1">
              <a:spLocks noChangeArrowheads="1"/>
            </p:cNvSpPr>
            <p:nvPr/>
          </p:nvSpPr>
          <p:spPr bwMode="auto">
            <a:xfrm>
              <a:off x="17328" y="6600"/>
              <a:ext cx="600" cy="54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F</a:t>
              </a:r>
            </a:p>
          </p:txBody>
        </p:sp>
        <p:sp>
          <p:nvSpPr>
            <p:cNvPr id="1049783" name="Text Box 37"/>
            <p:cNvSpPr txBox="1">
              <a:spLocks noChangeArrowheads="1"/>
            </p:cNvSpPr>
            <p:nvPr/>
          </p:nvSpPr>
          <p:spPr bwMode="auto">
            <a:xfrm>
              <a:off x="7848" y="9240"/>
              <a:ext cx="600" cy="54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D</a:t>
              </a:r>
            </a:p>
          </p:txBody>
        </p:sp>
        <p:sp>
          <p:nvSpPr>
            <p:cNvPr id="1049784" name="Freeform 38"/>
            <p:cNvSpPr/>
            <p:nvPr/>
          </p:nvSpPr>
          <p:spPr bwMode="auto">
            <a:xfrm>
              <a:off x="9863" y="2868"/>
              <a:ext cx="5953" cy="4742"/>
            </a:xfrm>
            <a:custGeom>
              <a:avLst/>
              <a:gdLst>
                <a:gd name="T0" fmla="*/ 1711 w 2381"/>
                <a:gd name="T1" fmla="*/ 15 h 1897"/>
                <a:gd name="T2" fmla="*/ 1690 w 2381"/>
                <a:gd name="T3" fmla="*/ 118 h 1897"/>
                <a:gd name="T4" fmla="*/ 1464 w 2381"/>
                <a:gd name="T5" fmla="*/ 293 h 1897"/>
                <a:gd name="T6" fmla="*/ 1309 w 2381"/>
                <a:gd name="T7" fmla="*/ 386 h 1897"/>
                <a:gd name="T8" fmla="*/ 1165 w 2381"/>
                <a:gd name="T9" fmla="*/ 447 h 1897"/>
                <a:gd name="T10" fmla="*/ 1104 w 2381"/>
                <a:gd name="T11" fmla="*/ 488 h 1897"/>
                <a:gd name="T12" fmla="*/ 991 w 2381"/>
                <a:gd name="T13" fmla="*/ 694 h 1897"/>
                <a:gd name="T14" fmla="*/ 877 w 2381"/>
                <a:gd name="T15" fmla="*/ 746 h 1897"/>
                <a:gd name="T16" fmla="*/ 816 w 2381"/>
                <a:gd name="T17" fmla="*/ 766 h 1897"/>
                <a:gd name="T18" fmla="*/ 785 w 2381"/>
                <a:gd name="T19" fmla="*/ 776 h 1897"/>
                <a:gd name="T20" fmla="*/ 661 w 2381"/>
                <a:gd name="T21" fmla="*/ 859 h 1897"/>
                <a:gd name="T22" fmla="*/ 517 w 2381"/>
                <a:gd name="T23" fmla="*/ 1075 h 1897"/>
                <a:gd name="T24" fmla="*/ 456 w 2381"/>
                <a:gd name="T25" fmla="*/ 1106 h 1897"/>
                <a:gd name="T26" fmla="*/ 271 w 2381"/>
                <a:gd name="T27" fmla="*/ 1064 h 1897"/>
                <a:gd name="T28" fmla="*/ 168 w 2381"/>
                <a:gd name="T29" fmla="*/ 1075 h 1897"/>
                <a:gd name="T30" fmla="*/ 106 w 2381"/>
                <a:gd name="T31" fmla="*/ 1116 h 1897"/>
                <a:gd name="T32" fmla="*/ 34 w 2381"/>
                <a:gd name="T33" fmla="*/ 1208 h 1897"/>
                <a:gd name="T34" fmla="*/ 85 w 2381"/>
                <a:gd name="T35" fmla="*/ 1496 h 1897"/>
                <a:gd name="T36" fmla="*/ 168 w 2381"/>
                <a:gd name="T37" fmla="*/ 1599 h 1897"/>
                <a:gd name="T38" fmla="*/ 291 w 2381"/>
                <a:gd name="T39" fmla="*/ 1661 h 1897"/>
                <a:gd name="T40" fmla="*/ 322 w 2381"/>
                <a:gd name="T41" fmla="*/ 1682 h 1897"/>
                <a:gd name="T42" fmla="*/ 384 w 2381"/>
                <a:gd name="T43" fmla="*/ 1702 h 1897"/>
                <a:gd name="T44" fmla="*/ 538 w 2381"/>
                <a:gd name="T45" fmla="*/ 1743 h 1897"/>
                <a:gd name="T46" fmla="*/ 672 w 2381"/>
                <a:gd name="T47" fmla="*/ 1774 h 1897"/>
                <a:gd name="T48" fmla="*/ 754 w 2381"/>
                <a:gd name="T49" fmla="*/ 1856 h 1897"/>
                <a:gd name="T50" fmla="*/ 1165 w 2381"/>
                <a:gd name="T51" fmla="*/ 1856 h 1897"/>
                <a:gd name="T52" fmla="*/ 1268 w 2381"/>
                <a:gd name="T53" fmla="*/ 1877 h 1897"/>
                <a:gd name="T54" fmla="*/ 1875 w 2381"/>
                <a:gd name="T55" fmla="*/ 1836 h 1897"/>
                <a:gd name="T56" fmla="*/ 2019 w 2381"/>
                <a:gd name="T57" fmla="*/ 1640 h 1897"/>
                <a:gd name="T58" fmla="*/ 2122 w 2381"/>
                <a:gd name="T59" fmla="*/ 1352 h 1897"/>
                <a:gd name="T60" fmla="*/ 2143 w 2381"/>
                <a:gd name="T61" fmla="*/ 1291 h 1897"/>
                <a:gd name="T62" fmla="*/ 2194 w 2381"/>
                <a:gd name="T63" fmla="*/ 1219 h 1897"/>
                <a:gd name="T64" fmla="*/ 2225 w 2381"/>
                <a:gd name="T65" fmla="*/ 1157 h 1897"/>
                <a:gd name="T66" fmla="*/ 2256 w 2381"/>
                <a:gd name="T67" fmla="*/ 1064 h 1897"/>
                <a:gd name="T68" fmla="*/ 2328 w 2381"/>
                <a:gd name="T69" fmla="*/ 859 h 1897"/>
                <a:gd name="T70" fmla="*/ 2359 w 2381"/>
                <a:gd name="T71" fmla="*/ 715 h 1897"/>
                <a:gd name="T72" fmla="*/ 2348 w 2381"/>
                <a:gd name="T73" fmla="*/ 488 h 1897"/>
                <a:gd name="T74" fmla="*/ 2245 w 2381"/>
                <a:gd name="T75" fmla="*/ 478 h 1897"/>
                <a:gd name="T76" fmla="*/ 2071 w 2381"/>
                <a:gd name="T77" fmla="*/ 437 h 1897"/>
                <a:gd name="T78" fmla="*/ 2040 w 2381"/>
                <a:gd name="T79" fmla="*/ 406 h 1897"/>
                <a:gd name="T80" fmla="*/ 2009 w 2381"/>
                <a:gd name="T81" fmla="*/ 242 h 1897"/>
                <a:gd name="T82" fmla="*/ 1988 w 2381"/>
                <a:gd name="T83" fmla="*/ 211 h 1897"/>
                <a:gd name="T84" fmla="*/ 1927 w 2381"/>
                <a:gd name="T85" fmla="*/ 170 h 1897"/>
                <a:gd name="T86" fmla="*/ 1824 w 2381"/>
                <a:gd name="T87" fmla="*/ 36 h 1897"/>
                <a:gd name="T88" fmla="*/ 1711 w 2381"/>
                <a:gd name="T89" fmla="*/ 15 h 1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81" h="1897">
                  <a:moveTo>
                    <a:pt x="1711" y="15"/>
                  </a:moveTo>
                  <a:cubicBezTo>
                    <a:pt x="1708" y="36"/>
                    <a:pt x="1703" y="92"/>
                    <a:pt x="1690" y="118"/>
                  </a:cubicBezTo>
                  <a:cubicBezTo>
                    <a:pt x="1648" y="202"/>
                    <a:pt x="1551" y="265"/>
                    <a:pt x="1464" y="293"/>
                  </a:cubicBezTo>
                  <a:cubicBezTo>
                    <a:pt x="1414" y="359"/>
                    <a:pt x="1376" y="352"/>
                    <a:pt x="1309" y="386"/>
                  </a:cubicBezTo>
                  <a:cubicBezTo>
                    <a:pt x="1259" y="412"/>
                    <a:pt x="1221" y="434"/>
                    <a:pt x="1165" y="447"/>
                  </a:cubicBezTo>
                  <a:cubicBezTo>
                    <a:pt x="1145" y="461"/>
                    <a:pt x="1109" y="464"/>
                    <a:pt x="1104" y="488"/>
                  </a:cubicBezTo>
                  <a:cubicBezTo>
                    <a:pt x="1086" y="573"/>
                    <a:pt x="1069" y="641"/>
                    <a:pt x="991" y="694"/>
                  </a:cubicBezTo>
                  <a:cubicBezTo>
                    <a:pt x="953" y="720"/>
                    <a:pt x="921" y="733"/>
                    <a:pt x="877" y="746"/>
                  </a:cubicBezTo>
                  <a:cubicBezTo>
                    <a:pt x="857" y="752"/>
                    <a:pt x="836" y="759"/>
                    <a:pt x="816" y="766"/>
                  </a:cubicBezTo>
                  <a:cubicBezTo>
                    <a:pt x="806" y="769"/>
                    <a:pt x="785" y="776"/>
                    <a:pt x="785" y="776"/>
                  </a:cubicBezTo>
                  <a:cubicBezTo>
                    <a:pt x="740" y="806"/>
                    <a:pt x="701" y="819"/>
                    <a:pt x="661" y="859"/>
                  </a:cubicBezTo>
                  <a:cubicBezTo>
                    <a:pt x="642" y="918"/>
                    <a:pt x="565" y="1027"/>
                    <a:pt x="517" y="1075"/>
                  </a:cubicBezTo>
                  <a:cubicBezTo>
                    <a:pt x="498" y="1094"/>
                    <a:pt x="480" y="1098"/>
                    <a:pt x="456" y="1106"/>
                  </a:cubicBezTo>
                  <a:cubicBezTo>
                    <a:pt x="388" y="1098"/>
                    <a:pt x="333" y="1087"/>
                    <a:pt x="271" y="1064"/>
                  </a:cubicBezTo>
                  <a:cubicBezTo>
                    <a:pt x="237" y="1068"/>
                    <a:pt x="201" y="1065"/>
                    <a:pt x="168" y="1075"/>
                  </a:cubicBezTo>
                  <a:cubicBezTo>
                    <a:pt x="144" y="1082"/>
                    <a:pt x="106" y="1116"/>
                    <a:pt x="106" y="1116"/>
                  </a:cubicBezTo>
                  <a:cubicBezTo>
                    <a:pt x="84" y="1149"/>
                    <a:pt x="57" y="1176"/>
                    <a:pt x="34" y="1208"/>
                  </a:cubicBezTo>
                  <a:cubicBezTo>
                    <a:pt x="0" y="1310"/>
                    <a:pt x="7" y="1418"/>
                    <a:pt x="85" y="1496"/>
                  </a:cubicBezTo>
                  <a:cubicBezTo>
                    <a:pt x="103" y="1546"/>
                    <a:pt x="118" y="1583"/>
                    <a:pt x="168" y="1599"/>
                  </a:cubicBezTo>
                  <a:cubicBezTo>
                    <a:pt x="201" y="1650"/>
                    <a:pt x="235" y="1643"/>
                    <a:pt x="291" y="1661"/>
                  </a:cubicBezTo>
                  <a:cubicBezTo>
                    <a:pt x="301" y="1668"/>
                    <a:pt x="311" y="1677"/>
                    <a:pt x="322" y="1682"/>
                  </a:cubicBezTo>
                  <a:cubicBezTo>
                    <a:pt x="342" y="1691"/>
                    <a:pt x="384" y="1702"/>
                    <a:pt x="384" y="1702"/>
                  </a:cubicBezTo>
                  <a:cubicBezTo>
                    <a:pt x="447" y="1765"/>
                    <a:pt x="393" y="1724"/>
                    <a:pt x="538" y="1743"/>
                  </a:cubicBezTo>
                  <a:cubicBezTo>
                    <a:pt x="582" y="1749"/>
                    <a:pt x="630" y="1760"/>
                    <a:pt x="672" y="1774"/>
                  </a:cubicBezTo>
                  <a:cubicBezTo>
                    <a:pt x="702" y="1804"/>
                    <a:pt x="718" y="1833"/>
                    <a:pt x="754" y="1856"/>
                  </a:cubicBezTo>
                  <a:cubicBezTo>
                    <a:pt x="923" y="1849"/>
                    <a:pt x="1009" y="1837"/>
                    <a:pt x="1165" y="1856"/>
                  </a:cubicBezTo>
                  <a:cubicBezTo>
                    <a:pt x="1200" y="1860"/>
                    <a:pt x="1268" y="1877"/>
                    <a:pt x="1268" y="1877"/>
                  </a:cubicBezTo>
                  <a:cubicBezTo>
                    <a:pt x="1450" y="1873"/>
                    <a:pt x="1686" y="1897"/>
                    <a:pt x="1875" y="1836"/>
                  </a:cubicBezTo>
                  <a:cubicBezTo>
                    <a:pt x="1915" y="1777"/>
                    <a:pt x="1996" y="1706"/>
                    <a:pt x="2019" y="1640"/>
                  </a:cubicBezTo>
                  <a:cubicBezTo>
                    <a:pt x="2053" y="1541"/>
                    <a:pt x="2063" y="1440"/>
                    <a:pt x="2122" y="1352"/>
                  </a:cubicBezTo>
                  <a:cubicBezTo>
                    <a:pt x="2129" y="1332"/>
                    <a:pt x="2131" y="1309"/>
                    <a:pt x="2143" y="1291"/>
                  </a:cubicBezTo>
                  <a:cubicBezTo>
                    <a:pt x="2160" y="1267"/>
                    <a:pt x="2194" y="1219"/>
                    <a:pt x="2194" y="1219"/>
                  </a:cubicBezTo>
                  <a:cubicBezTo>
                    <a:pt x="2230" y="1107"/>
                    <a:pt x="2172" y="1277"/>
                    <a:pt x="2225" y="1157"/>
                  </a:cubicBezTo>
                  <a:cubicBezTo>
                    <a:pt x="2238" y="1127"/>
                    <a:pt x="2245" y="1095"/>
                    <a:pt x="2256" y="1064"/>
                  </a:cubicBezTo>
                  <a:cubicBezTo>
                    <a:pt x="2281" y="994"/>
                    <a:pt x="2285" y="922"/>
                    <a:pt x="2328" y="859"/>
                  </a:cubicBezTo>
                  <a:cubicBezTo>
                    <a:pt x="2337" y="810"/>
                    <a:pt x="2342" y="762"/>
                    <a:pt x="2359" y="715"/>
                  </a:cubicBezTo>
                  <a:cubicBezTo>
                    <a:pt x="2355" y="639"/>
                    <a:pt x="2381" y="556"/>
                    <a:pt x="2348" y="488"/>
                  </a:cubicBezTo>
                  <a:cubicBezTo>
                    <a:pt x="2333" y="457"/>
                    <a:pt x="2279" y="483"/>
                    <a:pt x="2245" y="478"/>
                  </a:cubicBezTo>
                  <a:cubicBezTo>
                    <a:pt x="2185" y="470"/>
                    <a:pt x="2132" y="445"/>
                    <a:pt x="2071" y="437"/>
                  </a:cubicBezTo>
                  <a:cubicBezTo>
                    <a:pt x="2061" y="427"/>
                    <a:pt x="2042" y="420"/>
                    <a:pt x="2040" y="406"/>
                  </a:cubicBezTo>
                  <a:cubicBezTo>
                    <a:pt x="2026" y="317"/>
                    <a:pt x="2089" y="293"/>
                    <a:pt x="2009" y="242"/>
                  </a:cubicBezTo>
                  <a:cubicBezTo>
                    <a:pt x="2002" y="232"/>
                    <a:pt x="1997" y="219"/>
                    <a:pt x="1988" y="211"/>
                  </a:cubicBezTo>
                  <a:cubicBezTo>
                    <a:pt x="1970" y="195"/>
                    <a:pt x="1927" y="170"/>
                    <a:pt x="1927" y="170"/>
                  </a:cubicBezTo>
                  <a:cubicBezTo>
                    <a:pt x="1891" y="117"/>
                    <a:pt x="1892" y="58"/>
                    <a:pt x="1824" y="36"/>
                  </a:cubicBezTo>
                  <a:cubicBezTo>
                    <a:pt x="1770" y="0"/>
                    <a:pt x="1805" y="15"/>
                    <a:pt x="1711" y="15"/>
                  </a:cubicBezTo>
                  <a:close/>
                </a:path>
              </a:pathLst>
            </a:custGeom>
            <a:noFill/>
            <a:ln w="9525" cap="flat" cmpd="sng">
              <a:solidFill>
                <a:srgbClr val="6076B4"/>
              </a:solidFill>
              <a:prstDash val="solid"/>
              <a:round/>
            </a:ln>
            <a:effectLst/>
          </p:spPr>
          <p:txBody>
            <a:bodyPr lIns="92075" tIns="46038" rIns="92075" bIns="46038" anchor="ctr"/>
            <a:lstStyle/>
            <a:p>
              <a:endParaRPr lang="zh-CN" altLang="en-US"/>
            </a:p>
          </p:txBody>
        </p:sp>
        <p:sp>
          <p:nvSpPr>
            <p:cNvPr id="1049785" name="Freeform 39"/>
            <p:cNvSpPr/>
            <p:nvPr/>
          </p:nvSpPr>
          <p:spPr bwMode="auto">
            <a:xfrm>
              <a:off x="10051" y="7535"/>
              <a:ext cx="5572" cy="3205"/>
            </a:xfrm>
            <a:custGeom>
              <a:avLst/>
              <a:gdLst>
                <a:gd name="T0" fmla="*/ 1749 w 2229"/>
                <a:gd name="T1" fmla="*/ 175 h 1282"/>
                <a:gd name="T2" fmla="*/ 1636 w 2229"/>
                <a:gd name="T3" fmla="*/ 133 h 1282"/>
                <a:gd name="T4" fmla="*/ 1450 w 2229"/>
                <a:gd name="T5" fmla="*/ 113 h 1282"/>
                <a:gd name="T6" fmla="*/ 874 w 2229"/>
                <a:gd name="T7" fmla="*/ 92 h 1282"/>
                <a:gd name="T8" fmla="*/ 679 w 2229"/>
                <a:gd name="T9" fmla="*/ 31 h 1282"/>
                <a:gd name="T10" fmla="*/ 535 w 2229"/>
                <a:gd name="T11" fmla="*/ 0 h 1282"/>
                <a:gd name="T12" fmla="*/ 93 w 2229"/>
                <a:gd name="T13" fmla="*/ 113 h 1282"/>
                <a:gd name="T14" fmla="*/ 21 w 2229"/>
                <a:gd name="T15" fmla="*/ 205 h 1282"/>
                <a:gd name="T16" fmla="*/ 0 w 2229"/>
                <a:gd name="T17" fmla="*/ 236 h 1282"/>
                <a:gd name="T18" fmla="*/ 10 w 2229"/>
                <a:gd name="T19" fmla="*/ 380 h 1282"/>
                <a:gd name="T20" fmla="*/ 52 w 2229"/>
                <a:gd name="T21" fmla="*/ 504 h 1282"/>
                <a:gd name="T22" fmla="*/ 72 w 2229"/>
                <a:gd name="T23" fmla="*/ 596 h 1282"/>
                <a:gd name="T24" fmla="*/ 144 w 2229"/>
                <a:gd name="T25" fmla="*/ 689 h 1282"/>
                <a:gd name="T26" fmla="*/ 206 w 2229"/>
                <a:gd name="T27" fmla="*/ 802 h 1282"/>
                <a:gd name="T28" fmla="*/ 288 w 2229"/>
                <a:gd name="T29" fmla="*/ 956 h 1282"/>
                <a:gd name="T30" fmla="*/ 340 w 2229"/>
                <a:gd name="T31" fmla="*/ 1008 h 1282"/>
                <a:gd name="T32" fmla="*/ 504 w 2229"/>
                <a:gd name="T33" fmla="*/ 1039 h 1282"/>
                <a:gd name="T34" fmla="*/ 648 w 2229"/>
                <a:gd name="T35" fmla="*/ 1080 h 1282"/>
                <a:gd name="T36" fmla="*/ 730 w 2229"/>
                <a:gd name="T37" fmla="*/ 1162 h 1282"/>
                <a:gd name="T38" fmla="*/ 895 w 2229"/>
                <a:gd name="T39" fmla="*/ 1203 h 1282"/>
                <a:gd name="T40" fmla="*/ 1255 w 2229"/>
                <a:gd name="T41" fmla="*/ 1234 h 1282"/>
                <a:gd name="T42" fmla="*/ 1759 w 2229"/>
                <a:gd name="T43" fmla="*/ 1244 h 1282"/>
                <a:gd name="T44" fmla="*/ 1810 w 2229"/>
                <a:gd name="T45" fmla="*/ 1234 h 1282"/>
                <a:gd name="T46" fmla="*/ 1913 w 2229"/>
                <a:gd name="T47" fmla="*/ 1111 h 1282"/>
                <a:gd name="T48" fmla="*/ 2006 w 2229"/>
                <a:gd name="T49" fmla="*/ 1018 h 1282"/>
                <a:gd name="T50" fmla="*/ 2098 w 2229"/>
                <a:gd name="T51" fmla="*/ 895 h 1282"/>
                <a:gd name="T52" fmla="*/ 2201 w 2229"/>
                <a:gd name="T53" fmla="*/ 771 h 1282"/>
                <a:gd name="T54" fmla="*/ 2212 w 2229"/>
                <a:gd name="T55" fmla="*/ 565 h 1282"/>
                <a:gd name="T56" fmla="*/ 2160 w 2229"/>
                <a:gd name="T57" fmla="*/ 473 h 1282"/>
                <a:gd name="T58" fmla="*/ 2129 w 2229"/>
                <a:gd name="T59" fmla="*/ 411 h 1282"/>
                <a:gd name="T60" fmla="*/ 2119 w 2229"/>
                <a:gd name="T61" fmla="*/ 380 h 1282"/>
                <a:gd name="T62" fmla="*/ 2088 w 2229"/>
                <a:gd name="T63" fmla="*/ 360 h 1282"/>
                <a:gd name="T64" fmla="*/ 1996 w 2229"/>
                <a:gd name="T65" fmla="*/ 257 h 1282"/>
                <a:gd name="T66" fmla="*/ 1728 w 2229"/>
                <a:gd name="T67" fmla="*/ 195 h 1282"/>
                <a:gd name="T68" fmla="*/ 1697 w 2229"/>
                <a:gd name="T69" fmla="*/ 175 h 1282"/>
                <a:gd name="T70" fmla="*/ 1656 w 2229"/>
                <a:gd name="T71" fmla="*/ 144 h 1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29" h="1282">
                  <a:moveTo>
                    <a:pt x="1749" y="175"/>
                  </a:moveTo>
                  <a:cubicBezTo>
                    <a:pt x="1718" y="162"/>
                    <a:pt x="1671" y="138"/>
                    <a:pt x="1636" y="133"/>
                  </a:cubicBezTo>
                  <a:cubicBezTo>
                    <a:pt x="1574" y="124"/>
                    <a:pt x="1450" y="113"/>
                    <a:pt x="1450" y="113"/>
                  </a:cubicBezTo>
                  <a:cubicBezTo>
                    <a:pt x="1229" y="59"/>
                    <a:pt x="1502" y="123"/>
                    <a:pt x="874" y="92"/>
                  </a:cubicBezTo>
                  <a:cubicBezTo>
                    <a:pt x="794" y="88"/>
                    <a:pt x="747" y="57"/>
                    <a:pt x="679" y="31"/>
                  </a:cubicBezTo>
                  <a:cubicBezTo>
                    <a:pt x="637" y="15"/>
                    <a:pt x="579" y="7"/>
                    <a:pt x="535" y="0"/>
                  </a:cubicBezTo>
                  <a:cubicBezTo>
                    <a:pt x="384" y="18"/>
                    <a:pt x="238" y="66"/>
                    <a:pt x="93" y="113"/>
                  </a:cubicBezTo>
                  <a:cubicBezTo>
                    <a:pt x="44" y="162"/>
                    <a:pt x="71" y="131"/>
                    <a:pt x="21" y="205"/>
                  </a:cubicBezTo>
                  <a:cubicBezTo>
                    <a:pt x="14" y="215"/>
                    <a:pt x="0" y="236"/>
                    <a:pt x="0" y="236"/>
                  </a:cubicBezTo>
                  <a:cubicBezTo>
                    <a:pt x="3" y="284"/>
                    <a:pt x="3" y="332"/>
                    <a:pt x="10" y="380"/>
                  </a:cubicBezTo>
                  <a:cubicBezTo>
                    <a:pt x="16" y="422"/>
                    <a:pt x="42" y="463"/>
                    <a:pt x="52" y="504"/>
                  </a:cubicBezTo>
                  <a:cubicBezTo>
                    <a:pt x="59" y="534"/>
                    <a:pt x="59" y="567"/>
                    <a:pt x="72" y="596"/>
                  </a:cubicBezTo>
                  <a:cubicBezTo>
                    <a:pt x="93" y="642"/>
                    <a:pt x="112" y="657"/>
                    <a:pt x="144" y="689"/>
                  </a:cubicBezTo>
                  <a:cubicBezTo>
                    <a:pt x="158" y="733"/>
                    <a:pt x="187" y="760"/>
                    <a:pt x="206" y="802"/>
                  </a:cubicBezTo>
                  <a:cubicBezTo>
                    <a:pt x="249" y="897"/>
                    <a:pt x="222" y="877"/>
                    <a:pt x="288" y="956"/>
                  </a:cubicBezTo>
                  <a:cubicBezTo>
                    <a:pt x="309" y="981"/>
                    <a:pt x="306" y="996"/>
                    <a:pt x="340" y="1008"/>
                  </a:cubicBezTo>
                  <a:cubicBezTo>
                    <a:pt x="386" y="1023"/>
                    <a:pt x="457" y="1032"/>
                    <a:pt x="504" y="1039"/>
                  </a:cubicBezTo>
                  <a:cubicBezTo>
                    <a:pt x="548" y="1068"/>
                    <a:pt x="597" y="1069"/>
                    <a:pt x="648" y="1080"/>
                  </a:cubicBezTo>
                  <a:cubicBezTo>
                    <a:pt x="684" y="1103"/>
                    <a:pt x="695" y="1139"/>
                    <a:pt x="730" y="1162"/>
                  </a:cubicBezTo>
                  <a:cubicBezTo>
                    <a:pt x="770" y="1189"/>
                    <a:pt x="850" y="1194"/>
                    <a:pt x="895" y="1203"/>
                  </a:cubicBezTo>
                  <a:cubicBezTo>
                    <a:pt x="1019" y="1227"/>
                    <a:pt x="1121" y="1228"/>
                    <a:pt x="1255" y="1234"/>
                  </a:cubicBezTo>
                  <a:cubicBezTo>
                    <a:pt x="1403" y="1282"/>
                    <a:pt x="1637" y="1248"/>
                    <a:pt x="1759" y="1244"/>
                  </a:cubicBezTo>
                  <a:cubicBezTo>
                    <a:pt x="1776" y="1241"/>
                    <a:pt x="1795" y="1242"/>
                    <a:pt x="1810" y="1234"/>
                  </a:cubicBezTo>
                  <a:cubicBezTo>
                    <a:pt x="1853" y="1213"/>
                    <a:pt x="1880" y="1144"/>
                    <a:pt x="1913" y="1111"/>
                  </a:cubicBezTo>
                  <a:cubicBezTo>
                    <a:pt x="1947" y="1077"/>
                    <a:pt x="1979" y="1059"/>
                    <a:pt x="2006" y="1018"/>
                  </a:cubicBezTo>
                  <a:cubicBezTo>
                    <a:pt x="2025" y="960"/>
                    <a:pt x="2051" y="929"/>
                    <a:pt x="2098" y="895"/>
                  </a:cubicBezTo>
                  <a:cubicBezTo>
                    <a:pt x="2129" y="850"/>
                    <a:pt x="2156" y="802"/>
                    <a:pt x="2201" y="771"/>
                  </a:cubicBezTo>
                  <a:cubicBezTo>
                    <a:pt x="2229" y="693"/>
                    <a:pt x="2224" y="661"/>
                    <a:pt x="2212" y="565"/>
                  </a:cubicBezTo>
                  <a:cubicBezTo>
                    <a:pt x="2208" y="530"/>
                    <a:pt x="2160" y="473"/>
                    <a:pt x="2160" y="473"/>
                  </a:cubicBezTo>
                  <a:cubicBezTo>
                    <a:pt x="2135" y="395"/>
                    <a:pt x="2169" y="491"/>
                    <a:pt x="2129" y="411"/>
                  </a:cubicBezTo>
                  <a:cubicBezTo>
                    <a:pt x="2124" y="401"/>
                    <a:pt x="2126" y="388"/>
                    <a:pt x="2119" y="380"/>
                  </a:cubicBezTo>
                  <a:cubicBezTo>
                    <a:pt x="2111" y="370"/>
                    <a:pt x="2098" y="367"/>
                    <a:pt x="2088" y="360"/>
                  </a:cubicBezTo>
                  <a:cubicBezTo>
                    <a:pt x="2057" y="313"/>
                    <a:pt x="2047" y="274"/>
                    <a:pt x="1996" y="257"/>
                  </a:cubicBezTo>
                  <a:cubicBezTo>
                    <a:pt x="1917" y="204"/>
                    <a:pt x="1819" y="212"/>
                    <a:pt x="1728" y="195"/>
                  </a:cubicBezTo>
                  <a:cubicBezTo>
                    <a:pt x="1718" y="188"/>
                    <a:pt x="1705" y="185"/>
                    <a:pt x="1697" y="175"/>
                  </a:cubicBezTo>
                  <a:cubicBezTo>
                    <a:pt x="1664" y="134"/>
                    <a:pt x="1717" y="144"/>
                    <a:pt x="1656" y="144"/>
                  </a:cubicBezTo>
                </a:path>
              </a:pathLst>
            </a:custGeom>
            <a:noFill/>
            <a:ln w="9525" cap="flat" cmpd="sng">
              <a:solidFill>
                <a:srgbClr val="6076B4"/>
              </a:solidFill>
              <a:prstDash val="solid"/>
              <a:round/>
            </a:ln>
            <a:effectLst/>
          </p:spPr>
          <p:txBody>
            <a:bodyPr lIns="92075" tIns="46038" rIns="92075" bIns="46038" anchor="ctr"/>
            <a:lstStyle/>
            <a:p>
              <a:endParaRPr lang="zh-CN" altLang="en-US"/>
            </a:p>
          </p:txBody>
        </p:sp>
        <p:sp>
          <p:nvSpPr>
            <p:cNvPr id="1049786" name="Text Box 40"/>
            <p:cNvSpPr txBox="1">
              <a:spLocks noChangeArrowheads="1"/>
            </p:cNvSpPr>
            <p:nvPr/>
          </p:nvSpPr>
          <p:spPr bwMode="auto">
            <a:xfrm>
              <a:off x="13248" y="5040"/>
              <a:ext cx="1080" cy="906"/>
            </a:xfrm>
            <a:prstGeom prst="rect">
              <a:avLst/>
            </a:prstGeom>
            <a:noFill/>
            <a:ln>
              <a:noFill/>
            </a:ln>
            <a:effectLst/>
          </p:spPr>
          <p:txBody>
            <a:bodyPr lIns="92075" tIns="46038" rIns="92075" bIns="46038">
              <a:spAutoFit/>
            </a:bodyPr>
            <a:lstStyle/>
            <a:p>
              <a:pPr algn="ctr">
                <a:spcBef>
                  <a:spcPct val="50000"/>
                </a:spcBef>
              </a:pPr>
              <a:r>
                <a:rPr lang="en-US" altLang="zh-CN" sz="3200" b="1" dirty="0">
                  <a:solidFill>
                    <a:srgbClr val="6076B4"/>
                  </a:solidFill>
                  <a:latin typeface="宋体" panose="02010600030101010101" pitchFamily="2" charset="-122"/>
                </a:rPr>
                <a:t>2</a:t>
              </a:r>
              <a:r>
                <a:rPr lang="en-US" altLang="zh-CN" sz="3200" b="1" dirty="0">
                  <a:solidFill>
                    <a:srgbClr val="6076B4"/>
                  </a:solidFill>
                  <a:latin typeface="Arial Narrow" panose="020B0606020202030204"/>
                </a:rPr>
                <a:t>’</a:t>
              </a:r>
              <a:endParaRPr lang="en-US" altLang="zh-CN" sz="3200" b="1" dirty="0">
                <a:solidFill>
                  <a:srgbClr val="6076B4"/>
                </a:solidFill>
                <a:latin typeface="宋体" panose="02010600030101010101" pitchFamily="2" charset="-122"/>
              </a:endParaRPr>
            </a:p>
          </p:txBody>
        </p:sp>
        <p:sp>
          <p:nvSpPr>
            <p:cNvPr id="1049787" name="Text Box 41"/>
            <p:cNvSpPr txBox="1">
              <a:spLocks noChangeArrowheads="1"/>
            </p:cNvSpPr>
            <p:nvPr/>
          </p:nvSpPr>
          <p:spPr bwMode="auto">
            <a:xfrm>
              <a:off x="12768" y="8400"/>
              <a:ext cx="1080" cy="906"/>
            </a:xfrm>
            <a:prstGeom prst="rect">
              <a:avLst/>
            </a:prstGeom>
            <a:noFill/>
            <a:ln>
              <a:noFill/>
            </a:ln>
            <a:effectLst/>
          </p:spPr>
          <p:txBody>
            <a:bodyPr lIns="92075" tIns="46038" rIns="92075" bIns="46038">
              <a:spAutoFit/>
            </a:bodyPr>
            <a:lstStyle/>
            <a:p>
              <a:pPr algn="ctr">
                <a:spcBef>
                  <a:spcPct val="50000"/>
                </a:spcBef>
              </a:pPr>
              <a:r>
                <a:rPr lang="en-US" altLang="zh-CN" sz="3200" b="1" dirty="0">
                  <a:solidFill>
                    <a:srgbClr val="6076B4"/>
                  </a:solidFill>
                  <a:latin typeface="宋体" panose="02010600030101010101" pitchFamily="2" charset="-122"/>
                </a:rPr>
                <a:t>2</a:t>
              </a:r>
              <a:r>
                <a:rPr lang="en-US" altLang="zh-CN" sz="3200" b="1" dirty="0">
                  <a:solidFill>
                    <a:srgbClr val="6076B4"/>
                  </a:solidFill>
                  <a:latin typeface="Arial Narrow" panose="020B0606020202030204"/>
                </a:rPr>
                <a:t>”</a:t>
              </a:r>
              <a:endParaRPr lang="en-US" altLang="zh-CN" sz="3200" b="1" dirty="0">
                <a:solidFill>
                  <a:srgbClr val="6076B4"/>
                </a:solidFill>
                <a:latin typeface="宋体" panose="0201060003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746"/>
                                        </p:tgtEl>
                                        <p:attrNameLst>
                                          <p:attrName>style.visibility</p:attrName>
                                        </p:attrNameLst>
                                      </p:cBhvr>
                                      <p:to>
                                        <p:strVal val="visible"/>
                                      </p:to>
                                    </p:set>
                                    <p:animEffect transition="in" filter="blinds(horizontal)">
                                      <p:cBhvr>
                                        <p:cTn id="7" dur="500"/>
                                        <p:tgtEl>
                                          <p:spTgt spid="10497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9748"/>
                                        </p:tgtEl>
                                        <p:attrNameLst>
                                          <p:attrName>style.visibility</p:attrName>
                                        </p:attrNameLst>
                                      </p:cBhvr>
                                      <p:to>
                                        <p:strVal val="visible"/>
                                      </p:to>
                                    </p:set>
                                    <p:animEffect transition="in" filter="blinds(horizontal)">
                                      <p:cBhvr>
                                        <p:cTn id="12" dur="500"/>
                                        <p:tgtEl>
                                          <p:spTgt spid="104974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49749"/>
                                        </p:tgtEl>
                                        <p:attrNameLst>
                                          <p:attrName>style.visibility</p:attrName>
                                        </p:attrNameLst>
                                      </p:cBhvr>
                                      <p:to>
                                        <p:strVal val="visible"/>
                                      </p:to>
                                    </p:set>
                                    <p:animEffect transition="in" filter="checkerboard(across)">
                                      <p:cBhvr>
                                        <p:cTn id="17" dur="500"/>
                                        <p:tgtEl>
                                          <p:spTgt spid="104974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67"/>
                                        </p:tgtEl>
                                        <p:attrNameLst>
                                          <p:attrName>style.visibility</p:attrName>
                                        </p:attrNameLst>
                                      </p:cBhvr>
                                      <p:to>
                                        <p:strVal val="visible"/>
                                      </p:to>
                                    </p:set>
                                    <p:animEffect transition="in" filter="blinds(horizontal)">
                                      <p:cBhvr>
                                        <p:cTn id="22" dur="500"/>
                                        <p:tgtEl>
                                          <p:spTgt spid="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746" grpId="0"/>
      <p:bldP spid="1049748" grpId="0"/>
      <p:bldP spid="1049749"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788" name="标题 1"/>
          <p:cNvSpPr>
            <a:spLocks noGrp="1"/>
          </p:cNvSpPr>
          <p:nvPr>
            <p:ph type="title"/>
          </p:nvPr>
        </p:nvSpPr>
        <p:spPr/>
        <p:txBody>
          <a:bodyPr/>
          <a:lstStyle/>
          <a:p>
            <a:r>
              <a:rPr lang="en-US" altLang="zh-CN" dirty="0"/>
              <a:t>3.9.4-4 </a:t>
            </a:r>
            <a:r>
              <a:rPr lang="zh-CN" altLang="en-US" dirty="0">
                <a:sym typeface="+mn-ea"/>
              </a:rPr>
              <a:t>重新分解的做法</a:t>
            </a:r>
            <a:br>
              <a:rPr lang="zh-CN" altLang="en-US" dirty="0"/>
            </a:br>
            <a:endParaRPr lang="zh-CN" altLang="en-US" dirty="0"/>
          </a:p>
        </p:txBody>
      </p:sp>
      <p:sp>
        <p:nvSpPr>
          <p:cNvPr id="1049789" name="Rectangle 3"/>
          <p:cNvSpPr>
            <a:spLocks noGrp="1" noChangeArrowheads="1"/>
          </p:cNvSpPr>
          <p:nvPr/>
        </p:nvSpPr>
        <p:spPr>
          <a:xfrm>
            <a:off x="381000" y="853440"/>
            <a:ext cx="7848600" cy="205740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buFontTx/>
              <a:buNone/>
            </a:pPr>
            <a:r>
              <a:rPr lang="en-US" altLang="zh-CN" sz="3200" b="0">
                <a:latin typeface="+mn-ea"/>
                <a:cs typeface="+mn-ea"/>
              </a:rPr>
              <a:t> 5) </a:t>
            </a:r>
            <a:r>
              <a:rPr lang="zh-CN" altLang="en-US" sz="3200" b="0">
                <a:latin typeface="+mn-ea"/>
                <a:cs typeface="+mn-ea"/>
              </a:rPr>
              <a:t>为所有的加工重新命名和编号。</a:t>
            </a:r>
          </a:p>
        </p:txBody>
      </p:sp>
      <p:grpSp>
        <p:nvGrpSpPr>
          <p:cNvPr id="369" name="组合 3"/>
          <p:cNvGrpSpPr/>
          <p:nvPr/>
        </p:nvGrpSpPr>
        <p:grpSpPr>
          <a:xfrm>
            <a:off x="1447800" y="1560017"/>
            <a:ext cx="7696200" cy="4552602"/>
            <a:chOff x="1447800" y="1560017"/>
            <a:chExt cx="7696200" cy="4552602"/>
          </a:xfrm>
        </p:grpSpPr>
        <p:sp>
          <p:nvSpPr>
            <p:cNvPr id="1049790" name="Text Box 3"/>
            <p:cNvSpPr txBox="1">
              <a:spLocks noChangeArrowheads="1"/>
            </p:cNvSpPr>
            <p:nvPr/>
          </p:nvSpPr>
          <p:spPr bwMode="auto">
            <a:xfrm>
              <a:off x="1447800" y="1560017"/>
              <a:ext cx="3429000" cy="521970"/>
            </a:xfrm>
            <a:prstGeom prst="rect">
              <a:avLst/>
            </a:prstGeom>
            <a:noFill/>
            <a:ln>
              <a:noFill/>
            </a:ln>
            <a:effectLst/>
          </p:spPr>
          <p:txBody>
            <a:bodyPr lIns="92075" tIns="46038" rIns="92075" bIns="46038">
              <a:spAutoFit/>
            </a:bodyPr>
            <a:lstStyle/>
            <a:p>
              <a:pPr algn="ctr">
                <a:spcBef>
                  <a:spcPct val="50000"/>
                </a:spcBef>
              </a:pPr>
              <a:r>
                <a:rPr lang="zh-CN" altLang="en-US" sz="2800" dirty="0">
                  <a:latin typeface="Arial Narrow" panose="020B0606020202030204" pitchFamily="34" charset="0"/>
                </a:rPr>
                <a:t>重新建立父图并编号</a:t>
              </a:r>
              <a:r>
                <a:rPr lang="zh-CN" altLang="en-US" sz="2800" dirty="0">
                  <a:latin typeface="Arial Narrow" panose="020B0606020202030204" pitchFamily="34" charset="0"/>
                  <a:ea typeface="黑体" panose="02010609060101010101" pitchFamily="2" charset="-122"/>
                </a:rPr>
                <a:t>：</a:t>
              </a:r>
            </a:p>
          </p:txBody>
        </p:sp>
        <p:sp>
          <p:nvSpPr>
            <p:cNvPr id="1049791" name="Text Box 4"/>
            <p:cNvSpPr txBox="1">
              <a:spLocks noChangeArrowheads="1"/>
            </p:cNvSpPr>
            <p:nvPr/>
          </p:nvSpPr>
          <p:spPr bwMode="auto">
            <a:xfrm>
              <a:off x="3124200" y="2855417"/>
              <a:ext cx="381000" cy="34607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B</a:t>
              </a:r>
            </a:p>
          </p:txBody>
        </p:sp>
        <p:sp>
          <p:nvSpPr>
            <p:cNvPr id="1049792" name="Text Box 5"/>
            <p:cNvSpPr txBox="1">
              <a:spLocks noChangeArrowheads="1"/>
            </p:cNvSpPr>
            <p:nvPr/>
          </p:nvSpPr>
          <p:spPr bwMode="auto">
            <a:xfrm>
              <a:off x="5105400" y="2703017"/>
              <a:ext cx="381000" cy="34607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J</a:t>
              </a:r>
            </a:p>
          </p:txBody>
        </p:sp>
        <p:sp>
          <p:nvSpPr>
            <p:cNvPr id="1049793" name="Text Box 6"/>
            <p:cNvSpPr txBox="1">
              <a:spLocks noChangeArrowheads="1"/>
            </p:cNvSpPr>
            <p:nvPr/>
          </p:nvSpPr>
          <p:spPr bwMode="auto">
            <a:xfrm>
              <a:off x="4106487" y="4664819"/>
              <a:ext cx="381000" cy="34607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K</a:t>
              </a:r>
            </a:p>
          </p:txBody>
        </p:sp>
        <p:sp>
          <p:nvSpPr>
            <p:cNvPr id="1049794" name="Text Box 7"/>
            <p:cNvSpPr txBox="1">
              <a:spLocks noChangeArrowheads="1"/>
            </p:cNvSpPr>
            <p:nvPr/>
          </p:nvSpPr>
          <p:spPr bwMode="auto">
            <a:xfrm>
              <a:off x="5257800" y="3846017"/>
              <a:ext cx="381000" cy="34607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C</a:t>
              </a:r>
            </a:p>
          </p:txBody>
        </p:sp>
        <p:sp>
          <p:nvSpPr>
            <p:cNvPr id="1049795" name="Text Box 8"/>
            <p:cNvSpPr txBox="1">
              <a:spLocks noChangeArrowheads="1"/>
            </p:cNvSpPr>
            <p:nvPr/>
          </p:nvSpPr>
          <p:spPr bwMode="auto">
            <a:xfrm>
              <a:off x="6553200" y="4303217"/>
              <a:ext cx="381000" cy="34607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M</a:t>
              </a:r>
            </a:p>
          </p:txBody>
        </p:sp>
        <p:sp>
          <p:nvSpPr>
            <p:cNvPr id="1049796" name="Text Box 9"/>
            <p:cNvSpPr txBox="1">
              <a:spLocks noChangeArrowheads="1"/>
            </p:cNvSpPr>
            <p:nvPr/>
          </p:nvSpPr>
          <p:spPr bwMode="auto">
            <a:xfrm>
              <a:off x="4411287" y="5655419"/>
              <a:ext cx="381000" cy="34607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L</a:t>
              </a:r>
            </a:p>
          </p:txBody>
        </p:sp>
        <p:sp>
          <p:nvSpPr>
            <p:cNvPr id="1049797" name="Text Box 10"/>
            <p:cNvSpPr txBox="1">
              <a:spLocks noChangeArrowheads="1"/>
            </p:cNvSpPr>
            <p:nvPr/>
          </p:nvSpPr>
          <p:spPr bwMode="auto">
            <a:xfrm>
              <a:off x="6087687" y="4817219"/>
              <a:ext cx="381000" cy="34607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E</a:t>
              </a:r>
            </a:p>
          </p:txBody>
        </p:sp>
        <p:sp>
          <p:nvSpPr>
            <p:cNvPr id="1049798" name="Text Box 11"/>
            <p:cNvSpPr txBox="1">
              <a:spLocks noChangeArrowheads="1"/>
            </p:cNvSpPr>
            <p:nvPr/>
          </p:nvSpPr>
          <p:spPr bwMode="auto">
            <a:xfrm>
              <a:off x="5715000" y="1864817"/>
              <a:ext cx="381000" cy="34607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H</a:t>
              </a:r>
            </a:p>
          </p:txBody>
        </p:sp>
        <p:sp>
          <p:nvSpPr>
            <p:cNvPr id="1049799" name="Text Box 12"/>
            <p:cNvSpPr txBox="1">
              <a:spLocks noChangeArrowheads="1"/>
            </p:cNvSpPr>
            <p:nvPr/>
          </p:nvSpPr>
          <p:spPr bwMode="auto">
            <a:xfrm>
              <a:off x="7010400" y="2550617"/>
              <a:ext cx="381000" cy="34607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N</a:t>
              </a:r>
            </a:p>
          </p:txBody>
        </p:sp>
        <p:sp>
          <p:nvSpPr>
            <p:cNvPr id="1049800" name="AutoShape 13"/>
            <p:cNvSpPr>
              <a:spLocks noChangeArrowheads="1"/>
            </p:cNvSpPr>
            <p:nvPr/>
          </p:nvSpPr>
          <p:spPr bwMode="auto">
            <a:xfrm>
              <a:off x="3886200" y="2245817"/>
              <a:ext cx="762000" cy="76200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dirty="0">
                  <a:solidFill>
                    <a:schemeClr val="bg1"/>
                  </a:solidFill>
                  <a:latin typeface="Arial Narrow" panose="020B0606020202030204" pitchFamily="34" charset="0"/>
                </a:rPr>
                <a:t>1</a:t>
              </a:r>
            </a:p>
          </p:txBody>
        </p:sp>
        <p:sp>
          <p:nvSpPr>
            <p:cNvPr id="1049801" name="AutoShape 14"/>
            <p:cNvSpPr>
              <a:spLocks noChangeArrowheads="1"/>
            </p:cNvSpPr>
            <p:nvPr/>
          </p:nvSpPr>
          <p:spPr bwMode="auto">
            <a:xfrm>
              <a:off x="2979362" y="5350619"/>
              <a:ext cx="762000" cy="76200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a:solidFill>
                    <a:schemeClr val="bg1"/>
                  </a:solidFill>
                  <a:latin typeface="Arial Narrow" panose="020B0606020202030204" pitchFamily="34" charset="0"/>
                </a:rPr>
                <a:t>3</a:t>
              </a:r>
            </a:p>
          </p:txBody>
        </p:sp>
        <p:sp>
          <p:nvSpPr>
            <p:cNvPr id="1049802" name="AutoShape 15"/>
            <p:cNvSpPr>
              <a:spLocks noChangeArrowheads="1"/>
            </p:cNvSpPr>
            <p:nvPr/>
          </p:nvSpPr>
          <p:spPr bwMode="auto">
            <a:xfrm>
              <a:off x="7696200" y="2626817"/>
              <a:ext cx="762000" cy="76200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a:solidFill>
                    <a:schemeClr val="bg1"/>
                  </a:solidFill>
                  <a:latin typeface="Arial Narrow" panose="020B0606020202030204" pitchFamily="34" charset="0"/>
                </a:rPr>
                <a:t>4</a:t>
              </a:r>
            </a:p>
          </p:txBody>
        </p:sp>
        <p:sp>
          <p:nvSpPr>
            <p:cNvPr id="1049803" name="AutoShape 16"/>
            <p:cNvSpPr>
              <a:spLocks noChangeArrowheads="1"/>
            </p:cNvSpPr>
            <p:nvPr/>
          </p:nvSpPr>
          <p:spPr bwMode="auto">
            <a:xfrm>
              <a:off x="7543800" y="4150817"/>
              <a:ext cx="762000" cy="76200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a:solidFill>
                    <a:schemeClr val="bg1"/>
                  </a:solidFill>
                  <a:latin typeface="Arial Narrow" panose="020B0606020202030204" pitchFamily="34" charset="0"/>
                </a:rPr>
                <a:t>5</a:t>
              </a:r>
            </a:p>
          </p:txBody>
        </p:sp>
        <p:sp>
          <p:nvSpPr>
            <p:cNvPr id="1049804" name="Line 17"/>
            <p:cNvSpPr>
              <a:spLocks noChangeShapeType="1"/>
            </p:cNvSpPr>
            <p:nvPr/>
          </p:nvSpPr>
          <p:spPr bwMode="auto">
            <a:xfrm>
              <a:off x="4648200" y="2626817"/>
              <a:ext cx="1371600" cy="152400"/>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805" name="Freeform 18"/>
            <p:cNvSpPr/>
            <p:nvPr/>
          </p:nvSpPr>
          <p:spPr bwMode="auto">
            <a:xfrm>
              <a:off x="4648200" y="2283917"/>
              <a:ext cx="1524000" cy="266700"/>
            </a:xfrm>
            <a:custGeom>
              <a:avLst/>
              <a:gdLst>
                <a:gd name="T0" fmla="*/ 960 w 960"/>
                <a:gd name="T1" fmla="*/ 168 h 168"/>
                <a:gd name="T2" fmla="*/ 672 w 960"/>
                <a:gd name="T3" fmla="*/ 24 h 168"/>
                <a:gd name="T4" fmla="*/ 192 w 960"/>
                <a:gd name="T5" fmla="*/ 24 h 168"/>
                <a:gd name="T6" fmla="*/ 0 w 960"/>
                <a:gd name="T7" fmla="*/ 72 h 168"/>
              </a:gdLst>
              <a:ahLst/>
              <a:cxnLst>
                <a:cxn ang="0">
                  <a:pos x="T0" y="T1"/>
                </a:cxn>
                <a:cxn ang="0">
                  <a:pos x="T2" y="T3"/>
                </a:cxn>
                <a:cxn ang="0">
                  <a:pos x="T4" y="T5"/>
                </a:cxn>
                <a:cxn ang="0">
                  <a:pos x="T6" y="T7"/>
                </a:cxn>
              </a:cxnLst>
              <a:rect l="0" t="0" r="r" b="b"/>
              <a:pathLst>
                <a:path w="960" h="168">
                  <a:moveTo>
                    <a:pt x="960" y="168"/>
                  </a:moveTo>
                  <a:cubicBezTo>
                    <a:pt x="880" y="108"/>
                    <a:pt x="800" y="48"/>
                    <a:pt x="672" y="24"/>
                  </a:cubicBezTo>
                  <a:cubicBezTo>
                    <a:pt x="544" y="0"/>
                    <a:pt x="304" y="16"/>
                    <a:pt x="192" y="24"/>
                  </a:cubicBezTo>
                  <a:cubicBezTo>
                    <a:pt x="80" y="32"/>
                    <a:pt x="32" y="64"/>
                    <a:pt x="0" y="72"/>
                  </a:cubicBezTo>
                </a:path>
              </a:pathLst>
            </a:custGeom>
            <a:noFill/>
            <a:ln w="9525" cap="flat" cmpd="sng">
              <a:solidFill>
                <a:schemeClr val="tx1"/>
              </a:solidFill>
              <a:prstDash val="solid"/>
              <a:round/>
              <a:tailEnd type="triangle" w="lg" len="med"/>
            </a:ln>
            <a:effectLst/>
          </p:spPr>
          <p:txBody>
            <a:bodyPr lIns="92075" tIns="46038" rIns="92075" bIns="46038" anchor="ctr"/>
            <a:lstStyle/>
            <a:p>
              <a:endParaRPr lang="zh-CN" altLang="en-US"/>
            </a:p>
          </p:txBody>
        </p:sp>
        <p:sp>
          <p:nvSpPr>
            <p:cNvPr id="1049806" name="Line 19"/>
            <p:cNvSpPr>
              <a:spLocks noChangeShapeType="1"/>
            </p:cNvSpPr>
            <p:nvPr/>
          </p:nvSpPr>
          <p:spPr bwMode="auto">
            <a:xfrm flipH="1">
              <a:off x="7924800" y="3388817"/>
              <a:ext cx="152400" cy="762000"/>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807" name="Line 20"/>
            <p:cNvSpPr>
              <a:spLocks noChangeShapeType="1"/>
            </p:cNvSpPr>
            <p:nvPr/>
          </p:nvSpPr>
          <p:spPr bwMode="auto">
            <a:xfrm flipV="1">
              <a:off x="8305800" y="4379417"/>
              <a:ext cx="685800" cy="152400"/>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808" name="Line 21"/>
            <p:cNvSpPr>
              <a:spLocks noChangeShapeType="1"/>
            </p:cNvSpPr>
            <p:nvPr/>
          </p:nvSpPr>
          <p:spPr bwMode="auto">
            <a:xfrm flipV="1">
              <a:off x="2369762" y="5731619"/>
              <a:ext cx="609600" cy="152400"/>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809" name="Line 22"/>
            <p:cNvSpPr>
              <a:spLocks noChangeShapeType="1"/>
            </p:cNvSpPr>
            <p:nvPr/>
          </p:nvSpPr>
          <p:spPr bwMode="auto">
            <a:xfrm>
              <a:off x="5706687" y="5045819"/>
              <a:ext cx="1066800" cy="228600"/>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810" name="Line 23"/>
            <p:cNvSpPr>
              <a:spLocks noChangeShapeType="1"/>
            </p:cNvSpPr>
            <p:nvPr/>
          </p:nvSpPr>
          <p:spPr bwMode="auto">
            <a:xfrm>
              <a:off x="3124200" y="2322017"/>
              <a:ext cx="762000" cy="152400"/>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811" name="Line 24"/>
            <p:cNvSpPr>
              <a:spLocks noChangeShapeType="1"/>
            </p:cNvSpPr>
            <p:nvPr/>
          </p:nvSpPr>
          <p:spPr bwMode="auto">
            <a:xfrm flipV="1">
              <a:off x="2971800" y="2855417"/>
              <a:ext cx="914400" cy="152400"/>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812" name="Line 25"/>
            <p:cNvSpPr>
              <a:spLocks noChangeShapeType="1"/>
            </p:cNvSpPr>
            <p:nvPr/>
          </p:nvSpPr>
          <p:spPr bwMode="auto">
            <a:xfrm flipV="1">
              <a:off x="8458200" y="2855417"/>
              <a:ext cx="685800" cy="76200"/>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813" name="Text Box 26"/>
            <p:cNvSpPr txBox="1">
              <a:spLocks noChangeArrowheads="1"/>
            </p:cNvSpPr>
            <p:nvPr/>
          </p:nvSpPr>
          <p:spPr bwMode="auto">
            <a:xfrm>
              <a:off x="4724400" y="3236417"/>
              <a:ext cx="381000" cy="34607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I</a:t>
              </a:r>
            </a:p>
          </p:txBody>
        </p:sp>
        <p:sp>
          <p:nvSpPr>
            <p:cNvPr id="1049814" name="Text Box 27"/>
            <p:cNvSpPr txBox="1">
              <a:spLocks noChangeArrowheads="1"/>
            </p:cNvSpPr>
            <p:nvPr/>
          </p:nvSpPr>
          <p:spPr bwMode="auto">
            <a:xfrm>
              <a:off x="3276600" y="1998167"/>
              <a:ext cx="381000" cy="34607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A</a:t>
              </a:r>
            </a:p>
          </p:txBody>
        </p:sp>
        <p:sp>
          <p:nvSpPr>
            <p:cNvPr id="1049815" name="Text Box 28"/>
            <p:cNvSpPr txBox="1">
              <a:spLocks noChangeArrowheads="1"/>
            </p:cNvSpPr>
            <p:nvPr/>
          </p:nvSpPr>
          <p:spPr bwMode="auto">
            <a:xfrm>
              <a:off x="7924800" y="3541217"/>
              <a:ext cx="381000" cy="34607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P</a:t>
              </a:r>
            </a:p>
          </p:txBody>
        </p:sp>
        <p:sp>
          <p:nvSpPr>
            <p:cNvPr id="1049816" name="Text Box 29"/>
            <p:cNvSpPr txBox="1">
              <a:spLocks noChangeArrowheads="1"/>
            </p:cNvSpPr>
            <p:nvPr/>
          </p:nvSpPr>
          <p:spPr bwMode="auto">
            <a:xfrm>
              <a:off x="8458200" y="2398217"/>
              <a:ext cx="381000" cy="34607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G</a:t>
              </a:r>
            </a:p>
          </p:txBody>
        </p:sp>
        <p:sp>
          <p:nvSpPr>
            <p:cNvPr id="1049817" name="Text Box 30"/>
            <p:cNvSpPr txBox="1">
              <a:spLocks noChangeArrowheads="1"/>
            </p:cNvSpPr>
            <p:nvPr/>
          </p:nvSpPr>
          <p:spPr bwMode="auto">
            <a:xfrm>
              <a:off x="8458200" y="3998417"/>
              <a:ext cx="381000" cy="34607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F</a:t>
              </a:r>
            </a:p>
          </p:txBody>
        </p:sp>
        <p:sp>
          <p:nvSpPr>
            <p:cNvPr id="1049818" name="Text Box 31"/>
            <p:cNvSpPr txBox="1">
              <a:spLocks noChangeArrowheads="1"/>
            </p:cNvSpPr>
            <p:nvPr/>
          </p:nvSpPr>
          <p:spPr bwMode="auto">
            <a:xfrm>
              <a:off x="2430087" y="5350619"/>
              <a:ext cx="381000" cy="34607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D</a:t>
              </a:r>
            </a:p>
          </p:txBody>
        </p:sp>
        <p:sp>
          <p:nvSpPr>
            <p:cNvPr id="1049819" name="AutoShape 32"/>
            <p:cNvSpPr>
              <a:spLocks noChangeArrowheads="1"/>
            </p:cNvSpPr>
            <p:nvPr/>
          </p:nvSpPr>
          <p:spPr bwMode="auto">
            <a:xfrm>
              <a:off x="4944687" y="4512419"/>
              <a:ext cx="762000" cy="76200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3200" b="1" dirty="0">
                  <a:solidFill>
                    <a:schemeClr val="bg2"/>
                  </a:solidFill>
                  <a:latin typeface="宋体" panose="02010600030101010101" pitchFamily="2" charset="-122"/>
                </a:rPr>
                <a:t>2</a:t>
              </a:r>
              <a:r>
                <a:rPr lang="en-US" altLang="zh-CN" sz="3200" b="1" dirty="0">
                  <a:solidFill>
                    <a:schemeClr val="bg2"/>
                  </a:solidFill>
                  <a:latin typeface="Arial Narrow" panose="020B0606020202030204"/>
                </a:rPr>
                <a:t>”</a:t>
              </a:r>
              <a:r>
                <a:rPr lang="en-US" altLang="zh-CN" sz="2800" dirty="0">
                  <a:latin typeface="Arial Narrow" panose="020B0606020202030204" pitchFamily="34" charset="0"/>
                </a:rPr>
                <a:t> </a:t>
              </a:r>
            </a:p>
          </p:txBody>
        </p:sp>
        <p:sp>
          <p:nvSpPr>
            <p:cNvPr id="1049820" name="AutoShape 33"/>
            <p:cNvSpPr>
              <a:spLocks noChangeArrowheads="1"/>
            </p:cNvSpPr>
            <p:nvPr/>
          </p:nvSpPr>
          <p:spPr bwMode="auto">
            <a:xfrm>
              <a:off x="5867400" y="2703017"/>
              <a:ext cx="762000" cy="76200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3200" b="1">
                  <a:solidFill>
                    <a:schemeClr val="bg2"/>
                  </a:solidFill>
                  <a:latin typeface="宋体" panose="02010600030101010101" pitchFamily="2" charset="-122"/>
                </a:rPr>
                <a:t>2</a:t>
              </a:r>
              <a:r>
                <a:rPr lang="en-US" altLang="zh-CN" sz="3200" b="1">
                  <a:solidFill>
                    <a:schemeClr val="bg2"/>
                  </a:solidFill>
                  <a:latin typeface="Arial Narrow" panose="020B0606020202030204"/>
                </a:rPr>
                <a:t>’</a:t>
              </a:r>
              <a:endParaRPr lang="en-US" altLang="zh-CN" sz="2800">
                <a:latin typeface="Arial Narrow" panose="020B0606020202030204" pitchFamily="34" charset="0"/>
              </a:endParaRPr>
            </a:p>
          </p:txBody>
        </p:sp>
        <p:sp>
          <p:nvSpPr>
            <p:cNvPr id="1049821" name="Line 34"/>
            <p:cNvSpPr>
              <a:spLocks noChangeShapeType="1"/>
            </p:cNvSpPr>
            <p:nvPr/>
          </p:nvSpPr>
          <p:spPr bwMode="auto">
            <a:xfrm>
              <a:off x="4419600" y="3007817"/>
              <a:ext cx="1447800" cy="228600"/>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822" name="Line 35"/>
            <p:cNvSpPr>
              <a:spLocks noChangeShapeType="1"/>
            </p:cNvSpPr>
            <p:nvPr/>
          </p:nvSpPr>
          <p:spPr bwMode="auto">
            <a:xfrm flipV="1">
              <a:off x="3725487" y="5045819"/>
              <a:ext cx="1219200" cy="457200"/>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823" name="Freeform 36"/>
            <p:cNvSpPr/>
            <p:nvPr/>
          </p:nvSpPr>
          <p:spPr bwMode="auto">
            <a:xfrm>
              <a:off x="3725487" y="5198219"/>
              <a:ext cx="1371600" cy="723900"/>
            </a:xfrm>
            <a:custGeom>
              <a:avLst/>
              <a:gdLst>
                <a:gd name="T0" fmla="*/ 0 w 864"/>
                <a:gd name="T1" fmla="*/ 432 h 456"/>
                <a:gd name="T2" fmla="*/ 288 w 864"/>
                <a:gd name="T3" fmla="*/ 384 h 456"/>
                <a:gd name="T4" fmla="*/ 864 w 864"/>
                <a:gd name="T5" fmla="*/ 0 h 456"/>
              </a:gdLst>
              <a:ahLst/>
              <a:cxnLst>
                <a:cxn ang="0">
                  <a:pos x="T0" y="T1"/>
                </a:cxn>
                <a:cxn ang="0">
                  <a:pos x="T2" y="T3"/>
                </a:cxn>
                <a:cxn ang="0">
                  <a:pos x="T4" y="T5"/>
                </a:cxn>
              </a:cxnLst>
              <a:rect l="0" t="0" r="r" b="b"/>
              <a:pathLst>
                <a:path w="864" h="456">
                  <a:moveTo>
                    <a:pt x="0" y="432"/>
                  </a:moveTo>
                  <a:cubicBezTo>
                    <a:pt x="72" y="444"/>
                    <a:pt x="144" y="456"/>
                    <a:pt x="288" y="384"/>
                  </a:cubicBezTo>
                  <a:cubicBezTo>
                    <a:pt x="432" y="312"/>
                    <a:pt x="768" y="64"/>
                    <a:pt x="864" y="0"/>
                  </a:cubicBezTo>
                </a:path>
              </a:pathLst>
            </a:custGeom>
            <a:noFill/>
            <a:ln w="9525" cap="flat" cmpd="sng">
              <a:solidFill>
                <a:schemeClr val="tx1"/>
              </a:solidFill>
              <a:prstDash val="solid"/>
              <a:round/>
              <a:tailEnd type="triangle" w="lg" len="med"/>
            </a:ln>
            <a:effectLst/>
          </p:spPr>
          <p:txBody>
            <a:bodyPr lIns="92075" tIns="46038" rIns="92075" bIns="46038" anchor="ctr"/>
            <a:lstStyle/>
            <a:p>
              <a:endParaRPr lang="zh-CN" altLang="en-US"/>
            </a:p>
          </p:txBody>
        </p:sp>
        <p:sp>
          <p:nvSpPr>
            <p:cNvPr id="1049824" name="Line 37"/>
            <p:cNvSpPr>
              <a:spLocks noChangeShapeType="1"/>
            </p:cNvSpPr>
            <p:nvPr/>
          </p:nvSpPr>
          <p:spPr bwMode="auto">
            <a:xfrm flipV="1">
              <a:off x="5638800" y="4608017"/>
              <a:ext cx="1905000" cy="381000"/>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825" name="Line 38"/>
            <p:cNvSpPr>
              <a:spLocks noChangeShapeType="1"/>
            </p:cNvSpPr>
            <p:nvPr/>
          </p:nvSpPr>
          <p:spPr bwMode="auto">
            <a:xfrm flipV="1">
              <a:off x="5410200" y="3388817"/>
              <a:ext cx="609600" cy="457200"/>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826" name="Line 39"/>
            <p:cNvSpPr>
              <a:spLocks noChangeShapeType="1"/>
            </p:cNvSpPr>
            <p:nvPr/>
          </p:nvSpPr>
          <p:spPr bwMode="auto">
            <a:xfrm flipV="1">
              <a:off x="6629400" y="3007817"/>
              <a:ext cx="1066800" cy="76200"/>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789"/>
                                        </p:tgtEl>
                                        <p:attrNameLst>
                                          <p:attrName>style.visibility</p:attrName>
                                        </p:attrNameLst>
                                      </p:cBhvr>
                                      <p:to>
                                        <p:strVal val="visible"/>
                                      </p:to>
                                    </p:set>
                                    <p:animEffect transition="in" filter="blinds(horizontal)">
                                      <p:cBhvr>
                                        <p:cTn id="7" dur="500"/>
                                        <p:tgtEl>
                                          <p:spTgt spid="1049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78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827" name="标题 1"/>
          <p:cNvSpPr>
            <a:spLocks noGrp="1"/>
          </p:cNvSpPr>
          <p:nvPr>
            <p:ph type="title"/>
          </p:nvPr>
        </p:nvSpPr>
        <p:spPr/>
        <p:txBody>
          <a:bodyPr/>
          <a:lstStyle/>
          <a:p>
            <a:r>
              <a:rPr lang="en-US" altLang="zh-CN" dirty="0"/>
              <a:t>3.9.5 </a:t>
            </a:r>
            <a:r>
              <a:rPr lang="zh-CN" altLang="en-US" dirty="0"/>
              <a:t>检查数据流图的原则</a:t>
            </a:r>
          </a:p>
        </p:txBody>
      </p:sp>
      <p:sp>
        <p:nvSpPr>
          <p:cNvPr id="1049828" name="Rectangle 3"/>
          <p:cNvSpPr>
            <a:spLocks noGrp="1"/>
          </p:cNvSpPr>
          <p:nvPr/>
        </p:nvSpPr>
        <p:spPr>
          <a:xfrm>
            <a:off x="365760" y="1279525"/>
            <a:ext cx="10868660" cy="4526280"/>
          </a:xfrm>
          <a:prstGeom prst="rect">
            <a:avLst/>
          </a:prstGeom>
          <a:noFill/>
          <a:ln w="9525">
            <a:noFill/>
          </a:ln>
        </p:spPr>
        <p:txBody>
          <a:bodyPr wrap="square" lIns="91440" tIns="45720" rIns="91440" bIns="45720" anchor="t"/>
          <a:lst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Char char="•"/>
              <a:defRPr sz="2000">
                <a:solidFill>
                  <a:schemeClr val="tx1"/>
                </a:solidFill>
                <a:latin typeface="+mn-lt"/>
                <a:ea typeface="+mn-ea"/>
              </a:defRPr>
            </a:lvl9pPr>
          </a:lstStyle>
          <a:p>
            <a:r>
              <a:rPr lang="en-US" altLang="zh-CN" sz="2400" dirty="0">
                <a:latin typeface="+mn-ea"/>
              </a:rPr>
              <a:t>1</a:t>
            </a:r>
            <a:r>
              <a:rPr lang="zh-CN" altLang="en-US" sz="2400" dirty="0">
                <a:latin typeface="+mn-ea"/>
              </a:rPr>
              <a:t>）数据流图上所有图形符号</a:t>
            </a:r>
            <a:r>
              <a:rPr lang="zh-CN" altLang="en-US" sz="2400" dirty="0">
                <a:solidFill>
                  <a:schemeClr val="accent1"/>
                </a:solidFill>
                <a:latin typeface="+mn-ea"/>
              </a:rPr>
              <a:t>只限于</a:t>
            </a:r>
            <a:r>
              <a:rPr lang="zh-CN" altLang="en-US" sz="2400" dirty="0">
                <a:latin typeface="+mn-ea"/>
              </a:rPr>
              <a:t>前述</a:t>
            </a:r>
            <a:r>
              <a:rPr lang="zh-CN" altLang="en-US" sz="2400" dirty="0">
                <a:solidFill>
                  <a:schemeClr val="accent1"/>
                </a:solidFill>
                <a:latin typeface="+mn-ea"/>
              </a:rPr>
              <a:t>四种</a:t>
            </a:r>
            <a:r>
              <a:rPr lang="zh-CN" altLang="en-US" sz="2400" dirty="0">
                <a:latin typeface="+mn-ea"/>
              </a:rPr>
              <a:t>基本图形元素</a:t>
            </a:r>
          </a:p>
          <a:p>
            <a:r>
              <a:rPr lang="en-US" altLang="zh-CN" sz="2400" dirty="0">
                <a:latin typeface="+mn-ea"/>
              </a:rPr>
              <a:t>2</a:t>
            </a:r>
            <a:r>
              <a:rPr lang="zh-CN" altLang="en-US" sz="2400" dirty="0">
                <a:latin typeface="+mn-ea"/>
              </a:rPr>
              <a:t>）数据流图的主图</a:t>
            </a:r>
            <a:r>
              <a:rPr lang="zh-CN" altLang="en-US" sz="2400" dirty="0">
                <a:solidFill>
                  <a:schemeClr val="accent1"/>
                </a:solidFill>
                <a:latin typeface="+mn-ea"/>
              </a:rPr>
              <a:t>必须包括</a:t>
            </a:r>
            <a:r>
              <a:rPr lang="zh-CN" altLang="en-US" sz="2400" dirty="0">
                <a:latin typeface="+mn-ea"/>
              </a:rPr>
              <a:t>前述四种基本元素，缺一不可</a:t>
            </a:r>
          </a:p>
          <a:p>
            <a:r>
              <a:rPr lang="en-US" altLang="zh-CN" sz="2400" dirty="0">
                <a:latin typeface="+mn-ea"/>
              </a:rPr>
              <a:t>3</a:t>
            </a:r>
            <a:r>
              <a:rPr lang="zh-CN" altLang="en-US" sz="2400" dirty="0">
                <a:latin typeface="+mn-ea"/>
              </a:rPr>
              <a:t>）数据流图的主图上的数据流必须</a:t>
            </a:r>
            <a:r>
              <a:rPr lang="zh-CN" altLang="en-US" sz="2400" dirty="0">
                <a:solidFill>
                  <a:schemeClr val="accent1"/>
                </a:solidFill>
                <a:latin typeface="+mn-ea"/>
              </a:rPr>
              <a:t>封闭在外部实体之间</a:t>
            </a:r>
          </a:p>
          <a:p>
            <a:r>
              <a:rPr lang="en-US" altLang="zh-CN" sz="2400" dirty="0">
                <a:latin typeface="+mn-ea"/>
              </a:rPr>
              <a:t>4</a:t>
            </a:r>
            <a:r>
              <a:rPr lang="zh-CN" altLang="en-US" sz="2400" dirty="0">
                <a:latin typeface="+mn-ea"/>
              </a:rPr>
              <a:t>）每个加工</a:t>
            </a:r>
            <a:r>
              <a:rPr lang="zh-CN" altLang="en-US" sz="2400" dirty="0">
                <a:solidFill>
                  <a:schemeClr val="accent1"/>
                </a:solidFill>
                <a:latin typeface="+mn-ea"/>
              </a:rPr>
              <a:t>至少有</a:t>
            </a:r>
            <a:r>
              <a:rPr lang="zh-CN" altLang="en-US" sz="2400" dirty="0">
                <a:latin typeface="+mn-ea"/>
              </a:rPr>
              <a:t>一个输入数据流和一个输出数据流</a:t>
            </a:r>
          </a:p>
          <a:p>
            <a:r>
              <a:rPr lang="en-US" altLang="zh-CN" sz="2400" dirty="0">
                <a:latin typeface="+mn-ea"/>
              </a:rPr>
              <a:t>5</a:t>
            </a:r>
            <a:r>
              <a:rPr lang="zh-CN" altLang="en-US" sz="2400" dirty="0">
                <a:latin typeface="+mn-ea"/>
              </a:rPr>
              <a:t>）在数据流图中，需</a:t>
            </a:r>
            <a:r>
              <a:rPr lang="zh-CN" altLang="en-US" sz="2400" dirty="0">
                <a:solidFill>
                  <a:schemeClr val="accent1"/>
                </a:solidFill>
                <a:latin typeface="+mn-ea"/>
              </a:rPr>
              <a:t>按层给加工框编号</a:t>
            </a:r>
            <a:r>
              <a:rPr lang="zh-CN" altLang="en-US" sz="2400" dirty="0">
                <a:latin typeface="+mn-ea"/>
              </a:rPr>
              <a:t>。编号表明该加工所处层次及上下层的亲子关系</a:t>
            </a:r>
          </a:p>
          <a:p>
            <a:r>
              <a:rPr lang="en-US" altLang="zh-CN" sz="2400" dirty="0">
                <a:latin typeface="+mn-ea"/>
              </a:rPr>
              <a:t>6</a:t>
            </a:r>
            <a:r>
              <a:rPr lang="zh-CN" altLang="en-US" sz="2400" dirty="0">
                <a:latin typeface="+mn-ea"/>
              </a:rPr>
              <a:t>）规定任何一个数据流子图必须与它上一层的一个加工对应，两者的输入数据流和输出数据流必须一致。此即</a:t>
            </a:r>
            <a:r>
              <a:rPr lang="zh-CN" altLang="en-US" sz="2400" dirty="0">
                <a:solidFill>
                  <a:schemeClr val="accent1"/>
                </a:solidFill>
                <a:latin typeface="+mn-ea"/>
              </a:rPr>
              <a:t>父图与子图的平衡</a:t>
            </a:r>
            <a:endParaRPr lang="zh-CN" altLang="en-US" sz="2400" dirty="0">
              <a:solidFill>
                <a:srgbClr val="FFFF00"/>
              </a:solidFill>
              <a:latin typeface="+mn-ea"/>
            </a:endParaRPr>
          </a:p>
          <a:p>
            <a:r>
              <a:rPr lang="en-US" altLang="zh-CN" sz="2400" dirty="0">
                <a:latin typeface="+mn-ea"/>
              </a:rPr>
              <a:t>7</a:t>
            </a:r>
            <a:r>
              <a:rPr lang="zh-CN" altLang="en-US" sz="2400" dirty="0">
                <a:latin typeface="+mn-ea"/>
              </a:rPr>
              <a:t>）图上每个元素都必须</a:t>
            </a:r>
            <a:r>
              <a:rPr lang="zh-CN" altLang="en-US" sz="2400" dirty="0">
                <a:solidFill>
                  <a:schemeClr val="accent1"/>
                </a:solidFill>
                <a:latin typeface="+mn-ea"/>
              </a:rPr>
              <a:t>有名字</a:t>
            </a:r>
          </a:p>
          <a:p>
            <a:r>
              <a:rPr lang="en-US" altLang="zh-CN" sz="2400" dirty="0">
                <a:latin typeface="+mn-ea"/>
              </a:rPr>
              <a:t>8</a:t>
            </a:r>
            <a:r>
              <a:rPr lang="zh-CN" altLang="en-US" sz="2400" dirty="0">
                <a:latin typeface="+mn-ea"/>
              </a:rPr>
              <a:t>）数据流图中不可夹带</a:t>
            </a:r>
            <a:r>
              <a:rPr lang="zh-CN" altLang="en-US" sz="2400" dirty="0">
                <a:solidFill>
                  <a:schemeClr val="accent1"/>
                </a:solidFill>
                <a:latin typeface="+mn-ea"/>
              </a:rPr>
              <a:t>控制流</a:t>
            </a:r>
          </a:p>
          <a:p>
            <a:r>
              <a:rPr lang="en-US" altLang="zh-CN" sz="2400" dirty="0">
                <a:latin typeface="+mn-ea"/>
              </a:rPr>
              <a:t>9</a:t>
            </a:r>
            <a:r>
              <a:rPr lang="zh-CN" altLang="en-US" sz="2400" dirty="0">
                <a:latin typeface="+mn-ea"/>
              </a:rPr>
              <a:t>）初画时可以</a:t>
            </a:r>
            <a:r>
              <a:rPr lang="zh-CN" altLang="en-US" sz="2400" dirty="0">
                <a:solidFill>
                  <a:schemeClr val="accent1"/>
                </a:solidFill>
                <a:latin typeface="+mn-ea"/>
              </a:rPr>
              <a:t>忽略琐碎的细节</a:t>
            </a:r>
            <a:r>
              <a:rPr lang="zh-CN" altLang="en-US" sz="2400" dirty="0">
                <a:latin typeface="+mn-ea"/>
              </a:rPr>
              <a:t>，以集中精力于主要数据流</a:t>
            </a:r>
          </a:p>
          <a:p>
            <a:endParaRPr lang="en-US" altLang="zh-CN" sz="2400" dirty="0">
              <a:latin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827"/>
                                        </p:tgtEl>
                                        <p:attrNameLst>
                                          <p:attrName>style.visibility</p:attrName>
                                        </p:attrNameLst>
                                      </p:cBhvr>
                                      <p:to>
                                        <p:strVal val="visible"/>
                                      </p:to>
                                    </p:set>
                                    <p:animEffect transition="in" filter="blinds(horizontal)">
                                      <p:cBhvr>
                                        <p:cTn id="7" dur="500"/>
                                        <p:tgtEl>
                                          <p:spTgt spid="10498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9828"/>
                                        </p:tgtEl>
                                        <p:attrNameLst>
                                          <p:attrName>style.visibility</p:attrName>
                                        </p:attrNameLst>
                                      </p:cBhvr>
                                      <p:to>
                                        <p:strVal val="visible"/>
                                      </p:to>
                                    </p:set>
                                    <p:animEffect transition="in" filter="blinds(horizontal)">
                                      <p:cBhvr>
                                        <p:cTn id="12" dur="500"/>
                                        <p:tgtEl>
                                          <p:spTgt spid="1049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827" grpId="0"/>
      <p:bldP spid="104982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829" name="标题 1"/>
          <p:cNvSpPr>
            <a:spLocks noGrp="1"/>
          </p:cNvSpPr>
          <p:nvPr>
            <p:ph type="title"/>
          </p:nvPr>
        </p:nvSpPr>
        <p:spPr>
          <a:xfrm>
            <a:off x="449580" y="45085"/>
            <a:ext cx="7526020" cy="668655"/>
          </a:xfrm>
        </p:spPr>
        <p:txBody>
          <a:bodyPr/>
          <a:lstStyle/>
          <a:p>
            <a:r>
              <a:rPr lang="en-US" altLang="zh-CN"/>
              <a:t>3.10 </a:t>
            </a:r>
            <a:r>
              <a:rPr lang="zh-CN" altLang="en-US"/>
              <a:t>功能建模</a:t>
            </a:r>
            <a:r>
              <a:rPr lang="en-US" altLang="zh-CN"/>
              <a:t>——</a:t>
            </a:r>
            <a:r>
              <a:rPr lang="zh-CN" altLang="en-US"/>
              <a:t>编写数据字典</a:t>
            </a:r>
          </a:p>
        </p:txBody>
      </p:sp>
      <p:sp>
        <p:nvSpPr>
          <p:cNvPr id="1049830" name="文本框 2"/>
          <p:cNvSpPr txBox="1"/>
          <p:nvPr/>
        </p:nvSpPr>
        <p:spPr>
          <a:xfrm>
            <a:off x="556260" y="2541905"/>
            <a:ext cx="3832225" cy="2186940"/>
          </a:xfrm>
          <a:prstGeom prst="rect">
            <a:avLst/>
          </a:prstGeom>
          <a:noFill/>
        </p:spPr>
        <p:txBody>
          <a:bodyPr wrap="square" rtlCol="0" anchor="t">
            <a:spAutoFit/>
          </a:bodyPr>
          <a:lstStyle/>
          <a:p>
            <a:pPr fontAlgn="base"/>
            <a:r>
              <a:rPr lang="zh-CN" altLang="en-US" sz="2800" dirty="0">
                <a:effectLst/>
                <a:latin typeface="+mn-ea"/>
                <a:cs typeface="+mn-ea"/>
                <a:sym typeface="+mn-ea"/>
              </a:rPr>
              <a:t>编写数据字典，写出系统需求规格说明书，提交审查，并编写测试验收计划、编写初步的用户手册概要。 </a:t>
            </a:r>
            <a:endParaRPr lang="zh-CN" altLang="en-US" sz="2800" dirty="0">
              <a:effectLst/>
              <a:latin typeface="+mn-ea"/>
              <a:cs typeface="+mn-ea"/>
            </a:endParaRPr>
          </a:p>
        </p:txBody>
      </p:sp>
      <p:pic>
        <p:nvPicPr>
          <p:cNvPr id="2097173" name="Picture 5" descr="“software”的图片搜索结果"/>
          <p:cNvPicPr>
            <a:picLocks noGrp="1" noChangeAspect="1" noChangeArrowheads="1"/>
          </p:cNvPicPr>
          <p:nvPr/>
        </p:nvPicPr>
        <p:blipFill>
          <a:blip r:embed="rId2"/>
          <a:stretch>
            <a:fillRect/>
          </a:stretch>
        </p:blipFill>
        <p:spPr>
          <a:xfrm>
            <a:off x="4815205" y="1557973"/>
            <a:ext cx="5613400" cy="421322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49829"/>
                                        </p:tgtEl>
                                        <p:attrNameLst>
                                          <p:attrName>style.visibility</p:attrName>
                                        </p:attrNameLst>
                                      </p:cBhvr>
                                      <p:to>
                                        <p:strVal val="visible"/>
                                      </p:to>
                                    </p:set>
                                    <p:animEffect transition="in" filter="checkerboard(across)">
                                      <p:cBhvr>
                                        <p:cTn id="7" dur="500"/>
                                        <p:tgtEl>
                                          <p:spTgt spid="10498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9830"/>
                                        </p:tgtEl>
                                        <p:attrNameLst>
                                          <p:attrName>style.visibility</p:attrName>
                                        </p:attrNameLst>
                                      </p:cBhvr>
                                      <p:to>
                                        <p:strVal val="visible"/>
                                      </p:to>
                                    </p:set>
                                    <p:animEffect transition="in" filter="blinds(horizontal)">
                                      <p:cBhvr>
                                        <p:cTn id="12" dur="500"/>
                                        <p:tgtEl>
                                          <p:spTgt spid="1049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829" grpId="0"/>
      <p:bldP spid="10498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4" name="标题 2"/>
          <p:cNvSpPr>
            <a:spLocks noGrp="1"/>
          </p:cNvSpPr>
          <p:nvPr>
            <p:ph type="title"/>
          </p:nvPr>
        </p:nvSpPr>
        <p:spPr/>
        <p:txBody>
          <a:bodyPr/>
          <a:lstStyle/>
          <a:p>
            <a:r>
              <a:rPr lang="en-US" altLang="zh-CN" dirty="0">
                <a:latin typeface="+mn-lt"/>
                <a:ea typeface="+mn-ea"/>
                <a:cs typeface="+mn-ea"/>
                <a:sym typeface="+mn-lt"/>
              </a:rPr>
              <a:t>3.2.1</a:t>
            </a:r>
            <a:r>
              <a:rPr lang="zh-CN" altLang="en-US" dirty="0">
                <a:latin typeface="+mn-lt"/>
                <a:ea typeface="+mn-ea"/>
                <a:cs typeface="+mn-ea"/>
                <a:sym typeface="+mn-lt"/>
              </a:rPr>
              <a:t>需求的获取的定义</a:t>
            </a:r>
          </a:p>
        </p:txBody>
      </p:sp>
      <p:grpSp>
        <p:nvGrpSpPr>
          <p:cNvPr id="168" name="Group 3"/>
          <p:cNvGrpSpPr/>
          <p:nvPr/>
        </p:nvGrpSpPr>
        <p:grpSpPr>
          <a:xfrm>
            <a:off x="285750" y="1585595"/>
            <a:ext cx="11367169" cy="3698875"/>
            <a:chOff x="0" y="230"/>
            <a:chExt cx="3984" cy="911"/>
          </a:xfrm>
        </p:grpSpPr>
        <p:sp>
          <p:nvSpPr>
            <p:cNvPr id="1048695" name="AutoShape 4"/>
            <p:cNvSpPr>
              <a:spLocks noChangeArrowheads="1"/>
            </p:cNvSpPr>
            <p:nvPr/>
          </p:nvSpPr>
          <p:spPr bwMode="auto">
            <a:xfrm>
              <a:off x="0" y="230"/>
              <a:ext cx="3984" cy="911"/>
            </a:xfrm>
            <a:prstGeom prst="roundRect">
              <a:avLst>
                <a:gd name="adj" fmla="val 10889"/>
              </a:avLst>
            </a:prstGeom>
            <a:solidFill>
              <a:schemeClr val="accent1"/>
            </a:solidFill>
            <a:ln w="38100">
              <a:solidFill>
                <a:srgbClr val="FFFFFF"/>
              </a:solidFill>
              <a:round/>
            </a:ln>
            <a:effectLst>
              <a:outerShdw dist="135003" dir="2928844" algn="ctr" rotWithShape="0">
                <a:srgbClr val="000000">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ea"/>
              </a:endParaRPr>
            </a:p>
          </p:txBody>
        </p:sp>
        <p:grpSp>
          <p:nvGrpSpPr>
            <p:cNvPr id="169" name="Group 5"/>
            <p:cNvGrpSpPr/>
            <p:nvPr/>
          </p:nvGrpSpPr>
          <p:grpSpPr>
            <a:xfrm>
              <a:off x="68" y="272"/>
              <a:ext cx="799" cy="830"/>
              <a:chOff x="-19" y="188"/>
              <a:chExt cx="799" cy="830"/>
            </a:xfrm>
          </p:grpSpPr>
          <p:sp>
            <p:nvSpPr>
              <p:cNvPr id="1048696" name="AutoShape 6"/>
              <p:cNvSpPr>
                <a:spLocks noChangeArrowheads="1"/>
              </p:cNvSpPr>
              <p:nvPr/>
            </p:nvSpPr>
            <p:spPr bwMode="auto">
              <a:xfrm>
                <a:off x="12" y="271"/>
                <a:ext cx="768" cy="747"/>
              </a:xfrm>
              <a:prstGeom prst="roundRect">
                <a:avLst>
                  <a:gd name="adj" fmla="val 11921"/>
                </a:avLst>
              </a:prstGeom>
              <a:solidFill>
                <a:schemeClr val="accent6"/>
              </a:solidFill>
              <a:ln w="38100" cmpd="sng">
                <a:solidFill>
                  <a:srgbClr val="FFFFFF"/>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ea"/>
                </a:endParaRPr>
              </a:p>
            </p:txBody>
          </p:sp>
          <p:sp>
            <p:nvSpPr>
              <p:cNvPr id="1048697" name="未知"/>
              <p:cNvSpPr/>
              <p:nvPr/>
            </p:nvSpPr>
            <p:spPr bwMode="auto">
              <a:xfrm>
                <a:off x="-19" y="188"/>
                <a:ext cx="383" cy="373"/>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00FFFF">
                      <a:gamma/>
                      <a:tint val="54510"/>
                      <a:invGamma/>
                    </a:srgbClr>
                  </a:gs>
                  <a:gs pos="50000">
                    <a:srgbClr val="00FFFF">
                      <a:alpha val="0"/>
                    </a:srgbClr>
                  </a:gs>
                  <a:gs pos="100000">
                    <a:srgbClr val="00FFFF">
                      <a:gamma/>
                      <a:tint val="54510"/>
                      <a:invGamma/>
                    </a:srgbClr>
                  </a:gs>
                </a:gsLst>
                <a:lin ang="27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ea"/>
                </a:endParaRPr>
              </a:p>
            </p:txBody>
          </p:sp>
          <p:sp>
            <p:nvSpPr>
              <p:cNvPr id="1048698" name="Text Box 8"/>
              <p:cNvSpPr txBox="1">
                <a:spLocks noChangeArrowheads="1"/>
              </p:cNvSpPr>
              <p:nvPr/>
            </p:nvSpPr>
            <p:spPr bwMode="auto">
              <a:xfrm>
                <a:off x="78" y="504"/>
                <a:ext cx="667" cy="136"/>
              </a:xfrm>
              <a:prstGeom prst="rect">
                <a:avLst/>
              </a:prstGeom>
              <a:noFill/>
              <a:ln w="9525">
                <a:noFill/>
                <a:miter lim="800000"/>
              </a:ln>
              <a:effectLst>
                <a:outerShdw dist="35921" dir="2700000" algn="ctr" rotWithShape="0">
                  <a:srgbClr val="000000"/>
                </a:outerShdw>
              </a:effectLst>
            </p:spPr>
            <p:txBody>
              <a:bodyPr>
                <a:spAutoFit/>
              </a:bodyPr>
              <a:lstStyle/>
              <a:p>
                <a:pPr marR="0" defTabSz="914400" rtl="0" eaLnBrk="0" hangingPunct="0">
                  <a:buClrTx/>
                  <a:buSzTx/>
                  <a:buFontTx/>
                  <a:buNone/>
                </a:pPr>
                <a:r>
                  <a:rPr kumimoji="0" lang="zh-CN" sz="3200" b="1" kern="1200" cap="none" spc="0" normalizeH="0" baseline="0" noProof="0">
                    <a:solidFill>
                      <a:schemeClr val="bg1"/>
                    </a:solidFill>
                    <a:latin typeface="Arial" panose="020B0604020202020204" pitchFamily="34" charset="0"/>
                    <a:ea typeface="宋体" panose="02010600030101010101" pitchFamily="2" charset="-122"/>
                    <a:cs typeface="+mn-ea"/>
                  </a:rPr>
                  <a:t>定义</a:t>
                </a:r>
              </a:p>
            </p:txBody>
          </p:sp>
        </p:grpSp>
        <p:sp>
          <p:nvSpPr>
            <p:cNvPr id="1048699" name="Text Box 9"/>
            <p:cNvSpPr txBox="1">
              <a:spLocks noChangeArrowheads="1"/>
            </p:cNvSpPr>
            <p:nvPr/>
          </p:nvSpPr>
          <p:spPr bwMode="auto">
            <a:xfrm>
              <a:off x="1152" y="410"/>
              <a:ext cx="2567" cy="624"/>
            </a:xfrm>
            <a:prstGeom prst="rect">
              <a:avLst/>
            </a:prstGeom>
            <a:noFill/>
            <a:ln w="9525">
              <a:noFill/>
              <a:miter lim="800000"/>
            </a:ln>
            <a:effectLst/>
          </p:spPr>
          <p:txBody>
            <a:bodyPr wrap="square">
              <a:spAutoFit/>
            </a:bodyPr>
            <a:lstStyle/>
            <a:p>
              <a:pPr marR="0" algn="just" defTabSz="914400" rtl="0">
                <a:buClrTx/>
                <a:buSzTx/>
                <a:buFontTx/>
                <a:buNone/>
              </a:pPr>
              <a:r>
                <a:rPr kumimoji="0" lang="zh-CN" altLang="en-US" sz="2800" b="1" kern="1200" cap="none" spc="0" normalizeH="0" baseline="0" noProof="0" dirty="0">
                  <a:solidFill>
                    <a:schemeClr val="bg1"/>
                  </a:solidFill>
                  <a:latin typeface="Arial" panose="020B0604020202020204" pitchFamily="34" charset="0"/>
                  <a:ea typeface="宋体" panose="02010600030101010101" pitchFamily="2" charset="-122"/>
                  <a:cs typeface="+mn-ea"/>
                </a:rPr>
                <a:t>软件需求获取指的是</a:t>
              </a:r>
              <a:endParaRPr kumimoji="0" lang="en-US" altLang="zh-CN" sz="2800" b="1" kern="1200" cap="none" spc="0" normalizeH="0" baseline="0" noProof="0" dirty="0">
                <a:solidFill>
                  <a:schemeClr val="bg1"/>
                </a:solidFill>
                <a:latin typeface="Arial" panose="020B0604020202020204" pitchFamily="34" charset="0"/>
                <a:ea typeface="宋体" panose="02010600030101010101" pitchFamily="2" charset="-122"/>
                <a:cs typeface="+mn-ea"/>
              </a:endParaRPr>
            </a:p>
            <a:p>
              <a:pPr marR="0" algn="just" defTabSz="914400" rtl="0">
                <a:buClrTx/>
                <a:buSzTx/>
                <a:buFontTx/>
                <a:buNone/>
              </a:pPr>
              <a:r>
                <a:rPr kumimoji="0" lang="zh-CN" altLang="zh-CN" sz="2800" b="1" kern="1200" cap="none" spc="0" normalizeH="0" baseline="0" noProof="0" dirty="0">
                  <a:solidFill>
                    <a:schemeClr val="bg1"/>
                  </a:solidFill>
                  <a:latin typeface="Times New Roman" panose="02020603050405020304"/>
                  <a:ea typeface="宋体" panose="02010600030101010101" pitchFamily="2" charset="-122"/>
                  <a:cs typeface="Times New Roman" panose="02020603050405020304"/>
                </a:rPr>
                <a:t>►</a:t>
              </a:r>
              <a:r>
                <a:rPr kumimoji="0" lang="en-US" altLang="zh-CN" sz="2800" b="1" kern="1200" cap="none" spc="0" normalizeH="0" baseline="0" noProof="0" dirty="0">
                  <a:solidFill>
                    <a:schemeClr val="bg1"/>
                  </a:solidFill>
                  <a:latin typeface="Times New Roman" panose="02020603050405020304"/>
                  <a:ea typeface="宋体" panose="02010600030101010101" pitchFamily="2" charset="-122"/>
                  <a:cs typeface="Times New Roman" panose="02020603050405020304"/>
                </a:rPr>
                <a:t> </a:t>
              </a:r>
              <a:r>
                <a:rPr kumimoji="0" lang="zh-CN" altLang="en-US" sz="2800" b="1" kern="1200" cap="none" spc="0" normalizeH="0" baseline="0" noProof="0" dirty="0">
                  <a:solidFill>
                    <a:schemeClr val="bg1"/>
                  </a:solidFill>
                  <a:latin typeface="Arial" panose="020B0604020202020204" pitchFamily="34" charset="0"/>
                  <a:ea typeface="宋体" panose="02010600030101010101" pitchFamily="2" charset="-122"/>
                  <a:cs typeface="+mn-ea"/>
                </a:rPr>
                <a:t>软件需求的来源</a:t>
              </a:r>
              <a:endParaRPr kumimoji="0" lang="en-US" altLang="zh-CN" sz="2800" b="1" kern="1200" cap="none" spc="0" normalizeH="0" baseline="0" noProof="0" dirty="0">
                <a:solidFill>
                  <a:schemeClr val="bg1"/>
                </a:solidFill>
                <a:latin typeface="Arial" panose="020B0604020202020204" pitchFamily="34" charset="0"/>
                <a:ea typeface="宋体" panose="02010600030101010101" pitchFamily="2" charset="-122"/>
                <a:cs typeface="+mn-ea"/>
              </a:endParaRPr>
            </a:p>
            <a:p>
              <a:pPr marR="0" algn="just" defTabSz="914400" rtl="0">
                <a:buClrTx/>
                <a:buSzTx/>
                <a:buFontTx/>
                <a:buNone/>
              </a:pPr>
              <a:r>
                <a:rPr kumimoji="0" lang="zh-CN" altLang="zh-CN" sz="2800" b="1" kern="1200" cap="none" spc="0" normalizeH="0" baseline="0" noProof="0" dirty="0">
                  <a:solidFill>
                    <a:schemeClr val="bg1"/>
                  </a:solidFill>
                  <a:latin typeface="Times New Roman" panose="02020603050405020304"/>
                  <a:ea typeface="宋体" panose="02010600030101010101" pitchFamily="2" charset="-122"/>
                  <a:cs typeface="Times New Roman" panose="02020603050405020304"/>
                </a:rPr>
                <a:t>►</a:t>
              </a:r>
              <a:r>
                <a:rPr kumimoji="0" lang="zh-CN" altLang="en-US" sz="2800" b="1" kern="1200" cap="none" spc="0" normalizeH="0" baseline="0" noProof="0" dirty="0">
                  <a:solidFill>
                    <a:schemeClr val="bg1"/>
                  </a:solidFill>
                  <a:latin typeface="Arial" panose="020B0604020202020204" pitchFamily="34" charset="0"/>
                  <a:ea typeface="宋体" panose="02010600030101010101" pitchFamily="2" charset="-122"/>
                  <a:cs typeface="+mn-ea"/>
                </a:rPr>
                <a:t>软件工程师收集这些软件需求的方法。</a:t>
              </a:r>
              <a:endParaRPr kumimoji="0" lang="en-US" altLang="zh-CN" sz="2800" b="1" kern="1200" cap="none" spc="0" normalizeH="0" baseline="0" noProof="0" dirty="0">
                <a:solidFill>
                  <a:schemeClr val="bg1"/>
                </a:solidFill>
                <a:latin typeface="Arial" panose="020B0604020202020204" pitchFamily="34" charset="0"/>
                <a:ea typeface="宋体" panose="02010600030101010101" pitchFamily="2" charset="-122"/>
                <a:cs typeface="+mn-ea"/>
              </a:endParaRPr>
            </a:p>
            <a:p>
              <a:pPr marR="0" algn="just" defTabSz="914400" rtl="0">
                <a:buClrTx/>
                <a:buSzTx/>
                <a:buFontTx/>
                <a:buNone/>
              </a:pPr>
              <a:endParaRPr kumimoji="0" lang="en-US" altLang="zh-CN" sz="2800" b="1" kern="1200" cap="none" spc="0" normalizeH="0" baseline="0" noProof="0" dirty="0">
                <a:solidFill>
                  <a:schemeClr val="bg1"/>
                </a:solidFill>
                <a:latin typeface="Arial" panose="020B0604020202020204" pitchFamily="34" charset="0"/>
                <a:ea typeface="宋体" panose="02010600030101010101" pitchFamily="2" charset="-122"/>
                <a:cs typeface="+mn-ea"/>
              </a:endParaRPr>
            </a:p>
            <a:p>
              <a:pPr marR="0" algn="just" defTabSz="914400" rtl="0">
                <a:buClrTx/>
                <a:buSzTx/>
                <a:buFontTx/>
                <a:buNone/>
              </a:pPr>
              <a:r>
                <a:rPr kumimoji="0" lang="zh-CN" altLang="en-US" sz="2800" b="1" kern="1200" cap="none" spc="0" normalizeH="0" baseline="0" noProof="0" dirty="0">
                  <a:solidFill>
                    <a:schemeClr val="bg1"/>
                  </a:solidFill>
                  <a:latin typeface="Arial" panose="020B0604020202020204" pitchFamily="34" charset="0"/>
                  <a:ea typeface="宋体" panose="02010600030101010101" pitchFamily="2" charset="-122"/>
                  <a:cs typeface="+mn-ea"/>
                </a:rPr>
                <a:t>它也称为需求抓取、需求发现和需求获得。</a:t>
              </a:r>
              <a:endParaRPr kumimoji="0" lang="zh-CN" altLang="zh-CN" sz="2800" b="1" kern="1200" cap="none" spc="0" normalizeH="0" baseline="0" noProof="0" dirty="0">
                <a:solidFill>
                  <a:schemeClr val="bg1"/>
                </a:solidFill>
                <a:latin typeface="Arial" panose="020B0604020202020204" pitchFamily="34" charset="0"/>
                <a:ea typeface="宋体" panose="02010600030101010101" pitchFamily="2" charset="-122"/>
                <a:cs typeface="+mn-ea"/>
              </a:endParaRPr>
            </a:p>
            <a:p>
              <a:pPr marR="0" algn="just" defTabSz="914400" rtl="0">
                <a:buClrTx/>
                <a:buSzTx/>
                <a:buFontTx/>
                <a:buNone/>
              </a:pPr>
              <a:endParaRPr kumimoji="0" lang="zh-CN" altLang="zh-CN" sz="2800" b="1" kern="1200" cap="none" spc="0" normalizeH="0" baseline="0" noProof="0" dirty="0">
                <a:solidFill>
                  <a:schemeClr val="bg1"/>
                </a:solidFill>
                <a:effectLst>
                  <a:outerShdw blurRad="38100" dist="38100" dir="2700000" algn="tl">
                    <a:srgbClr val="C0C0C0"/>
                  </a:outerShdw>
                </a:effectLst>
                <a:latin typeface="Arial" panose="020B0604020202020204" pitchFamily="34" charset="0"/>
                <a:ea typeface="宋体" panose="02010600030101010101" pitchFamily="2" charset="-122"/>
                <a:cs typeface="+mn-ea"/>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168"/>
                                        </p:tgtEl>
                                        <p:attrNameLst>
                                          <p:attrName>style.visibility</p:attrName>
                                        </p:attrNameLst>
                                      </p:cBhvr>
                                      <p:to>
                                        <p:strVal val="visible"/>
                                      </p:to>
                                    </p:set>
                                    <p:animEffect transition="in" filter="checkerboard(across)">
                                      <p:cBhvr>
                                        <p:cTn id="7" dur="5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831" name="标题 13"/>
          <p:cNvSpPr>
            <a:spLocks noGrp="1"/>
          </p:cNvSpPr>
          <p:nvPr>
            <p:ph type="title"/>
          </p:nvPr>
        </p:nvSpPr>
        <p:spPr/>
        <p:txBody>
          <a:bodyPr/>
          <a:lstStyle/>
          <a:p>
            <a:r>
              <a:rPr lang="en-US" altLang="zh-CN"/>
              <a:t>3.11 </a:t>
            </a:r>
            <a:r>
              <a:rPr lang="zh-CN" altLang="en-US"/>
              <a:t>什么是对象？</a:t>
            </a:r>
          </a:p>
        </p:txBody>
      </p:sp>
      <p:sp>
        <p:nvSpPr>
          <p:cNvPr id="1049832" name="圆角矩形标注 2"/>
          <p:cNvSpPr/>
          <p:nvPr/>
        </p:nvSpPr>
        <p:spPr>
          <a:xfrm>
            <a:off x="971550" y="4616450"/>
            <a:ext cx="6358890" cy="954405"/>
          </a:xfrm>
          <a:prstGeom prst="wedgeRoundRectCallout">
            <a:avLst>
              <a:gd name="adj1" fmla="val 17585"/>
              <a:gd name="adj2" fmla="val -2867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30000"/>
              </a:lnSpc>
              <a:spcBef>
                <a:spcPct val="30000"/>
              </a:spcBef>
              <a:spcAft>
                <a:spcPct val="0"/>
              </a:spcAft>
              <a:buClr>
                <a:schemeClr val="tx2"/>
              </a:buClr>
              <a:buSzTx/>
              <a:buFont typeface="Wingdings" panose="05000000000000000000" pitchFamily="2" charset="2"/>
              <a:buNone/>
            </a:pPr>
            <a:r>
              <a:rPr kumimoji="1" lang="zh-CN" altLang="en-US" sz="2400" b="1" i="0" u="none" strike="noStrike" kern="1200" cap="none" spc="0" normalizeH="0" baseline="0" noProof="0" dirty="0">
                <a:ln>
                  <a:noFill/>
                </a:ln>
                <a:solidFill>
                  <a:schemeClr val="lt1"/>
                </a:solidFill>
                <a:effectLst/>
                <a:uLnTx/>
                <a:uFillTx/>
                <a:latin typeface="+mn-lt"/>
                <a:ea typeface="+mn-ea"/>
                <a:cs typeface="+mn-cs"/>
              </a:rPr>
              <a:t>如：一名职工、一本图书、贷款、生产计划、一场演出等。</a:t>
            </a:r>
          </a:p>
        </p:txBody>
      </p:sp>
      <p:sp>
        <p:nvSpPr>
          <p:cNvPr id="1049833" name="文本占位符 2"/>
          <p:cNvSpPr txBox="1"/>
          <p:nvPr/>
        </p:nvSpPr>
        <p:spPr>
          <a:xfrm>
            <a:off x="66675" y="1506855"/>
            <a:ext cx="7009130" cy="1621155"/>
          </a:xfrm>
          <a:prstGeom prst="rect">
            <a:avLst/>
          </a:prstGeom>
          <a:noFill/>
          <a:ln w="9525">
            <a:noFill/>
          </a:ln>
        </p:spPr>
        <p:txBody>
          <a:bodyPr anchor="t"/>
          <a:lstStyle/>
          <a:p>
            <a:pPr eaLnBrk="0" hangingPunct="0">
              <a:spcBef>
                <a:spcPct val="20000"/>
              </a:spcBef>
            </a:pPr>
            <a:r>
              <a:rPr lang="zh-CN" altLang="en-US" dirty="0">
                <a:latin typeface="Franklin Gothic Medium" panose="020B0603020102020204" pitchFamily="34" charset="0"/>
                <a:ea typeface="黑体" panose="02010609060101010101" pitchFamily="2" charset="-122"/>
              </a:rPr>
              <a:t>       </a:t>
            </a:r>
            <a:r>
              <a:rPr lang="zh-CN" altLang="en-US" sz="2800" dirty="0">
                <a:latin typeface="+mn-ea"/>
              </a:rPr>
              <a:t>在现实世界中有意义的、与所要解决的问题有关系的任何事物都可以作为</a:t>
            </a:r>
            <a:r>
              <a:rPr lang="zh-CN" altLang="en-US" sz="2800" dirty="0">
                <a:solidFill>
                  <a:schemeClr val="accent1"/>
                </a:solidFill>
                <a:latin typeface="+mn-ea"/>
              </a:rPr>
              <a:t>对象</a:t>
            </a:r>
            <a:r>
              <a:rPr lang="zh-CN" altLang="en-US" sz="2800" dirty="0">
                <a:latin typeface="+mn-ea"/>
              </a:rPr>
              <a:t>，包括具体的物理实体的抽象、人为的概念、任何有明确边界和意义的东西。</a:t>
            </a:r>
          </a:p>
          <a:p>
            <a:pPr eaLnBrk="0" hangingPunct="0">
              <a:spcBef>
                <a:spcPct val="20000"/>
              </a:spcBef>
            </a:pPr>
            <a:endParaRPr lang="zh-CN" altLang="en-US" sz="2800" dirty="0">
              <a:latin typeface="+mn-ea"/>
            </a:endParaRPr>
          </a:p>
        </p:txBody>
      </p:sp>
      <p:grpSp>
        <p:nvGrpSpPr>
          <p:cNvPr id="373" name="组合 52"/>
          <p:cNvGrpSpPr/>
          <p:nvPr/>
        </p:nvGrpSpPr>
        <p:grpSpPr>
          <a:xfrm>
            <a:off x="6984408" y="1472244"/>
            <a:ext cx="4022004" cy="3283592"/>
            <a:chOff x="3008263" y="1386612"/>
            <a:chExt cx="3127472" cy="2553290"/>
          </a:xfrm>
        </p:grpSpPr>
        <p:grpSp>
          <p:nvGrpSpPr>
            <p:cNvPr id="374" name="Group 10"/>
            <p:cNvGrpSpPr/>
            <p:nvPr/>
          </p:nvGrpSpPr>
          <p:grpSpPr>
            <a:xfrm>
              <a:off x="3077505" y="1386612"/>
              <a:ext cx="2961816" cy="2553290"/>
              <a:chOff x="3201302" y="899607"/>
              <a:chExt cx="5868190" cy="5058785"/>
            </a:xfrm>
          </p:grpSpPr>
          <p:sp>
            <p:nvSpPr>
              <p:cNvPr id="1049834" name="Hexagon 23"/>
              <p:cNvSpPr/>
              <p:nvPr/>
            </p:nvSpPr>
            <p:spPr>
              <a:xfrm>
                <a:off x="3201302" y="899607"/>
                <a:ext cx="5868190" cy="5058785"/>
              </a:xfrm>
              <a:prstGeom prst="hexagon">
                <a:avLst/>
              </a:prstGeom>
              <a:gradFill>
                <a:gsLst>
                  <a:gs pos="0">
                    <a:schemeClr val="bg1">
                      <a:lumMod val="50000"/>
                    </a:schemeClr>
                  </a:gs>
                  <a:gs pos="100000">
                    <a:schemeClr val="bg1">
                      <a:lumMod val="9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49835" name="Hexagon 24"/>
              <p:cNvSpPr/>
              <p:nvPr/>
            </p:nvSpPr>
            <p:spPr>
              <a:xfrm>
                <a:off x="3261655" y="954122"/>
                <a:ext cx="5741712" cy="4949753"/>
              </a:xfrm>
              <a:prstGeom prst="hexagon">
                <a:avLst/>
              </a:prstGeom>
              <a:solidFill>
                <a:schemeClr val="accent2"/>
              </a:solidFill>
              <a:ln>
                <a:noFill/>
              </a:ln>
              <a:effectLst>
                <a:innerShdw blurRad="2794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49836" name="Hexagon 25"/>
              <p:cNvSpPr/>
              <p:nvPr/>
            </p:nvSpPr>
            <p:spPr>
              <a:xfrm>
                <a:off x="3835952" y="1449206"/>
                <a:ext cx="4593122" cy="3959588"/>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nvGrpSpPr>
              <p:cNvPr id="375" name="Group 26"/>
              <p:cNvGrpSpPr/>
              <p:nvPr/>
            </p:nvGrpSpPr>
            <p:grpSpPr>
              <a:xfrm>
                <a:off x="4456573" y="1977072"/>
                <a:ext cx="3351879" cy="2889551"/>
                <a:chOff x="6542627" y="2673048"/>
                <a:chExt cx="3351879" cy="2889551"/>
              </a:xfrm>
            </p:grpSpPr>
            <p:sp>
              <p:nvSpPr>
                <p:cNvPr id="1049837" name="Hexagon 38"/>
                <p:cNvSpPr/>
                <p:nvPr/>
              </p:nvSpPr>
              <p:spPr>
                <a:xfrm>
                  <a:off x="6542627" y="2673048"/>
                  <a:ext cx="3351879" cy="2889551"/>
                </a:xfrm>
                <a:prstGeom prst="hexagon">
                  <a:avLst/>
                </a:prstGeom>
                <a:gradFill flip="none" rotWithShape="1">
                  <a:gsLst>
                    <a:gs pos="0">
                      <a:schemeClr val="bg1">
                        <a:lumMod val="75000"/>
                      </a:schemeClr>
                    </a:gs>
                    <a:gs pos="100000">
                      <a:schemeClr val="bg1">
                        <a:lumMod val="95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49838" name="Hexagon 39"/>
                <p:cNvSpPr/>
                <p:nvPr/>
              </p:nvSpPr>
              <p:spPr>
                <a:xfrm>
                  <a:off x="6590331" y="2714174"/>
                  <a:ext cx="3256469" cy="2807303"/>
                </a:xfrm>
                <a:prstGeom prst="hexagon">
                  <a:avLst/>
                </a:prstGeom>
                <a:gradFill flip="none" rotWithShape="1">
                  <a:gsLst>
                    <a:gs pos="0">
                      <a:schemeClr val="bg1"/>
                    </a:gs>
                    <a:gs pos="100000">
                      <a:srgbClr val="BABABA"/>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sp>
            <p:nvSpPr>
              <p:cNvPr id="1049839" name="Freeform: Shape 27"/>
              <p:cNvSpPr/>
              <p:nvPr/>
            </p:nvSpPr>
            <p:spPr>
              <a:xfrm>
                <a:off x="4826000" y="4866622"/>
                <a:ext cx="2609850" cy="542172"/>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09850" h="496524">
                    <a:moveTo>
                      <a:pt x="349250" y="0"/>
                    </a:moveTo>
                    <a:lnTo>
                      <a:pt x="2260600" y="0"/>
                    </a:lnTo>
                    <a:lnTo>
                      <a:pt x="2609850" y="496524"/>
                    </a:lnTo>
                    <a:lnTo>
                      <a:pt x="0" y="496524"/>
                    </a:lnTo>
                    <a:lnTo>
                      <a:pt x="349250"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49840" name="Freeform: Shape 28"/>
              <p:cNvSpPr/>
              <p:nvPr/>
            </p:nvSpPr>
            <p:spPr>
              <a:xfrm rot="10800000">
                <a:off x="4827588" y="1449203"/>
                <a:ext cx="2609850" cy="535020"/>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09850" h="496524">
                    <a:moveTo>
                      <a:pt x="349250" y="0"/>
                    </a:moveTo>
                    <a:lnTo>
                      <a:pt x="2260600" y="0"/>
                    </a:lnTo>
                    <a:lnTo>
                      <a:pt x="2609850" y="496524"/>
                    </a:lnTo>
                    <a:lnTo>
                      <a:pt x="0" y="496524"/>
                    </a:lnTo>
                    <a:lnTo>
                      <a:pt x="34925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49841" name="Freeform: Shape 29"/>
              <p:cNvSpPr/>
              <p:nvPr/>
            </p:nvSpPr>
            <p:spPr>
              <a:xfrm rot="17784389">
                <a:off x="6571574" y="4011542"/>
                <a:ext cx="2221547" cy="566920"/>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55917" h="526131">
                    <a:moveTo>
                      <a:pt x="373820" y="3099"/>
                    </a:moveTo>
                    <a:lnTo>
                      <a:pt x="2225147" y="0"/>
                    </a:lnTo>
                    <a:lnTo>
                      <a:pt x="2555917" y="526131"/>
                    </a:lnTo>
                    <a:lnTo>
                      <a:pt x="-1" y="519334"/>
                    </a:lnTo>
                    <a:lnTo>
                      <a:pt x="373820" y="309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49842" name="Freeform: Shape 30"/>
              <p:cNvSpPr/>
              <p:nvPr/>
            </p:nvSpPr>
            <p:spPr>
              <a:xfrm rot="3802620">
                <a:off x="3469479" y="4015237"/>
                <a:ext cx="2218358" cy="558429"/>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37069 w 2555918"/>
                  <a:gd name="connsiteY0-162" fmla="*/ 0 h 528004"/>
                  <a:gd name="connsiteX1-163" fmla="*/ 2225148 w 2555918"/>
                  <a:gd name="connsiteY1-164" fmla="*/ 1873 h 528004"/>
                  <a:gd name="connsiteX2-165" fmla="*/ 2555918 w 2555918"/>
                  <a:gd name="connsiteY2-166" fmla="*/ 528004 h 528004"/>
                  <a:gd name="connsiteX3-167" fmla="*/ 0 w 2555918"/>
                  <a:gd name="connsiteY3-168" fmla="*/ 521207 h 528004"/>
                  <a:gd name="connsiteX4-169" fmla="*/ 337069 w 2555918"/>
                  <a:gd name="connsiteY4-170" fmla="*/ 0 h 528004"/>
                  <a:gd name="connsiteX0-171" fmla="*/ 327265 w 2546114"/>
                  <a:gd name="connsiteY0-172" fmla="*/ 0 h 528004"/>
                  <a:gd name="connsiteX1-173" fmla="*/ 2215344 w 2546114"/>
                  <a:gd name="connsiteY1-174" fmla="*/ 1873 h 528004"/>
                  <a:gd name="connsiteX2-175" fmla="*/ 2546114 w 2546114"/>
                  <a:gd name="connsiteY2-176" fmla="*/ 528004 h 528004"/>
                  <a:gd name="connsiteX3-177" fmla="*/ 0 w 2546114"/>
                  <a:gd name="connsiteY3-178" fmla="*/ 520226 h 528004"/>
                  <a:gd name="connsiteX4-179" fmla="*/ 327265 w 2546114"/>
                  <a:gd name="connsiteY4-180" fmla="*/ 0 h 528004"/>
                  <a:gd name="connsiteX0-181" fmla="*/ 322366 w 2541215"/>
                  <a:gd name="connsiteY0-182" fmla="*/ 0 h 528004"/>
                  <a:gd name="connsiteX1-183" fmla="*/ 2210445 w 2541215"/>
                  <a:gd name="connsiteY1-184" fmla="*/ 1873 h 528004"/>
                  <a:gd name="connsiteX2-185" fmla="*/ 2541215 w 2541215"/>
                  <a:gd name="connsiteY2-186" fmla="*/ 528004 h 528004"/>
                  <a:gd name="connsiteX3-187" fmla="*/ 0 w 2541215"/>
                  <a:gd name="connsiteY3-188" fmla="*/ 522206 h 528004"/>
                  <a:gd name="connsiteX4-189" fmla="*/ 322366 w 2541215"/>
                  <a:gd name="connsiteY4-190" fmla="*/ 0 h 528004"/>
                  <a:gd name="connsiteX0-191" fmla="*/ 322366 w 2541215"/>
                  <a:gd name="connsiteY0-192" fmla="*/ 0 h 528004"/>
                  <a:gd name="connsiteX1-193" fmla="*/ 2179816 w 2541215"/>
                  <a:gd name="connsiteY1-194" fmla="*/ 1848 h 528004"/>
                  <a:gd name="connsiteX2-195" fmla="*/ 2541215 w 2541215"/>
                  <a:gd name="connsiteY2-196" fmla="*/ 528004 h 528004"/>
                  <a:gd name="connsiteX3-197" fmla="*/ 0 w 2541215"/>
                  <a:gd name="connsiteY3-198" fmla="*/ 522206 h 528004"/>
                  <a:gd name="connsiteX4-199" fmla="*/ 322366 w 2541215"/>
                  <a:gd name="connsiteY4-200" fmla="*/ 0 h 528004"/>
                  <a:gd name="connsiteX0-201" fmla="*/ 322366 w 2555935"/>
                  <a:gd name="connsiteY0-202" fmla="*/ 0 h 522206"/>
                  <a:gd name="connsiteX1-203" fmla="*/ 2179816 w 2555935"/>
                  <a:gd name="connsiteY1-204" fmla="*/ 1848 h 522206"/>
                  <a:gd name="connsiteX2-205" fmla="*/ 2555935 w 2555935"/>
                  <a:gd name="connsiteY2-206" fmla="*/ 514180 h 522206"/>
                  <a:gd name="connsiteX3-207" fmla="*/ 0 w 2555935"/>
                  <a:gd name="connsiteY3-208" fmla="*/ 522206 h 522206"/>
                  <a:gd name="connsiteX4-209" fmla="*/ 322366 w 2555935"/>
                  <a:gd name="connsiteY4-210" fmla="*/ 0 h 522206"/>
                  <a:gd name="connsiteX0-211" fmla="*/ 322366 w 2555935"/>
                  <a:gd name="connsiteY0-212" fmla="*/ 0 h 522206"/>
                  <a:gd name="connsiteX1-213" fmla="*/ 2183493 w 2555935"/>
                  <a:gd name="connsiteY1-214" fmla="*/ 862 h 522206"/>
                  <a:gd name="connsiteX2-215" fmla="*/ 2555935 w 2555935"/>
                  <a:gd name="connsiteY2-216" fmla="*/ 514180 h 522206"/>
                  <a:gd name="connsiteX3-217" fmla="*/ 0 w 2555935"/>
                  <a:gd name="connsiteY3-218" fmla="*/ 522206 h 522206"/>
                  <a:gd name="connsiteX4-219" fmla="*/ 322366 w 2555935"/>
                  <a:gd name="connsiteY4-220" fmla="*/ 0 h 522206"/>
                  <a:gd name="connsiteX0-221" fmla="*/ 322366 w 2559599"/>
                  <a:gd name="connsiteY0-222" fmla="*/ 0 h 523253"/>
                  <a:gd name="connsiteX1-223" fmla="*/ 2183493 w 2559599"/>
                  <a:gd name="connsiteY1-224" fmla="*/ 862 h 523253"/>
                  <a:gd name="connsiteX2-225" fmla="*/ 2559599 w 2559599"/>
                  <a:gd name="connsiteY2-226" fmla="*/ 523253 h 523253"/>
                  <a:gd name="connsiteX3-227" fmla="*/ 0 w 2559599"/>
                  <a:gd name="connsiteY3-228" fmla="*/ 522206 h 523253"/>
                  <a:gd name="connsiteX4-229" fmla="*/ 322366 w 2559599"/>
                  <a:gd name="connsiteY4-230" fmla="*/ 0 h 523253"/>
                  <a:gd name="connsiteX0-231" fmla="*/ 322366 w 2548575"/>
                  <a:gd name="connsiteY0-232" fmla="*/ 0 h 522206"/>
                  <a:gd name="connsiteX1-233" fmla="*/ 2183493 w 2548575"/>
                  <a:gd name="connsiteY1-234" fmla="*/ 862 h 522206"/>
                  <a:gd name="connsiteX2-235" fmla="*/ 2548575 w 2548575"/>
                  <a:gd name="connsiteY2-236" fmla="*/ 521228 h 522206"/>
                  <a:gd name="connsiteX3-237" fmla="*/ 0 w 2548575"/>
                  <a:gd name="connsiteY3-238" fmla="*/ 522206 h 522206"/>
                  <a:gd name="connsiteX4-239" fmla="*/ 322366 w 2548575"/>
                  <a:gd name="connsiteY4-240" fmla="*/ 0 h 522206"/>
                  <a:gd name="connsiteX0-241" fmla="*/ 322366 w 2552247"/>
                  <a:gd name="connsiteY0-242" fmla="*/ 0 h 525262"/>
                  <a:gd name="connsiteX1-243" fmla="*/ 2183493 w 2552247"/>
                  <a:gd name="connsiteY1-244" fmla="*/ 862 h 525262"/>
                  <a:gd name="connsiteX2-245" fmla="*/ 2552247 w 2552247"/>
                  <a:gd name="connsiteY2-246" fmla="*/ 525262 h 525262"/>
                  <a:gd name="connsiteX3-247" fmla="*/ 0 w 2552247"/>
                  <a:gd name="connsiteY3-248" fmla="*/ 522206 h 525262"/>
                  <a:gd name="connsiteX4-249" fmla="*/ 322366 w 2552247"/>
                  <a:gd name="connsiteY4-250" fmla="*/ 0 h 5252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52247" h="525262">
                    <a:moveTo>
                      <a:pt x="322366" y="0"/>
                    </a:moveTo>
                    <a:lnTo>
                      <a:pt x="2183493" y="862"/>
                    </a:lnTo>
                    <a:lnTo>
                      <a:pt x="2552247" y="525262"/>
                    </a:lnTo>
                    <a:lnTo>
                      <a:pt x="0" y="522206"/>
                    </a:lnTo>
                    <a:lnTo>
                      <a:pt x="322366"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49843" name="Freeform: Shape 31"/>
              <p:cNvSpPr/>
              <p:nvPr/>
            </p:nvSpPr>
            <p:spPr>
              <a:xfrm rot="14644702">
                <a:off x="6575886" y="2270565"/>
                <a:ext cx="2231104" cy="575834"/>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73821 w 2555918"/>
                  <a:gd name="connsiteY0-162" fmla="*/ 3173 h 526205"/>
                  <a:gd name="connsiteX1-163" fmla="*/ 2233316 w 2555918"/>
                  <a:gd name="connsiteY1-164" fmla="*/ 0 h 526205"/>
                  <a:gd name="connsiteX2-165" fmla="*/ 2555918 w 2555918"/>
                  <a:gd name="connsiteY2-166" fmla="*/ 526205 h 526205"/>
                  <a:gd name="connsiteX3-167" fmla="*/ 0 w 2555918"/>
                  <a:gd name="connsiteY3-168" fmla="*/ 519408 h 526205"/>
                  <a:gd name="connsiteX4-169" fmla="*/ 373821 w 2555918"/>
                  <a:gd name="connsiteY4-170" fmla="*/ 3173 h 526205"/>
                  <a:gd name="connsiteX0-171" fmla="*/ 373821 w 2612907"/>
                  <a:gd name="connsiteY0-172" fmla="*/ 3173 h 519408"/>
                  <a:gd name="connsiteX1-173" fmla="*/ 2233316 w 2612907"/>
                  <a:gd name="connsiteY1-174" fmla="*/ 0 h 519408"/>
                  <a:gd name="connsiteX2-175" fmla="*/ 2612907 w 2612907"/>
                  <a:gd name="connsiteY2-176" fmla="*/ 512510 h 519408"/>
                  <a:gd name="connsiteX3-177" fmla="*/ 0 w 2612907"/>
                  <a:gd name="connsiteY3-178" fmla="*/ 519408 h 519408"/>
                  <a:gd name="connsiteX4-179" fmla="*/ 373821 w 2612907"/>
                  <a:gd name="connsiteY4-180" fmla="*/ 3173 h 519408"/>
                  <a:gd name="connsiteX0-181" fmla="*/ 313180 w 2552266"/>
                  <a:gd name="connsiteY0-182" fmla="*/ 3173 h 533354"/>
                  <a:gd name="connsiteX1-183" fmla="*/ 2172675 w 2552266"/>
                  <a:gd name="connsiteY1-184" fmla="*/ 0 h 533354"/>
                  <a:gd name="connsiteX2-185" fmla="*/ 2552266 w 2552266"/>
                  <a:gd name="connsiteY2-186" fmla="*/ 512510 h 533354"/>
                  <a:gd name="connsiteX3-187" fmla="*/ 0 w 2552266"/>
                  <a:gd name="connsiteY3-188" fmla="*/ 533354 h 533354"/>
                  <a:gd name="connsiteX4-189" fmla="*/ 313180 w 2552266"/>
                  <a:gd name="connsiteY4-190" fmla="*/ 3173 h 533354"/>
                  <a:gd name="connsiteX0-191" fmla="*/ 327827 w 2566913"/>
                  <a:gd name="connsiteY0-192" fmla="*/ 3173 h 537441"/>
                  <a:gd name="connsiteX1-193" fmla="*/ 2187322 w 2566913"/>
                  <a:gd name="connsiteY1-194" fmla="*/ 0 h 537441"/>
                  <a:gd name="connsiteX2-195" fmla="*/ 2566913 w 2566913"/>
                  <a:gd name="connsiteY2-196" fmla="*/ 512510 h 537441"/>
                  <a:gd name="connsiteX3-197" fmla="*/ 0 w 2566913"/>
                  <a:gd name="connsiteY3-198" fmla="*/ 537441 h 537441"/>
                  <a:gd name="connsiteX4-199" fmla="*/ 327827 w 2566913"/>
                  <a:gd name="connsiteY4-200" fmla="*/ 3173 h 53744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66913" h="537441">
                    <a:moveTo>
                      <a:pt x="327827" y="3173"/>
                    </a:moveTo>
                    <a:lnTo>
                      <a:pt x="2187322" y="0"/>
                    </a:lnTo>
                    <a:lnTo>
                      <a:pt x="2566913" y="512510"/>
                    </a:lnTo>
                    <a:lnTo>
                      <a:pt x="0" y="537441"/>
                    </a:lnTo>
                    <a:lnTo>
                      <a:pt x="327827" y="317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49844" name="Freeform: Shape 32"/>
              <p:cNvSpPr/>
              <p:nvPr/>
            </p:nvSpPr>
            <p:spPr>
              <a:xfrm rot="7047957">
                <a:off x="3464215" y="2272221"/>
                <a:ext cx="2224598" cy="581887"/>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73821 w 2555918"/>
                  <a:gd name="connsiteY0-162" fmla="*/ 3173 h 526205"/>
                  <a:gd name="connsiteX1-163" fmla="*/ 2233316 w 2555918"/>
                  <a:gd name="connsiteY1-164" fmla="*/ 0 h 526205"/>
                  <a:gd name="connsiteX2-165" fmla="*/ 2555918 w 2555918"/>
                  <a:gd name="connsiteY2-166" fmla="*/ 526205 h 526205"/>
                  <a:gd name="connsiteX3-167" fmla="*/ 0 w 2555918"/>
                  <a:gd name="connsiteY3-168" fmla="*/ 519408 h 526205"/>
                  <a:gd name="connsiteX4-169" fmla="*/ 373821 w 2555918"/>
                  <a:gd name="connsiteY4-170" fmla="*/ 3173 h 526205"/>
                  <a:gd name="connsiteX0-171" fmla="*/ 373821 w 2612907"/>
                  <a:gd name="connsiteY0-172" fmla="*/ 3173 h 519408"/>
                  <a:gd name="connsiteX1-173" fmla="*/ 2233316 w 2612907"/>
                  <a:gd name="connsiteY1-174" fmla="*/ 0 h 519408"/>
                  <a:gd name="connsiteX2-175" fmla="*/ 2612907 w 2612907"/>
                  <a:gd name="connsiteY2-176" fmla="*/ 512510 h 519408"/>
                  <a:gd name="connsiteX3-177" fmla="*/ 0 w 2612907"/>
                  <a:gd name="connsiteY3-178" fmla="*/ 519408 h 519408"/>
                  <a:gd name="connsiteX4-179" fmla="*/ 373821 w 2612907"/>
                  <a:gd name="connsiteY4-180" fmla="*/ 3173 h 519408"/>
                  <a:gd name="connsiteX0-181" fmla="*/ 313180 w 2552266"/>
                  <a:gd name="connsiteY0-182" fmla="*/ 3173 h 533354"/>
                  <a:gd name="connsiteX1-183" fmla="*/ 2172675 w 2552266"/>
                  <a:gd name="connsiteY1-184" fmla="*/ 0 h 533354"/>
                  <a:gd name="connsiteX2-185" fmla="*/ 2552266 w 2552266"/>
                  <a:gd name="connsiteY2-186" fmla="*/ 512510 h 533354"/>
                  <a:gd name="connsiteX3-187" fmla="*/ 0 w 2552266"/>
                  <a:gd name="connsiteY3-188" fmla="*/ 533354 h 533354"/>
                  <a:gd name="connsiteX4-189" fmla="*/ 313180 w 2552266"/>
                  <a:gd name="connsiteY4-190" fmla="*/ 3173 h 533354"/>
                  <a:gd name="connsiteX0-191" fmla="*/ 327827 w 2566913"/>
                  <a:gd name="connsiteY0-192" fmla="*/ 3173 h 537441"/>
                  <a:gd name="connsiteX1-193" fmla="*/ 2187322 w 2566913"/>
                  <a:gd name="connsiteY1-194" fmla="*/ 0 h 537441"/>
                  <a:gd name="connsiteX2-195" fmla="*/ 2566913 w 2566913"/>
                  <a:gd name="connsiteY2-196" fmla="*/ 512510 h 537441"/>
                  <a:gd name="connsiteX3-197" fmla="*/ 0 w 2566913"/>
                  <a:gd name="connsiteY3-198" fmla="*/ 537441 h 537441"/>
                  <a:gd name="connsiteX4-199" fmla="*/ 327827 w 2566913"/>
                  <a:gd name="connsiteY4-200" fmla="*/ 3173 h 537441"/>
                  <a:gd name="connsiteX0-201" fmla="*/ 327827 w 2566913"/>
                  <a:gd name="connsiteY0-202" fmla="*/ 23014 h 557282"/>
                  <a:gd name="connsiteX1-203" fmla="*/ 2193063 w 2566913"/>
                  <a:gd name="connsiteY1-204" fmla="*/ 0 h 557282"/>
                  <a:gd name="connsiteX2-205" fmla="*/ 2566913 w 2566913"/>
                  <a:gd name="connsiteY2-206" fmla="*/ 532351 h 557282"/>
                  <a:gd name="connsiteX3-207" fmla="*/ 0 w 2566913"/>
                  <a:gd name="connsiteY3-208" fmla="*/ 557282 h 557282"/>
                  <a:gd name="connsiteX4-209" fmla="*/ 327827 w 2566913"/>
                  <a:gd name="connsiteY4-210" fmla="*/ 23014 h 557282"/>
                  <a:gd name="connsiteX0-211" fmla="*/ 327827 w 2511110"/>
                  <a:gd name="connsiteY0-212" fmla="*/ 23014 h 557282"/>
                  <a:gd name="connsiteX1-213" fmla="*/ 2193063 w 2511110"/>
                  <a:gd name="connsiteY1-214" fmla="*/ 0 h 557282"/>
                  <a:gd name="connsiteX2-215" fmla="*/ 2511110 w 2511110"/>
                  <a:gd name="connsiteY2-216" fmla="*/ 498464 h 557282"/>
                  <a:gd name="connsiteX3-217" fmla="*/ 0 w 2511110"/>
                  <a:gd name="connsiteY3-218" fmla="*/ 557282 h 557282"/>
                  <a:gd name="connsiteX4-219" fmla="*/ 327827 w 2511110"/>
                  <a:gd name="connsiteY4-220" fmla="*/ 23014 h 557282"/>
                  <a:gd name="connsiteX0-221" fmla="*/ 327827 w 2517427"/>
                  <a:gd name="connsiteY0-222" fmla="*/ 23014 h 557282"/>
                  <a:gd name="connsiteX1-223" fmla="*/ 2193063 w 2517427"/>
                  <a:gd name="connsiteY1-224" fmla="*/ 0 h 557282"/>
                  <a:gd name="connsiteX2-225" fmla="*/ 2517428 w 2517427"/>
                  <a:gd name="connsiteY2-226" fmla="*/ 508268 h 557282"/>
                  <a:gd name="connsiteX3-227" fmla="*/ 0 w 2517427"/>
                  <a:gd name="connsiteY3-228" fmla="*/ 557282 h 557282"/>
                  <a:gd name="connsiteX4-229" fmla="*/ 327827 w 2517427"/>
                  <a:gd name="connsiteY4-230" fmla="*/ 23014 h 557282"/>
                  <a:gd name="connsiteX0-231" fmla="*/ 367299 w 2556900"/>
                  <a:gd name="connsiteY0-232" fmla="*/ 23014 h 543944"/>
                  <a:gd name="connsiteX1-233" fmla="*/ 2232535 w 2556900"/>
                  <a:gd name="connsiteY1-234" fmla="*/ 0 h 543944"/>
                  <a:gd name="connsiteX2-235" fmla="*/ 2556900 w 2556900"/>
                  <a:gd name="connsiteY2-236" fmla="*/ 508268 h 543944"/>
                  <a:gd name="connsiteX3-237" fmla="*/ 0 w 2556900"/>
                  <a:gd name="connsiteY3-238" fmla="*/ 543944 h 543944"/>
                  <a:gd name="connsiteX4-239" fmla="*/ 367299 w 2556900"/>
                  <a:gd name="connsiteY4-240" fmla="*/ 23014 h 543944"/>
                  <a:gd name="connsiteX0-241" fmla="*/ 369826 w 2559427"/>
                  <a:gd name="connsiteY0-242" fmla="*/ 23014 h 540021"/>
                  <a:gd name="connsiteX1-243" fmla="*/ 2235062 w 2559427"/>
                  <a:gd name="connsiteY1-244" fmla="*/ 0 h 540021"/>
                  <a:gd name="connsiteX2-245" fmla="*/ 2559427 w 2559427"/>
                  <a:gd name="connsiteY2-246" fmla="*/ 508268 h 540021"/>
                  <a:gd name="connsiteX3-247" fmla="*/ 0 w 2559427"/>
                  <a:gd name="connsiteY3-248" fmla="*/ 540021 h 540021"/>
                  <a:gd name="connsiteX4-249" fmla="*/ 369826 w 2559427"/>
                  <a:gd name="connsiteY4-250" fmla="*/ 23014 h 54002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59427" h="540021">
                    <a:moveTo>
                      <a:pt x="369826" y="23014"/>
                    </a:moveTo>
                    <a:lnTo>
                      <a:pt x="2235062" y="0"/>
                    </a:lnTo>
                    <a:lnTo>
                      <a:pt x="2559427" y="508268"/>
                    </a:lnTo>
                    <a:lnTo>
                      <a:pt x="0" y="540021"/>
                    </a:lnTo>
                    <a:lnTo>
                      <a:pt x="369826" y="23014"/>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49845" name="Freeform: Shape 33"/>
              <p:cNvSpPr/>
              <p:nvPr/>
            </p:nvSpPr>
            <p:spPr>
              <a:xfrm>
                <a:off x="4500562" y="5408794"/>
                <a:ext cx="3268663" cy="497463"/>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275892 w 2536492"/>
                  <a:gd name="connsiteY0-62" fmla="*/ 0 h 496524"/>
                  <a:gd name="connsiteX1-63" fmla="*/ 2187242 w 2536492"/>
                  <a:gd name="connsiteY1-64" fmla="*/ 0 h 496524"/>
                  <a:gd name="connsiteX2-65" fmla="*/ 2536492 w 2536492"/>
                  <a:gd name="connsiteY2-66" fmla="*/ 496524 h 496524"/>
                  <a:gd name="connsiteX3-67" fmla="*/ 0 w 2536492"/>
                  <a:gd name="connsiteY3-68" fmla="*/ 496524 h 496524"/>
                  <a:gd name="connsiteX4-69" fmla="*/ 275892 w 2536492"/>
                  <a:gd name="connsiteY4-70" fmla="*/ 0 h 496524"/>
                  <a:gd name="connsiteX0-71" fmla="*/ 222216 w 2482816"/>
                  <a:gd name="connsiteY0-72" fmla="*/ 0 h 496524"/>
                  <a:gd name="connsiteX1-73" fmla="*/ 2133566 w 2482816"/>
                  <a:gd name="connsiteY1-74" fmla="*/ 0 h 496524"/>
                  <a:gd name="connsiteX2-75" fmla="*/ 2482816 w 2482816"/>
                  <a:gd name="connsiteY2-76" fmla="*/ 496524 h 496524"/>
                  <a:gd name="connsiteX3-77" fmla="*/ 0 w 2482816"/>
                  <a:gd name="connsiteY3-78" fmla="*/ 486971 h 496524"/>
                  <a:gd name="connsiteX4-79" fmla="*/ 222216 w 2482816"/>
                  <a:gd name="connsiteY4-80" fmla="*/ 0 h 496524"/>
                  <a:gd name="connsiteX0-81" fmla="*/ 243686 w 2504286"/>
                  <a:gd name="connsiteY0-82" fmla="*/ 0 h 496524"/>
                  <a:gd name="connsiteX1-83" fmla="*/ 2155036 w 2504286"/>
                  <a:gd name="connsiteY1-84" fmla="*/ 0 h 496524"/>
                  <a:gd name="connsiteX2-85" fmla="*/ 2504286 w 2504286"/>
                  <a:gd name="connsiteY2-86" fmla="*/ 496524 h 496524"/>
                  <a:gd name="connsiteX3-87" fmla="*/ 0 w 2504286"/>
                  <a:gd name="connsiteY3-88" fmla="*/ 494136 h 496524"/>
                  <a:gd name="connsiteX4-89" fmla="*/ 243686 w 2504286"/>
                  <a:gd name="connsiteY4-90" fmla="*/ 0 h 496524"/>
                  <a:gd name="connsiteX0-91" fmla="*/ 245476 w 2506076"/>
                  <a:gd name="connsiteY0-92" fmla="*/ 0 h 496524"/>
                  <a:gd name="connsiteX1-93" fmla="*/ 2156826 w 2506076"/>
                  <a:gd name="connsiteY1-94" fmla="*/ 0 h 496524"/>
                  <a:gd name="connsiteX2-95" fmla="*/ 2506076 w 2506076"/>
                  <a:gd name="connsiteY2-96" fmla="*/ 496524 h 496524"/>
                  <a:gd name="connsiteX3-97" fmla="*/ 0 w 2506076"/>
                  <a:gd name="connsiteY3-98" fmla="*/ 494136 h 496524"/>
                  <a:gd name="connsiteX4-99" fmla="*/ 245476 w 2506076"/>
                  <a:gd name="connsiteY4-100" fmla="*/ 0 h 496524"/>
                  <a:gd name="connsiteX0-101" fmla="*/ 245476 w 2506076"/>
                  <a:gd name="connsiteY0-102" fmla="*/ 0 h 498913"/>
                  <a:gd name="connsiteX1-103" fmla="*/ 2156826 w 2506076"/>
                  <a:gd name="connsiteY1-104" fmla="*/ 0 h 498913"/>
                  <a:gd name="connsiteX2-105" fmla="*/ 2506076 w 2506076"/>
                  <a:gd name="connsiteY2-106" fmla="*/ 496524 h 498913"/>
                  <a:gd name="connsiteX3-107" fmla="*/ 0 w 2506076"/>
                  <a:gd name="connsiteY3-108" fmla="*/ 498913 h 498913"/>
                  <a:gd name="connsiteX4-109" fmla="*/ 245476 w 2506076"/>
                  <a:gd name="connsiteY4-110" fmla="*/ 0 h 498913"/>
                  <a:gd name="connsiteX0-111" fmla="*/ 245476 w 2457768"/>
                  <a:gd name="connsiteY0-112" fmla="*/ 0 h 498913"/>
                  <a:gd name="connsiteX1-113" fmla="*/ 2156826 w 2457768"/>
                  <a:gd name="connsiteY1-114" fmla="*/ 0 h 498913"/>
                  <a:gd name="connsiteX2-115" fmla="*/ 2457768 w 2457768"/>
                  <a:gd name="connsiteY2-116" fmla="*/ 496524 h 498913"/>
                  <a:gd name="connsiteX3-117" fmla="*/ 0 w 2457768"/>
                  <a:gd name="connsiteY3-118" fmla="*/ 498913 h 498913"/>
                  <a:gd name="connsiteX4-119" fmla="*/ 245476 w 2457768"/>
                  <a:gd name="connsiteY4-120" fmla="*/ 0 h 498913"/>
                  <a:gd name="connsiteX0-121" fmla="*/ 245476 w 2457768"/>
                  <a:gd name="connsiteY0-122" fmla="*/ 0 h 498913"/>
                  <a:gd name="connsiteX1-123" fmla="*/ 2203345 w 2457768"/>
                  <a:gd name="connsiteY1-124" fmla="*/ 0 h 498913"/>
                  <a:gd name="connsiteX2-125" fmla="*/ 2457768 w 2457768"/>
                  <a:gd name="connsiteY2-126" fmla="*/ 496524 h 498913"/>
                  <a:gd name="connsiteX3-127" fmla="*/ 0 w 2457768"/>
                  <a:gd name="connsiteY3-128" fmla="*/ 498913 h 498913"/>
                  <a:gd name="connsiteX4-129" fmla="*/ 245476 w 2457768"/>
                  <a:gd name="connsiteY4-130" fmla="*/ 0 h 498913"/>
                  <a:gd name="connsiteX0-131" fmla="*/ 245476 w 2457768"/>
                  <a:gd name="connsiteY0-132" fmla="*/ 0 h 498913"/>
                  <a:gd name="connsiteX1-133" fmla="*/ 2206923 w 2457768"/>
                  <a:gd name="connsiteY1-134" fmla="*/ 0 h 498913"/>
                  <a:gd name="connsiteX2-135" fmla="*/ 2457768 w 2457768"/>
                  <a:gd name="connsiteY2-136" fmla="*/ 496524 h 498913"/>
                  <a:gd name="connsiteX3-137" fmla="*/ 0 w 2457768"/>
                  <a:gd name="connsiteY3-138" fmla="*/ 498913 h 498913"/>
                  <a:gd name="connsiteX4-139" fmla="*/ 245476 w 2457768"/>
                  <a:gd name="connsiteY4-140" fmla="*/ 0 h 498913"/>
                  <a:gd name="connsiteX0-141" fmla="*/ 245476 w 2455979"/>
                  <a:gd name="connsiteY0-142" fmla="*/ 0 h 498913"/>
                  <a:gd name="connsiteX1-143" fmla="*/ 2206923 w 2455979"/>
                  <a:gd name="connsiteY1-144" fmla="*/ 0 h 498913"/>
                  <a:gd name="connsiteX2-145" fmla="*/ 2455979 w 2455979"/>
                  <a:gd name="connsiteY2-146" fmla="*/ 496524 h 498913"/>
                  <a:gd name="connsiteX3-147" fmla="*/ 0 w 2455979"/>
                  <a:gd name="connsiteY3-148" fmla="*/ 498913 h 498913"/>
                  <a:gd name="connsiteX4-149" fmla="*/ 245476 w 2455979"/>
                  <a:gd name="connsiteY4-150" fmla="*/ 0 h 498913"/>
                  <a:gd name="connsiteX0-151" fmla="*/ 245476 w 2455979"/>
                  <a:gd name="connsiteY0-152" fmla="*/ 0 h 498913"/>
                  <a:gd name="connsiteX1-153" fmla="*/ 2203345 w 2455979"/>
                  <a:gd name="connsiteY1-154" fmla="*/ 0 h 498913"/>
                  <a:gd name="connsiteX2-155" fmla="*/ 2455979 w 2455979"/>
                  <a:gd name="connsiteY2-156" fmla="*/ 496524 h 498913"/>
                  <a:gd name="connsiteX3-157" fmla="*/ 0 w 2455979"/>
                  <a:gd name="connsiteY3-158" fmla="*/ 498913 h 498913"/>
                  <a:gd name="connsiteX4-159" fmla="*/ 245476 w 2455979"/>
                  <a:gd name="connsiteY4-160" fmla="*/ 0 h 49891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55979" h="498913">
                    <a:moveTo>
                      <a:pt x="245476" y="0"/>
                    </a:moveTo>
                    <a:lnTo>
                      <a:pt x="2203345" y="0"/>
                    </a:lnTo>
                    <a:lnTo>
                      <a:pt x="2455979" y="496524"/>
                    </a:lnTo>
                    <a:lnTo>
                      <a:pt x="0" y="498913"/>
                    </a:lnTo>
                    <a:lnTo>
                      <a:pt x="245476" y="0"/>
                    </a:lnTo>
                    <a:close/>
                  </a:path>
                </a:pathLst>
              </a:custGeom>
              <a:solidFill>
                <a:schemeClr val="accent4"/>
              </a:solidFill>
              <a:ln>
                <a:noFill/>
              </a:ln>
              <a:effectLst>
                <a:innerShdw blurRad="279400" dist="50800" dir="54000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49846" name="Freeform: Shape 34"/>
              <p:cNvSpPr/>
              <p:nvPr/>
            </p:nvSpPr>
            <p:spPr>
              <a:xfrm rot="17784389">
                <a:off x="6767957" y="4292452"/>
                <a:ext cx="2767991" cy="525349"/>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240185 w 2422282"/>
                  <a:gd name="connsiteY0-162" fmla="*/ 3099 h 526131"/>
                  <a:gd name="connsiteX1-163" fmla="*/ 2091512 w 2422282"/>
                  <a:gd name="connsiteY1-164" fmla="*/ 0 h 526131"/>
                  <a:gd name="connsiteX2-165" fmla="*/ 2422282 w 2422282"/>
                  <a:gd name="connsiteY2-166" fmla="*/ 526131 h 526131"/>
                  <a:gd name="connsiteX3-167" fmla="*/ 0 w 2422282"/>
                  <a:gd name="connsiteY3-168" fmla="*/ 474659 h 526131"/>
                  <a:gd name="connsiteX4-169" fmla="*/ 240185 w 2422282"/>
                  <a:gd name="connsiteY4-170" fmla="*/ 3099 h 526131"/>
                  <a:gd name="connsiteX0-171" fmla="*/ 258661 w 2440758"/>
                  <a:gd name="connsiteY0-172" fmla="*/ 3099 h 526131"/>
                  <a:gd name="connsiteX1-173" fmla="*/ 2109988 w 2440758"/>
                  <a:gd name="connsiteY1-174" fmla="*/ 0 h 526131"/>
                  <a:gd name="connsiteX2-175" fmla="*/ 2440758 w 2440758"/>
                  <a:gd name="connsiteY2-176" fmla="*/ 526131 h 526131"/>
                  <a:gd name="connsiteX3-177" fmla="*/ 0 w 2440758"/>
                  <a:gd name="connsiteY3-178" fmla="*/ 516882 h 526131"/>
                  <a:gd name="connsiteX4-179" fmla="*/ 258661 w 2440758"/>
                  <a:gd name="connsiteY4-180" fmla="*/ 3099 h 526131"/>
                  <a:gd name="connsiteX0-181" fmla="*/ 258661 w 2440758"/>
                  <a:gd name="connsiteY0-182" fmla="*/ 0 h 523032"/>
                  <a:gd name="connsiteX1-183" fmla="*/ 2163878 w 2440758"/>
                  <a:gd name="connsiteY1-184" fmla="*/ 1300 h 523032"/>
                  <a:gd name="connsiteX2-185" fmla="*/ 2440758 w 2440758"/>
                  <a:gd name="connsiteY2-186" fmla="*/ 523032 h 523032"/>
                  <a:gd name="connsiteX3-187" fmla="*/ 0 w 2440758"/>
                  <a:gd name="connsiteY3-188" fmla="*/ 513783 h 523032"/>
                  <a:gd name="connsiteX4-189" fmla="*/ 258661 w 2440758"/>
                  <a:gd name="connsiteY4-190" fmla="*/ 0 h 523032"/>
                  <a:gd name="connsiteX0-191" fmla="*/ 258661 w 2384432"/>
                  <a:gd name="connsiteY0-192" fmla="*/ 0 h 513783"/>
                  <a:gd name="connsiteX1-193" fmla="*/ 2163878 w 2384432"/>
                  <a:gd name="connsiteY1-194" fmla="*/ 1300 h 513783"/>
                  <a:gd name="connsiteX2-195" fmla="*/ 2384432 w 2384432"/>
                  <a:gd name="connsiteY2-196" fmla="*/ 512987 h 513783"/>
                  <a:gd name="connsiteX3-197" fmla="*/ 0 w 2384432"/>
                  <a:gd name="connsiteY3-198" fmla="*/ 513783 h 513783"/>
                  <a:gd name="connsiteX4-199" fmla="*/ 258661 w 2384432"/>
                  <a:gd name="connsiteY4-200" fmla="*/ 0 h 513783"/>
                  <a:gd name="connsiteX0-201" fmla="*/ 258661 w 2388087"/>
                  <a:gd name="connsiteY0-202" fmla="*/ 0 h 521454"/>
                  <a:gd name="connsiteX1-203" fmla="*/ 2163878 w 2388087"/>
                  <a:gd name="connsiteY1-204" fmla="*/ 1300 h 521454"/>
                  <a:gd name="connsiteX2-205" fmla="*/ 2388087 w 2388087"/>
                  <a:gd name="connsiteY2-206" fmla="*/ 521454 h 521454"/>
                  <a:gd name="connsiteX3-207" fmla="*/ 0 w 2388087"/>
                  <a:gd name="connsiteY3-208" fmla="*/ 513783 h 521454"/>
                  <a:gd name="connsiteX4-209" fmla="*/ 258661 w 2388087"/>
                  <a:gd name="connsiteY4-210" fmla="*/ 0 h 521454"/>
                  <a:gd name="connsiteX0-211" fmla="*/ 258661 w 2388088"/>
                  <a:gd name="connsiteY0-212" fmla="*/ 0 h 521454"/>
                  <a:gd name="connsiteX1-213" fmla="*/ 2163878 w 2388088"/>
                  <a:gd name="connsiteY1-214" fmla="*/ 1300 h 521454"/>
                  <a:gd name="connsiteX2-215" fmla="*/ 2388088 w 2388088"/>
                  <a:gd name="connsiteY2-216" fmla="*/ 521454 h 521454"/>
                  <a:gd name="connsiteX3-217" fmla="*/ 0 w 2388088"/>
                  <a:gd name="connsiteY3-218" fmla="*/ 513783 h 521454"/>
                  <a:gd name="connsiteX4-219" fmla="*/ 258661 w 2388088"/>
                  <a:gd name="connsiteY4-220" fmla="*/ 0 h 5214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88088" h="521454">
                    <a:moveTo>
                      <a:pt x="258661" y="0"/>
                    </a:moveTo>
                    <a:lnTo>
                      <a:pt x="2163878" y="1300"/>
                    </a:lnTo>
                    <a:lnTo>
                      <a:pt x="2388088" y="521454"/>
                    </a:lnTo>
                    <a:lnTo>
                      <a:pt x="0" y="513783"/>
                    </a:lnTo>
                    <a:lnTo>
                      <a:pt x="258661" y="0"/>
                    </a:lnTo>
                    <a:close/>
                  </a:path>
                </a:pathLst>
              </a:custGeom>
              <a:solidFill>
                <a:schemeClr val="accent3"/>
              </a:solidFill>
              <a:ln>
                <a:noFill/>
              </a:ln>
              <a:effectLst>
                <a:innerShdw blurRad="279400" dist="50800" dir="27000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49847" name="Freeform: Shape 35"/>
              <p:cNvSpPr/>
              <p:nvPr/>
            </p:nvSpPr>
            <p:spPr>
              <a:xfrm rot="3802620">
                <a:off x="2726743" y="4291144"/>
                <a:ext cx="2762753" cy="518588"/>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37069 w 2555918"/>
                  <a:gd name="connsiteY0-162" fmla="*/ 0 h 528004"/>
                  <a:gd name="connsiteX1-163" fmla="*/ 2225148 w 2555918"/>
                  <a:gd name="connsiteY1-164" fmla="*/ 1873 h 528004"/>
                  <a:gd name="connsiteX2-165" fmla="*/ 2555918 w 2555918"/>
                  <a:gd name="connsiteY2-166" fmla="*/ 528004 h 528004"/>
                  <a:gd name="connsiteX3-167" fmla="*/ 0 w 2555918"/>
                  <a:gd name="connsiteY3-168" fmla="*/ 521207 h 528004"/>
                  <a:gd name="connsiteX4-169" fmla="*/ 337069 w 2555918"/>
                  <a:gd name="connsiteY4-170" fmla="*/ 0 h 528004"/>
                  <a:gd name="connsiteX0-171" fmla="*/ 327265 w 2546114"/>
                  <a:gd name="connsiteY0-172" fmla="*/ 0 h 528004"/>
                  <a:gd name="connsiteX1-173" fmla="*/ 2215344 w 2546114"/>
                  <a:gd name="connsiteY1-174" fmla="*/ 1873 h 528004"/>
                  <a:gd name="connsiteX2-175" fmla="*/ 2546114 w 2546114"/>
                  <a:gd name="connsiteY2-176" fmla="*/ 528004 h 528004"/>
                  <a:gd name="connsiteX3-177" fmla="*/ 0 w 2546114"/>
                  <a:gd name="connsiteY3-178" fmla="*/ 520226 h 528004"/>
                  <a:gd name="connsiteX4-179" fmla="*/ 327265 w 2546114"/>
                  <a:gd name="connsiteY4-180" fmla="*/ 0 h 528004"/>
                  <a:gd name="connsiteX0-181" fmla="*/ 322366 w 2541215"/>
                  <a:gd name="connsiteY0-182" fmla="*/ 0 h 528004"/>
                  <a:gd name="connsiteX1-183" fmla="*/ 2210445 w 2541215"/>
                  <a:gd name="connsiteY1-184" fmla="*/ 1873 h 528004"/>
                  <a:gd name="connsiteX2-185" fmla="*/ 2541215 w 2541215"/>
                  <a:gd name="connsiteY2-186" fmla="*/ 528004 h 528004"/>
                  <a:gd name="connsiteX3-187" fmla="*/ 0 w 2541215"/>
                  <a:gd name="connsiteY3-188" fmla="*/ 522206 h 528004"/>
                  <a:gd name="connsiteX4-189" fmla="*/ 322366 w 2541215"/>
                  <a:gd name="connsiteY4-190" fmla="*/ 0 h 528004"/>
                  <a:gd name="connsiteX0-191" fmla="*/ 322366 w 2541215"/>
                  <a:gd name="connsiteY0-192" fmla="*/ 0 h 528004"/>
                  <a:gd name="connsiteX1-193" fmla="*/ 2179816 w 2541215"/>
                  <a:gd name="connsiteY1-194" fmla="*/ 1848 h 528004"/>
                  <a:gd name="connsiteX2-195" fmla="*/ 2541215 w 2541215"/>
                  <a:gd name="connsiteY2-196" fmla="*/ 528004 h 528004"/>
                  <a:gd name="connsiteX3-197" fmla="*/ 0 w 2541215"/>
                  <a:gd name="connsiteY3-198" fmla="*/ 522206 h 528004"/>
                  <a:gd name="connsiteX4-199" fmla="*/ 322366 w 2541215"/>
                  <a:gd name="connsiteY4-200" fmla="*/ 0 h 528004"/>
                  <a:gd name="connsiteX0-201" fmla="*/ 322366 w 2555935"/>
                  <a:gd name="connsiteY0-202" fmla="*/ 0 h 522206"/>
                  <a:gd name="connsiteX1-203" fmla="*/ 2179816 w 2555935"/>
                  <a:gd name="connsiteY1-204" fmla="*/ 1848 h 522206"/>
                  <a:gd name="connsiteX2-205" fmla="*/ 2555935 w 2555935"/>
                  <a:gd name="connsiteY2-206" fmla="*/ 514180 h 522206"/>
                  <a:gd name="connsiteX3-207" fmla="*/ 0 w 2555935"/>
                  <a:gd name="connsiteY3-208" fmla="*/ 522206 h 522206"/>
                  <a:gd name="connsiteX4-209" fmla="*/ 322366 w 2555935"/>
                  <a:gd name="connsiteY4-210" fmla="*/ 0 h 522206"/>
                  <a:gd name="connsiteX0-211" fmla="*/ 322366 w 2555935"/>
                  <a:gd name="connsiteY0-212" fmla="*/ 0 h 522206"/>
                  <a:gd name="connsiteX1-213" fmla="*/ 2183493 w 2555935"/>
                  <a:gd name="connsiteY1-214" fmla="*/ 862 h 522206"/>
                  <a:gd name="connsiteX2-215" fmla="*/ 2555935 w 2555935"/>
                  <a:gd name="connsiteY2-216" fmla="*/ 514180 h 522206"/>
                  <a:gd name="connsiteX3-217" fmla="*/ 0 w 2555935"/>
                  <a:gd name="connsiteY3-218" fmla="*/ 522206 h 522206"/>
                  <a:gd name="connsiteX4-219" fmla="*/ 322366 w 2555935"/>
                  <a:gd name="connsiteY4-220" fmla="*/ 0 h 522206"/>
                  <a:gd name="connsiteX0-221" fmla="*/ 322366 w 2559599"/>
                  <a:gd name="connsiteY0-222" fmla="*/ 0 h 523253"/>
                  <a:gd name="connsiteX1-223" fmla="*/ 2183493 w 2559599"/>
                  <a:gd name="connsiteY1-224" fmla="*/ 862 h 523253"/>
                  <a:gd name="connsiteX2-225" fmla="*/ 2559599 w 2559599"/>
                  <a:gd name="connsiteY2-226" fmla="*/ 523253 h 523253"/>
                  <a:gd name="connsiteX3-227" fmla="*/ 0 w 2559599"/>
                  <a:gd name="connsiteY3-228" fmla="*/ 522206 h 523253"/>
                  <a:gd name="connsiteX4-229" fmla="*/ 322366 w 2559599"/>
                  <a:gd name="connsiteY4-230" fmla="*/ 0 h 523253"/>
                  <a:gd name="connsiteX0-231" fmla="*/ 322366 w 2548575"/>
                  <a:gd name="connsiteY0-232" fmla="*/ 0 h 522206"/>
                  <a:gd name="connsiteX1-233" fmla="*/ 2183493 w 2548575"/>
                  <a:gd name="connsiteY1-234" fmla="*/ 862 h 522206"/>
                  <a:gd name="connsiteX2-235" fmla="*/ 2548575 w 2548575"/>
                  <a:gd name="connsiteY2-236" fmla="*/ 521228 h 522206"/>
                  <a:gd name="connsiteX3-237" fmla="*/ 0 w 2548575"/>
                  <a:gd name="connsiteY3-238" fmla="*/ 522206 h 522206"/>
                  <a:gd name="connsiteX4-239" fmla="*/ 322366 w 2548575"/>
                  <a:gd name="connsiteY4-240" fmla="*/ 0 h 522206"/>
                  <a:gd name="connsiteX0-241" fmla="*/ 322366 w 2552247"/>
                  <a:gd name="connsiteY0-242" fmla="*/ 0 h 525262"/>
                  <a:gd name="connsiteX1-243" fmla="*/ 2183493 w 2552247"/>
                  <a:gd name="connsiteY1-244" fmla="*/ 862 h 525262"/>
                  <a:gd name="connsiteX2-245" fmla="*/ 2552247 w 2552247"/>
                  <a:gd name="connsiteY2-246" fmla="*/ 525262 h 525262"/>
                  <a:gd name="connsiteX3-247" fmla="*/ 0 w 2552247"/>
                  <a:gd name="connsiteY3-248" fmla="*/ 522206 h 525262"/>
                  <a:gd name="connsiteX4-249" fmla="*/ 322366 w 2552247"/>
                  <a:gd name="connsiteY4-250" fmla="*/ 0 h 525262"/>
                  <a:gd name="connsiteX0-251" fmla="*/ 268392 w 2498273"/>
                  <a:gd name="connsiteY0-252" fmla="*/ 0 h 525262"/>
                  <a:gd name="connsiteX1-253" fmla="*/ 2129519 w 2498273"/>
                  <a:gd name="connsiteY1-254" fmla="*/ 862 h 525262"/>
                  <a:gd name="connsiteX2-255" fmla="*/ 2498273 w 2498273"/>
                  <a:gd name="connsiteY2-256" fmla="*/ 525262 h 525262"/>
                  <a:gd name="connsiteX3-257" fmla="*/ 0 w 2498273"/>
                  <a:gd name="connsiteY3-258" fmla="*/ 522260 h 525262"/>
                  <a:gd name="connsiteX4-259" fmla="*/ 268392 w 2498273"/>
                  <a:gd name="connsiteY4-260" fmla="*/ 0 h 525262"/>
                  <a:gd name="connsiteX0-261" fmla="*/ 264077 w 2493958"/>
                  <a:gd name="connsiteY0-262" fmla="*/ 0 h 525262"/>
                  <a:gd name="connsiteX1-263" fmla="*/ 2125204 w 2493958"/>
                  <a:gd name="connsiteY1-264" fmla="*/ 862 h 525262"/>
                  <a:gd name="connsiteX2-265" fmla="*/ 2493958 w 2493958"/>
                  <a:gd name="connsiteY2-266" fmla="*/ 525262 h 525262"/>
                  <a:gd name="connsiteX3-267" fmla="*/ 0 w 2493958"/>
                  <a:gd name="connsiteY3-268" fmla="*/ 524435 h 525262"/>
                  <a:gd name="connsiteX4-269" fmla="*/ 264077 w 2493958"/>
                  <a:gd name="connsiteY4-270" fmla="*/ 0 h 525262"/>
                  <a:gd name="connsiteX0-271" fmla="*/ 264077 w 2509505"/>
                  <a:gd name="connsiteY0-272" fmla="*/ 919 h 526181"/>
                  <a:gd name="connsiteX1-273" fmla="*/ 2509505 w 2509505"/>
                  <a:gd name="connsiteY1-274" fmla="*/ 1 h 526181"/>
                  <a:gd name="connsiteX2-275" fmla="*/ 2493958 w 2509505"/>
                  <a:gd name="connsiteY2-276" fmla="*/ 526181 h 526181"/>
                  <a:gd name="connsiteX3-277" fmla="*/ 0 w 2509505"/>
                  <a:gd name="connsiteY3-278" fmla="*/ 525354 h 526181"/>
                  <a:gd name="connsiteX4-279" fmla="*/ 264077 w 2509505"/>
                  <a:gd name="connsiteY4-280" fmla="*/ 919 h 526181"/>
                  <a:gd name="connsiteX0-281" fmla="*/ 264077 w 2800531"/>
                  <a:gd name="connsiteY0-282" fmla="*/ 918 h 528663"/>
                  <a:gd name="connsiteX1-283" fmla="*/ 2509505 w 2800531"/>
                  <a:gd name="connsiteY1-284" fmla="*/ 0 h 528663"/>
                  <a:gd name="connsiteX2-285" fmla="*/ 2800531 w 2800531"/>
                  <a:gd name="connsiteY2-286" fmla="*/ 528663 h 528663"/>
                  <a:gd name="connsiteX3-287" fmla="*/ 0 w 2800531"/>
                  <a:gd name="connsiteY3-288" fmla="*/ 525353 h 528663"/>
                  <a:gd name="connsiteX4-289" fmla="*/ 264077 w 2800531"/>
                  <a:gd name="connsiteY4-290" fmla="*/ 918 h 52866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00531" h="528663">
                    <a:moveTo>
                      <a:pt x="264077" y="918"/>
                    </a:moveTo>
                    <a:lnTo>
                      <a:pt x="2509505" y="0"/>
                    </a:lnTo>
                    <a:lnTo>
                      <a:pt x="2800531" y="528663"/>
                    </a:lnTo>
                    <a:lnTo>
                      <a:pt x="0" y="525353"/>
                    </a:lnTo>
                    <a:lnTo>
                      <a:pt x="264077" y="918"/>
                    </a:lnTo>
                    <a:close/>
                  </a:path>
                </a:pathLst>
              </a:custGeom>
              <a:solidFill>
                <a:schemeClr val="accent5"/>
              </a:solidFill>
              <a:ln>
                <a:noFill/>
              </a:ln>
              <a:effectLst>
                <a:innerShdw blurRad="279400" dist="50800" dir="81000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49848" name="Freeform: Shape 36"/>
              <p:cNvSpPr/>
              <p:nvPr/>
            </p:nvSpPr>
            <p:spPr>
              <a:xfrm rot="7047957">
                <a:off x="2726087" y="2026742"/>
                <a:ext cx="2780391" cy="567545"/>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73821 w 2555918"/>
                  <a:gd name="connsiteY0-162" fmla="*/ 3173 h 526205"/>
                  <a:gd name="connsiteX1-163" fmla="*/ 2233316 w 2555918"/>
                  <a:gd name="connsiteY1-164" fmla="*/ 0 h 526205"/>
                  <a:gd name="connsiteX2-165" fmla="*/ 2555918 w 2555918"/>
                  <a:gd name="connsiteY2-166" fmla="*/ 526205 h 526205"/>
                  <a:gd name="connsiteX3-167" fmla="*/ 0 w 2555918"/>
                  <a:gd name="connsiteY3-168" fmla="*/ 519408 h 526205"/>
                  <a:gd name="connsiteX4-169" fmla="*/ 373821 w 2555918"/>
                  <a:gd name="connsiteY4-170" fmla="*/ 3173 h 526205"/>
                  <a:gd name="connsiteX0-171" fmla="*/ 373821 w 2612907"/>
                  <a:gd name="connsiteY0-172" fmla="*/ 3173 h 519408"/>
                  <a:gd name="connsiteX1-173" fmla="*/ 2233316 w 2612907"/>
                  <a:gd name="connsiteY1-174" fmla="*/ 0 h 519408"/>
                  <a:gd name="connsiteX2-175" fmla="*/ 2612907 w 2612907"/>
                  <a:gd name="connsiteY2-176" fmla="*/ 512510 h 519408"/>
                  <a:gd name="connsiteX3-177" fmla="*/ 0 w 2612907"/>
                  <a:gd name="connsiteY3-178" fmla="*/ 519408 h 519408"/>
                  <a:gd name="connsiteX4-179" fmla="*/ 373821 w 2612907"/>
                  <a:gd name="connsiteY4-180" fmla="*/ 3173 h 519408"/>
                  <a:gd name="connsiteX0-181" fmla="*/ 313180 w 2552266"/>
                  <a:gd name="connsiteY0-182" fmla="*/ 3173 h 533354"/>
                  <a:gd name="connsiteX1-183" fmla="*/ 2172675 w 2552266"/>
                  <a:gd name="connsiteY1-184" fmla="*/ 0 h 533354"/>
                  <a:gd name="connsiteX2-185" fmla="*/ 2552266 w 2552266"/>
                  <a:gd name="connsiteY2-186" fmla="*/ 512510 h 533354"/>
                  <a:gd name="connsiteX3-187" fmla="*/ 0 w 2552266"/>
                  <a:gd name="connsiteY3-188" fmla="*/ 533354 h 533354"/>
                  <a:gd name="connsiteX4-189" fmla="*/ 313180 w 2552266"/>
                  <a:gd name="connsiteY4-190" fmla="*/ 3173 h 533354"/>
                  <a:gd name="connsiteX0-191" fmla="*/ 327827 w 2566913"/>
                  <a:gd name="connsiteY0-192" fmla="*/ 3173 h 537441"/>
                  <a:gd name="connsiteX1-193" fmla="*/ 2187322 w 2566913"/>
                  <a:gd name="connsiteY1-194" fmla="*/ 0 h 537441"/>
                  <a:gd name="connsiteX2-195" fmla="*/ 2566913 w 2566913"/>
                  <a:gd name="connsiteY2-196" fmla="*/ 512510 h 537441"/>
                  <a:gd name="connsiteX3-197" fmla="*/ 0 w 2566913"/>
                  <a:gd name="connsiteY3-198" fmla="*/ 537441 h 537441"/>
                  <a:gd name="connsiteX4-199" fmla="*/ 327827 w 2566913"/>
                  <a:gd name="connsiteY4-200" fmla="*/ 3173 h 537441"/>
                  <a:gd name="connsiteX0-201" fmla="*/ 327827 w 2566913"/>
                  <a:gd name="connsiteY0-202" fmla="*/ 23014 h 557282"/>
                  <a:gd name="connsiteX1-203" fmla="*/ 2193063 w 2566913"/>
                  <a:gd name="connsiteY1-204" fmla="*/ 0 h 557282"/>
                  <a:gd name="connsiteX2-205" fmla="*/ 2566913 w 2566913"/>
                  <a:gd name="connsiteY2-206" fmla="*/ 532351 h 557282"/>
                  <a:gd name="connsiteX3-207" fmla="*/ 0 w 2566913"/>
                  <a:gd name="connsiteY3-208" fmla="*/ 557282 h 557282"/>
                  <a:gd name="connsiteX4-209" fmla="*/ 327827 w 2566913"/>
                  <a:gd name="connsiteY4-210" fmla="*/ 23014 h 557282"/>
                  <a:gd name="connsiteX0-211" fmla="*/ 327827 w 2511110"/>
                  <a:gd name="connsiteY0-212" fmla="*/ 23014 h 557282"/>
                  <a:gd name="connsiteX1-213" fmla="*/ 2193063 w 2511110"/>
                  <a:gd name="connsiteY1-214" fmla="*/ 0 h 557282"/>
                  <a:gd name="connsiteX2-215" fmla="*/ 2511110 w 2511110"/>
                  <a:gd name="connsiteY2-216" fmla="*/ 498464 h 557282"/>
                  <a:gd name="connsiteX3-217" fmla="*/ 0 w 2511110"/>
                  <a:gd name="connsiteY3-218" fmla="*/ 557282 h 557282"/>
                  <a:gd name="connsiteX4-219" fmla="*/ 327827 w 2511110"/>
                  <a:gd name="connsiteY4-220" fmla="*/ 23014 h 557282"/>
                  <a:gd name="connsiteX0-221" fmla="*/ 327827 w 2517427"/>
                  <a:gd name="connsiteY0-222" fmla="*/ 23014 h 557282"/>
                  <a:gd name="connsiteX1-223" fmla="*/ 2193063 w 2517427"/>
                  <a:gd name="connsiteY1-224" fmla="*/ 0 h 557282"/>
                  <a:gd name="connsiteX2-225" fmla="*/ 2517428 w 2517427"/>
                  <a:gd name="connsiteY2-226" fmla="*/ 508268 h 557282"/>
                  <a:gd name="connsiteX3-227" fmla="*/ 0 w 2517427"/>
                  <a:gd name="connsiteY3-228" fmla="*/ 557282 h 557282"/>
                  <a:gd name="connsiteX4-229" fmla="*/ 327827 w 2517427"/>
                  <a:gd name="connsiteY4-230" fmla="*/ 23014 h 557282"/>
                  <a:gd name="connsiteX0-231" fmla="*/ 367299 w 2556900"/>
                  <a:gd name="connsiteY0-232" fmla="*/ 23014 h 543944"/>
                  <a:gd name="connsiteX1-233" fmla="*/ 2232535 w 2556900"/>
                  <a:gd name="connsiteY1-234" fmla="*/ 0 h 543944"/>
                  <a:gd name="connsiteX2-235" fmla="*/ 2556900 w 2556900"/>
                  <a:gd name="connsiteY2-236" fmla="*/ 508268 h 543944"/>
                  <a:gd name="connsiteX3-237" fmla="*/ 0 w 2556900"/>
                  <a:gd name="connsiteY3-238" fmla="*/ 543944 h 543944"/>
                  <a:gd name="connsiteX4-239" fmla="*/ 367299 w 2556900"/>
                  <a:gd name="connsiteY4-240" fmla="*/ 23014 h 543944"/>
                  <a:gd name="connsiteX0-241" fmla="*/ 369826 w 2559427"/>
                  <a:gd name="connsiteY0-242" fmla="*/ 23014 h 540021"/>
                  <a:gd name="connsiteX1-243" fmla="*/ 2235062 w 2559427"/>
                  <a:gd name="connsiteY1-244" fmla="*/ 0 h 540021"/>
                  <a:gd name="connsiteX2-245" fmla="*/ 2559427 w 2559427"/>
                  <a:gd name="connsiteY2-246" fmla="*/ 508268 h 540021"/>
                  <a:gd name="connsiteX3-247" fmla="*/ 0 w 2559427"/>
                  <a:gd name="connsiteY3-248" fmla="*/ 540021 h 540021"/>
                  <a:gd name="connsiteX4-249" fmla="*/ 369826 w 2559427"/>
                  <a:gd name="connsiteY4-250" fmla="*/ 23014 h 540021"/>
                  <a:gd name="connsiteX0-251" fmla="*/ 369826 w 2528153"/>
                  <a:gd name="connsiteY0-252" fmla="*/ 23014 h 540021"/>
                  <a:gd name="connsiteX1-253" fmla="*/ 2235062 w 2528153"/>
                  <a:gd name="connsiteY1-254" fmla="*/ 0 h 540021"/>
                  <a:gd name="connsiteX2-255" fmla="*/ 2528153 w 2528153"/>
                  <a:gd name="connsiteY2-256" fmla="*/ 502650 h 540021"/>
                  <a:gd name="connsiteX3-257" fmla="*/ 0 w 2528153"/>
                  <a:gd name="connsiteY3-258" fmla="*/ 540021 h 540021"/>
                  <a:gd name="connsiteX4-259" fmla="*/ 369826 w 2528153"/>
                  <a:gd name="connsiteY4-260" fmla="*/ 23014 h 540021"/>
                  <a:gd name="connsiteX0-261" fmla="*/ 369826 w 2528153"/>
                  <a:gd name="connsiteY0-262" fmla="*/ 23014 h 540021"/>
                  <a:gd name="connsiteX1-263" fmla="*/ 2235062 w 2528153"/>
                  <a:gd name="connsiteY1-264" fmla="*/ 0 h 540021"/>
                  <a:gd name="connsiteX2-265" fmla="*/ 2528153 w 2528153"/>
                  <a:gd name="connsiteY2-266" fmla="*/ 502648 h 540021"/>
                  <a:gd name="connsiteX3-267" fmla="*/ 0 w 2528153"/>
                  <a:gd name="connsiteY3-268" fmla="*/ 540021 h 540021"/>
                  <a:gd name="connsiteX4-269" fmla="*/ 369826 w 2528153"/>
                  <a:gd name="connsiteY4-270" fmla="*/ 23014 h 540021"/>
                  <a:gd name="connsiteX0-271" fmla="*/ 369826 w 2519318"/>
                  <a:gd name="connsiteY0-272" fmla="*/ 23014 h 540021"/>
                  <a:gd name="connsiteX1-273" fmla="*/ 2235062 w 2519318"/>
                  <a:gd name="connsiteY1-274" fmla="*/ 0 h 540021"/>
                  <a:gd name="connsiteX2-275" fmla="*/ 2519318 w 2519318"/>
                  <a:gd name="connsiteY2-276" fmla="*/ 506816 h 540021"/>
                  <a:gd name="connsiteX3-277" fmla="*/ 0 w 2519318"/>
                  <a:gd name="connsiteY3-278" fmla="*/ 540021 h 540021"/>
                  <a:gd name="connsiteX4-279" fmla="*/ 369826 w 2519318"/>
                  <a:gd name="connsiteY4-280" fmla="*/ 23014 h 540021"/>
                  <a:gd name="connsiteX0-281" fmla="*/ 369826 w 2521439"/>
                  <a:gd name="connsiteY0-282" fmla="*/ 23014 h 540021"/>
                  <a:gd name="connsiteX1-283" fmla="*/ 2235062 w 2521439"/>
                  <a:gd name="connsiteY1-284" fmla="*/ 0 h 540021"/>
                  <a:gd name="connsiteX2-285" fmla="*/ 2521439 w 2521439"/>
                  <a:gd name="connsiteY2-286" fmla="*/ 500723 h 540021"/>
                  <a:gd name="connsiteX3-287" fmla="*/ 0 w 2521439"/>
                  <a:gd name="connsiteY3-288" fmla="*/ 540021 h 540021"/>
                  <a:gd name="connsiteX4-289" fmla="*/ 369826 w 2521439"/>
                  <a:gd name="connsiteY4-290" fmla="*/ 23014 h 540021"/>
                  <a:gd name="connsiteX0-291" fmla="*/ 1 w 2603248"/>
                  <a:gd name="connsiteY0-292" fmla="*/ 47648 h 540021"/>
                  <a:gd name="connsiteX1-293" fmla="*/ 2316871 w 2603248"/>
                  <a:gd name="connsiteY1-294" fmla="*/ 0 h 540021"/>
                  <a:gd name="connsiteX2-295" fmla="*/ 2603248 w 2603248"/>
                  <a:gd name="connsiteY2-296" fmla="*/ 500723 h 540021"/>
                  <a:gd name="connsiteX3-297" fmla="*/ 81809 w 2603248"/>
                  <a:gd name="connsiteY3-298" fmla="*/ 540021 h 540021"/>
                  <a:gd name="connsiteX4-299" fmla="*/ 1 w 2603248"/>
                  <a:gd name="connsiteY4-300" fmla="*/ 47648 h 540021"/>
                  <a:gd name="connsiteX0-301" fmla="*/ 0 w 2609786"/>
                  <a:gd name="connsiteY0-302" fmla="*/ 55825 h 540021"/>
                  <a:gd name="connsiteX1-303" fmla="*/ 2323409 w 2609786"/>
                  <a:gd name="connsiteY1-304" fmla="*/ 0 h 540021"/>
                  <a:gd name="connsiteX2-305" fmla="*/ 2609786 w 2609786"/>
                  <a:gd name="connsiteY2-306" fmla="*/ 500723 h 540021"/>
                  <a:gd name="connsiteX3-307" fmla="*/ 88347 w 2609786"/>
                  <a:gd name="connsiteY3-308" fmla="*/ 540021 h 540021"/>
                  <a:gd name="connsiteX4-309" fmla="*/ 0 w 2609786"/>
                  <a:gd name="connsiteY4-310" fmla="*/ 55825 h 540021"/>
                  <a:gd name="connsiteX0-311" fmla="*/ 301264 w 2911050"/>
                  <a:gd name="connsiteY0-312" fmla="*/ 55825 h 545581"/>
                  <a:gd name="connsiteX1-313" fmla="*/ 2624673 w 2911050"/>
                  <a:gd name="connsiteY1-314" fmla="*/ 0 h 545581"/>
                  <a:gd name="connsiteX2-315" fmla="*/ 2911050 w 2911050"/>
                  <a:gd name="connsiteY2-316" fmla="*/ 500723 h 545581"/>
                  <a:gd name="connsiteX3-317" fmla="*/ 0 w 2911050"/>
                  <a:gd name="connsiteY3-318" fmla="*/ 545581 h 545581"/>
                  <a:gd name="connsiteX4-319" fmla="*/ 301264 w 2911050"/>
                  <a:gd name="connsiteY4-320" fmla="*/ 55825 h 545581"/>
                  <a:gd name="connsiteX0-321" fmla="*/ 298968 w 2911050"/>
                  <a:gd name="connsiteY0-322" fmla="*/ 51816 h 545581"/>
                  <a:gd name="connsiteX1-323" fmla="*/ 2624673 w 2911050"/>
                  <a:gd name="connsiteY1-324" fmla="*/ 0 h 545581"/>
                  <a:gd name="connsiteX2-325" fmla="*/ 2911050 w 2911050"/>
                  <a:gd name="connsiteY2-326" fmla="*/ 500723 h 545581"/>
                  <a:gd name="connsiteX3-327" fmla="*/ 0 w 2911050"/>
                  <a:gd name="connsiteY3-328" fmla="*/ 545581 h 545581"/>
                  <a:gd name="connsiteX4-329" fmla="*/ 298968 w 2911050"/>
                  <a:gd name="connsiteY4-330" fmla="*/ 51816 h 545581"/>
                  <a:gd name="connsiteX0-331" fmla="*/ 311159 w 2911050"/>
                  <a:gd name="connsiteY0-332" fmla="*/ 48611 h 545581"/>
                  <a:gd name="connsiteX1-333" fmla="*/ 2624673 w 2911050"/>
                  <a:gd name="connsiteY1-334" fmla="*/ 0 h 545581"/>
                  <a:gd name="connsiteX2-335" fmla="*/ 2911050 w 2911050"/>
                  <a:gd name="connsiteY2-336" fmla="*/ 500723 h 545581"/>
                  <a:gd name="connsiteX3-337" fmla="*/ 0 w 2911050"/>
                  <a:gd name="connsiteY3-338" fmla="*/ 545581 h 545581"/>
                  <a:gd name="connsiteX4-339" fmla="*/ 311159 w 2911050"/>
                  <a:gd name="connsiteY4-340" fmla="*/ 48611 h 545581"/>
                  <a:gd name="connsiteX0-341" fmla="*/ 314429 w 2911050"/>
                  <a:gd name="connsiteY0-342" fmla="*/ 44523 h 545581"/>
                  <a:gd name="connsiteX1-343" fmla="*/ 2624673 w 2911050"/>
                  <a:gd name="connsiteY1-344" fmla="*/ 0 h 545581"/>
                  <a:gd name="connsiteX2-345" fmla="*/ 2911050 w 2911050"/>
                  <a:gd name="connsiteY2-346" fmla="*/ 500723 h 545581"/>
                  <a:gd name="connsiteX3-347" fmla="*/ 0 w 2911050"/>
                  <a:gd name="connsiteY3-348" fmla="*/ 545581 h 545581"/>
                  <a:gd name="connsiteX4-349" fmla="*/ 314429 w 2911050"/>
                  <a:gd name="connsiteY4-350" fmla="*/ 44523 h 545581"/>
                  <a:gd name="connsiteX0-351" fmla="*/ 312308 w 2908929"/>
                  <a:gd name="connsiteY0-352" fmla="*/ 44523 h 539490"/>
                  <a:gd name="connsiteX1-353" fmla="*/ 2622552 w 2908929"/>
                  <a:gd name="connsiteY1-354" fmla="*/ 0 h 539490"/>
                  <a:gd name="connsiteX2-355" fmla="*/ 2908929 w 2908929"/>
                  <a:gd name="connsiteY2-356" fmla="*/ 500723 h 539490"/>
                  <a:gd name="connsiteX3-357" fmla="*/ 0 w 2908929"/>
                  <a:gd name="connsiteY3-358" fmla="*/ 539490 h 539490"/>
                  <a:gd name="connsiteX4-359" fmla="*/ 312308 w 2908929"/>
                  <a:gd name="connsiteY4-360" fmla="*/ 44523 h 539490"/>
                  <a:gd name="connsiteX0-361" fmla="*/ 309038 w 2905659"/>
                  <a:gd name="connsiteY0-362" fmla="*/ 44523 h 535401"/>
                  <a:gd name="connsiteX1-363" fmla="*/ 2619282 w 2905659"/>
                  <a:gd name="connsiteY1-364" fmla="*/ 0 h 535401"/>
                  <a:gd name="connsiteX2-365" fmla="*/ 2905659 w 2905659"/>
                  <a:gd name="connsiteY2-366" fmla="*/ 500723 h 535401"/>
                  <a:gd name="connsiteX3-367" fmla="*/ 0 w 2905659"/>
                  <a:gd name="connsiteY3-368" fmla="*/ 535401 h 535401"/>
                  <a:gd name="connsiteX4-369" fmla="*/ 309038 w 2905659"/>
                  <a:gd name="connsiteY4-370" fmla="*/ 44523 h 535401"/>
                  <a:gd name="connsiteX0-371" fmla="*/ 310100 w 2906721"/>
                  <a:gd name="connsiteY0-372" fmla="*/ 44523 h 538447"/>
                  <a:gd name="connsiteX1-373" fmla="*/ 2620344 w 2906721"/>
                  <a:gd name="connsiteY1-374" fmla="*/ 0 h 538447"/>
                  <a:gd name="connsiteX2-375" fmla="*/ 2906721 w 2906721"/>
                  <a:gd name="connsiteY2-376" fmla="*/ 500723 h 538447"/>
                  <a:gd name="connsiteX3-377" fmla="*/ 0 w 2906721"/>
                  <a:gd name="connsiteY3-378" fmla="*/ 538447 h 538447"/>
                  <a:gd name="connsiteX4-379" fmla="*/ 310100 w 2906721"/>
                  <a:gd name="connsiteY4-380" fmla="*/ 44523 h 53844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06721" h="538447">
                    <a:moveTo>
                      <a:pt x="310100" y="44523"/>
                    </a:moveTo>
                    <a:lnTo>
                      <a:pt x="2620344" y="0"/>
                    </a:lnTo>
                    <a:lnTo>
                      <a:pt x="2906721" y="500723"/>
                    </a:lnTo>
                    <a:lnTo>
                      <a:pt x="0" y="538447"/>
                    </a:lnTo>
                    <a:lnTo>
                      <a:pt x="310100" y="44523"/>
                    </a:lnTo>
                    <a:close/>
                  </a:path>
                </a:pathLst>
              </a:custGeom>
              <a:solidFill>
                <a:schemeClr val="accent6"/>
              </a:solidFill>
              <a:ln>
                <a:noFill/>
              </a:ln>
              <a:effectLst>
                <a:innerShdw blurRad="279400" dist="50800" dir="27000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49849" name="Freeform: Shape 37"/>
              <p:cNvSpPr/>
              <p:nvPr/>
            </p:nvSpPr>
            <p:spPr>
              <a:xfrm rot="10800000">
                <a:off x="4508769" y="953327"/>
                <a:ext cx="3259661" cy="497556"/>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255685 w 2516285"/>
                  <a:gd name="connsiteY0-62" fmla="*/ 0 h 496524"/>
                  <a:gd name="connsiteX1-63" fmla="*/ 2167035 w 2516285"/>
                  <a:gd name="connsiteY1-64" fmla="*/ 0 h 496524"/>
                  <a:gd name="connsiteX2-65" fmla="*/ 2516285 w 2516285"/>
                  <a:gd name="connsiteY2-66" fmla="*/ 496524 h 496524"/>
                  <a:gd name="connsiteX3-67" fmla="*/ 0 w 2516285"/>
                  <a:gd name="connsiteY3-68" fmla="*/ 490207 h 496524"/>
                  <a:gd name="connsiteX4-69" fmla="*/ 255685 w 2516285"/>
                  <a:gd name="connsiteY4-70" fmla="*/ 0 h 496524"/>
                  <a:gd name="connsiteX0-71" fmla="*/ 269329 w 2529929"/>
                  <a:gd name="connsiteY0-72" fmla="*/ 0 h 496524"/>
                  <a:gd name="connsiteX1-73" fmla="*/ 2180679 w 2529929"/>
                  <a:gd name="connsiteY1-74" fmla="*/ 0 h 496524"/>
                  <a:gd name="connsiteX2-75" fmla="*/ 2529929 w 2529929"/>
                  <a:gd name="connsiteY2-76" fmla="*/ 496524 h 496524"/>
                  <a:gd name="connsiteX3-77" fmla="*/ 0 w 2529929"/>
                  <a:gd name="connsiteY3-78" fmla="*/ 494945 h 496524"/>
                  <a:gd name="connsiteX4-79" fmla="*/ 269329 w 2529929"/>
                  <a:gd name="connsiteY4-80" fmla="*/ 0 h 496524"/>
                  <a:gd name="connsiteX0-81" fmla="*/ 273228 w 2533828"/>
                  <a:gd name="connsiteY0-82" fmla="*/ 0 h 496524"/>
                  <a:gd name="connsiteX1-83" fmla="*/ 2184578 w 2533828"/>
                  <a:gd name="connsiteY1-84" fmla="*/ 0 h 496524"/>
                  <a:gd name="connsiteX2-85" fmla="*/ 2533828 w 2533828"/>
                  <a:gd name="connsiteY2-86" fmla="*/ 496524 h 496524"/>
                  <a:gd name="connsiteX3-87" fmla="*/ 0 w 2533828"/>
                  <a:gd name="connsiteY3-88" fmla="*/ 494945 h 496524"/>
                  <a:gd name="connsiteX4-89" fmla="*/ 273228 w 2533828"/>
                  <a:gd name="connsiteY4-90" fmla="*/ 0 h 496524"/>
                  <a:gd name="connsiteX0-91" fmla="*/ 273228 w 2668328"/>
                  <a:gd name="connsiteY0-92" fmla="*/ 0 h 494945"/>
                  <a:gd name="connsiteX1-93" fmla="*/ 2184578 w 2668328"/>
                  <a:gd name="connsiteY1-94" fmla="*/ 0 h 494945"/>
                  <a:gd name="connsiteX2-95" fmla="*/ 2668328 w 2668328"/>
                  <a:gd name="connsiteY2-96" fmla="*/ 494155 h 494945"/>
                  <a:gd name="connsiteX3-97" fmla="*/ 0 w 2668328"/>
                  <a:gd name="connsiteY3-98" fmla="*/ 494945 h 494945"/>
                  <a:gd name="connsiteX4-99" fmla="*/ 273228 w 2668328"/>
                  <a:gd name="connsiteY4-100" fmla="*/ 0 h 494945"/>
                  <a:gd name="connsiteX0-101" fmla="*/ 273228 w 2668328"/>
                  <a:gd name="connsiteY0-102" fmla="*/ 0 h 494945"/>
                  <a:gd name="connsiteX1-103" fmla="*/ 2406794 w 2668328"/>
                  <a:gd name="connsiteY1-104" fmla="*/ 2369 h 494945"/>
                  <a:gd name="connsiteX2-105" fmla="*/ 2668328 w 2668328"/>
                  <a:gd name="connsiteY2-106" fmla="*/ 494155 h 494945"/>
                  <a:gd name="connsiteX3-107" fmla="*/ 0 w 2668328"/>
                  <a:gd name="connsiteY3-108" fmla="*/ 494945 h 494945"/>
                  <a:gd name="connsiteX4-109" fmla="*/ 273228 w 2668328"/>
                  <a:gd name="connsiteY4-110" fmla="*/ 0 h 494945"/>
                  <a:gd name="connsiteX0-111" fmla="*/ 273228 w 2668328"/>
                  <a:gd name="connsiteY0-112" fmla="*/ 1 h 494946"/>
                  <a:gd name="connsiteX1-113" fmla="*/ 2402896 w 2668328"/>
                  <a:gd name="connsiteY1-114" fmla="*/ 0 h 494946"/>
                  <a:gd name="connsiteX2-115" fmla="*/ 2668328 w 2668328"/>
                  <a:gd name="connsiteY2-116" fmla="*/ 494156 h 494946"/>
                  <a:gd name="connsiteX3-117" fmla="*/ 0 w 2668328"/>
                  <a:gd name="connsiteY3-118" fmla="*/ 494946 h 494946"/>
                  <a:gd name="connsiteX4-119" fmla="*/ 273228 w 2668328"/>
                  <a:gd name="connsiteY4-120" fmla="*/ 1 h 494946"/>
                  <a:gd name="connsiteX0-121" fmla="*/ 273228 w 2668328"/>
                  <a:gd name="connsiteY0-122" fmla="*/ 2370 h 497315"/>
                  <a:gd name="connsiteX1-123" fmla="*/ 2406794 w 2668328"/>
                  <a:gd name="connsiteY1-124" fmla="*/ 0 h 497315"/>
                  <a:gd name="connsiteX2-125" fmla="*/ 2668328 w 2668328"/>
                  <a:gd name="connsiteY2-126" fmla="*/ 496525 h 497315"/>
                  <a:gd name="connsiteX3-127" fmla="*/ 0 w 2668328"/>
                  <a:gd name="connsiteY3-128" fmla="*/ 497315 h 497315"/>
                  <a:gd name="connsiteX4-129" fmla="*/ 273228 w 2668328"/>
                  <a:gd name="connsiteY4-130" fmla="*/ 2370 h 497315"/>
                  <a:gd name="connsiteX0-131" fmla="*/ 273228 w 2668328"/>
                  <a:gd name="connsiteY0-132" fmla="*/ 1 h 494946"/>
                  <a:gd name="connsiteX1-133" fmla="*/ 2404845 w 2668328"/>
                  <a:gd name="connsiteY1-134" fmla="*/ 0 h 494946"/>
                  <a:gd name="connsiteX2-135" fmla="*/ 2668328 w 2668328"/>
                  <a:gd name="connsiteY2-136" fmla="*/ 494156 h 494946"/>
                  <a:gd name="connsiteX3-137" fmla="*/ 0 w 2668328"/>
                  <a:gd name="connsiteY3-138" fmla="*/ 494946 h 494946"/>
                  <a:gd name="connsiteX4-139" fmla="*/ 273228 w 2668328"/>
                  <a:gd name="connsiteY4-140" fmla="*/ 1 h 49494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68328" h="494946">
                    <a:moveTo>
                      <a:pt x="273228" y="1"/>
                    </a:moveTo>
                    <a:lnTo>
                      <a:pt x="2404845" y="0"/>
                    </a:lnTo>
                    <a:lnTo>
                      <a:pt x="2668328" y="494156"/>
                    </a:lnTo>
                    <a:lnTo>
                      <a:pt x="0" y="494946"/>
                    </a:lnTo>
                    <a:lnTo>
                      <a:pt x="273228" y="1"/>
                    </a:lnTo>
                    <a:close/>
                  </a:path>
                </a:pathLst>
              </a:custGeom>
              <a:solidFill>
                <a:schemeClr val="accent1"/>
              </a:solidFill>
              <a:ln>
                <a:noFill/>
              </a:ln>
              <a:effectLst>
                <a:innerShdw blurRad="279400" dist="50800" dir="54000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grpSp>
          <p:nvGrpSpPr>
            <p:cNvPr id="376" name="Group 11"/>
            <p:cNvGrpSpPr/>
            <p:nvPr/>
          </p:nvGrpSpPr>
          <p:grpSpPr>
            <a:xfrm rot="17930019">
              <a:off x="5370724" y="2819676"/>
              <a:ext cx="620502" cy="863827"/>
              <a:chOff x="5590218" y="4773226"/>
              <a:chExt cx="1075248" cy="1496900"/>
            </a:xfrm>
          </p:grpSpPr>
          <p:sp>
            <p:nvSpPr>
              <p:cNvPr id="1049850" name="Isosceles Triangle 21"/>
              <p:cNvSpPr/>
              <p:nvPr/>
            </p:nvSpPr>
            <p:spPr>
              <a:xfrm>
                <a:off x="5606352" y="4773226"/>
                <a:ext cx="1059114" cy="1481816"/>
              </a:xfrm>
              <a:prstGeom prst="triangle">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49851" name="Isosceles Triangle 22"/>
              <p:cNvSpPr/>
              <p:nvPr/>
            </p:nvSpPr>
            <p:spPr>
              <a:xfrm>
                <a:off x="5590218" y="5162629"/>
                <a:ext cx="1075247" cy="1107497"/>
              </a:xfrm>
              <a:prstGeom prst="triangle">
                <a:avLst/>
              </a:prstGeom>
              <a:gradFill flip="none" rotWithShape="1">
                <a:gsLst>
                  <a:gs pos="0">
                    <a:schemeClr val="bg1"/>
                  </a:gs>
                  <a:gs pos="100000">
                    <a:srgbClr val="D3D3D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grpSp>
          <p:nvGrpSpPr>
            <p:cNvPr id="377" name="Group 12"/>
            <p:cNvGrpSpPr/>
            <p:nvPr/>
          </p:nvGrpSpPr>
          <p:grpSpPr>
            <a:xfrm rot="14765595">
              <a:off x="5393571" y="1700213"/>
              <a:ext cx="620502" cy="863827"/>
              <a:chOff x="5590218" y="4773226"/>
              <a:chExt cx="1075248" cy="1496900"/>
            </a:xfrm>
          </p:grpSpPr>
          <p:sp>
            <p:nvSpPr>
              <p:cNvPr id="1049852" name="Isosceles Triangle 19"/>
              <p:cNvSpPr/>
              <p:nvPr/>
            </p:nvSpPr>
            <p:spPr>
              <a:xfrm>
                <a:off x="5606352" y="4773226"/>
                <a:ext cx="1059114" cy="1481816"/>
              </a:xfrm>
              <a:prstGeom prst="triangle">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49853" name="Isosceles Triangle 20"/>
              <p:cNvSpPr/>
              <p:nvPr/>
            </p:nvSpPr>
            <p:spPr>
              <a:xfrm>
                <a:off x="5590218" y="5162629"/>
                <a:ext cx="1075247" cy="1107497"/>
              </a:xfrm>
              <a:prstGeom prst="triangle">
                <a:avLst/>
              </a:prstGeom>
              <a:gradFill flip="none" rotWithShape="1">
                <a:gsLst>
                  <a:gs pos="0">
                    <a:schemeClr val="bg1"/>
                  </a:gs>
                  <a:gs pos="100000">
                    <a:srgbClr val="E2E3E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grpSp>
          <p:nvGrpSpPr>
            <p:cNvPr id="378" name="Group 13"/>
            <p:cNvGrpSpPr/>
            <p:nvPr/>
          </p:nvGrpSpPr>
          <p:grpSpPr>
            <a:xfrm rot="3811807">
              <a:off x="3129926" y="2825696"/>
              <a:ext cx="620502" cy="863827"/>
              <a:chOff x="5590218" y="4773226"/>
              <a:chExt cx="1075248" cy="1496900"/>
            </a:xfrm>
          </p:grpSpPr>
          <p:sp>
            <p:nvSpPr>
              <p:cNvPr id="1049854" name="Isosceles Triangle 17"/>
              <p:cNvSpPr/>
              <p:nvPr/>
            </p:nvSpPr>
            <p:spPr>
              <a:xfrm>
                <a:off x="5606352" y="4773226"/>
                <a:ext cx="1059114" cy="1481816"/>
              </a:xfrm>
              <a:prstGeom prst="triangle">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49855" name="Isosceles Triangle 18"/>
              <p:cNvSpPr/>
              <p:nvPr/>
            </p:nvSpPr>
            <p:spPr>
              <a:xfrm>
                <a:off x="5590218" y="5162629"/>
                <a:ext cx="1075247" cy="1107497"/>
              </a:xfrm>
              <a:prstGeom prst="triangle">
                <a:avLst/>
              </a:prstGeom>
              <a:gradFill flip="none" rotWithShape="1">
                <a:gsLst>
                  <a:gs pos="0">
                    <a:schemeClr val="bg1"/>
                  </a:gs>
                  <a:gs pos="100000">
                    <a:srgbClr val="E4E5E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grpSp>
          <p:nvGrpSpPr>
            <p:cNvPr id="379" name="Group 14"/>
            <p:cNvGrpSpPr/>
            <p:nvPr/>
          </p:nvGrpSpPr>
          <p:grpSpPr>
            <a:xfrm rot="7044390">
              <a:off x="3130530" y="1645643"/>
              <a:ext cx="620502" cy="863827"/>
              <a:chOff x="5590218" y="4773226"/>
              <a:chExt cx="1075248" cy="1496900"/>
            </a:xfrm>
          </p:grpSpPr>
          <p:sp>
            <p:nvSpPr>
              <p:cNvPr id="1049856" name="Isosceles Triangle 15"/>
              <p:cNvSpPr/>
              <p:nvPr/>
            </p:nvSpPr>
            <p:spPr>
              <a:xfrm>
                <a:off x="5606352" y="4773226"/>
                <a:ext cx="1059114" cy="1481816"/>
              </a:xfrm>
              <a:prstGeom prst="triangle">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49857" name="Isosceles Triangle 16"/>
              <p:cNvSpPr/>
              <p:nvPr/>
            </p:nvSpPr>
            <p:spPr>
              <a:xfrm>
                <a:off x="5590218" y="5162629"/>
                <a:ext cx="1075247" cy="1107497"/>
              </a:xfrm>
              <a:prstGeom prst="triangle">
                <a:avLst/>
              </a:prstGeom>
              <a:gradFill flip="none" rotWithShape="1">
                <a:gsLst>
                  <a:gs pos="0">
                    <a:schemeClr val="bg1"/>
                  </a:gs>
                  <a:gs pos="100000">
                    <a:srgbClr val="F0F1F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sp>
          <p:nvSpPr>
            <p:cNvPr id="1049858" name="Freeform: Shape 7"/>
            <p:cNvSpPr/>
            <p:nvPr/>
          </p:nvSpPr>
          <p:spPr bwMode="auto">
            <a:xfrm>
              <a:off x="4250758" y="2141963"/>
              <a:ext cx="725923" cy="1120173"/>
            </a:xfrm>
            <a:custGeom>
              <a:avLst/>
              <a:gdLst>
                <a:gd name="connsiteX0" fmla="*/ 148049 w 391493"/>
                <a:gd name="connsiteY0" fmla="*/ 466367 h 604111"/>
                <a:gd name="connsiteX1" fmla="*/ 196111 w 391493"/>
                <a:gd name="connsiteY1" fmla="*/ 466367 h 604111"/>
                <a:gd name="connsiteX2" fmla="*/ 251915 w 391493"/>
                <a:gd name="connsiteY2" fmla="*/ 522109 h 604111"/>
                <a:gd name="connsiteX3" fmla="*/ 251915 w 391493"/>
                <a:gd name="connsiteY3" fmla="*/ 548208 h 604111"/>
                <a:gd name="connsiteX4" fmla="*/ 196111 w 391493"/>
                <a:gd name="connsiteY4" fmla="*/ 604111 h 604111"/>
                <a:gd name="connsiteX5" fmla="*/ 148049 w 391493"/>
                <a:gd name="connsiteY5" fmla="*/ 604111 h 604111"/>
                <a:gd name="connsiteX6" fmla="*/ 92084 w 391493"/>
                <a:gd name="connsiteY6" fmla="*/ 548208 h 604111"/>
                <a:gd name="connsiteX7" fmla="*/ 92084 w 391493"/>
                <a:gd name="connsiteY7" fmla="*/ 522109 h 604111"/>
                <a:gd name="connsiteX8" fmla="*/ 148049 w 391493"/>
                <a:gd name="connsiteY8" fmla="*/ 466367 h 604111"/>
                <a:gd name="connsiteX9" fmla="*/ 188697 w 391493"/>
                <a:gd name="connsiteY9" fmla="*/ 0 h 604111"/>
                <a:gd name="connsiteX10" fmla="*/ 391493 w 391493"/>
                <a:gd name="connsiteY10" fmla="*/ 170104 h 604111"/>
                <a:gd name="connsiteX11" fmla="*/ 391493 w 391493"/>
                <a:gd name="connsiteY11" fmla="*/ 171715 h 604111"/>
                <a:gd name="connsiteX12" fmla="*/ 233387 w 391493"/>
                <a:gd name="connsiteY12" fmla="*/ 367431 h 604111"/>
                <a:gd name="connsiteX13" fmla="*/ 228385 w 391493"/>
                <a:gd name="connsiteY13" fmla="*/ 393365 h 604111"/>
                <a:gd name="connsiteX14" fmla="*/ 174500 w 391493"/>
                <a:gd name="connsiteY14" fmla="*/ 419300 h 604111"/>
                <a:gd name="connsiteX15" fmla="*/ 117065 w 391493"/>
                <a:gd name="connsiteY15" fmla="*/ 364048 h 604111"/>
                <a:gd name="connsiteX16" fmla="*/ 113355 w 391493"/>
                <a:gd name="connsiteY16" fmla="*/ 339241 h 604111"/>
                <a:gd name="connsiteX17" fmla="*/ 108353 w 391493"/>
                <a:gd name="connsiteY17" fmla="*/ 280285 h 604111"/>
                <a:gd name="connsiteX18" fmla="*/ 111580 w 391493"/>
                <a:gd name="connsiteY18" fmla="*/ 276741 h 604111"/>
                <a:gd name="connsiteX19" fmla="*/ 239033 w 391493"/>
                <a:gd name="connsiteY19" fmla="*/ 183957 h 604111"/>
                <a:gd name="connsiteX20" fmla="*/ 239033 w 391493"/>
                <a:gd name="connsiteY20" fmla="*/ 183152 h 604111"/>
                <a:gd name="connsiteX21" fmla="*/ 178211 w 391493"/>
                <a:gd name="connsiteY21" fmla="*/ 138531 h 604111"/>
                <a:gd name="connsiteX22" fmla="*/ 104965 w 391493"/>
                <a:gd name="connsiteY22" fmla="*/ 159472 h 604111"/>
                <a:gd name="connsiteX23" fmla="*/ 25911 w 391493"/>
                <a:gd name="connsiteY23" fmla="*/ 147552 h 604111"/>
                <a:gd name="connsiteX24" fmla="*/ 12198 w 391493"/>
                <a:gd name="connsiteY24" fmla="*/ 129511 h 604111"/>
                <a:gd name="connsiteX25" fmla="*/ 21394 w 391493"/>
                <a:gd name="connsiteY25" fmla="*/ 49291 h 604111"/>
                <a:gd name="connsiteX26" fmla="*/ 188697 w 391493"/>
                <a:gd name="connsiteY26" fmla="*/ 0 h 604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1493" h="604111">
                  <a:moveTo>
                    <a:pt x="148049" y="466367"/>
                  </a:moveTo>
                  <a:lnTo>
                    <a:pt x="196111" y="466367"/>
                  </a:lnTo>
                  <a:cubicBezTo>
                    <a:pt x="226916" y="466367"/>
                    <a:pt x="251915" y="491338"/>
                    <a:pt x="251915" y="522109"/>
                  </a:cubicBezTo>
                  <a:lnTo>
                    <a:pt x="251915" y="548208"/>
                  </a:lnTo>
                  <a:cubicBezTo>
                    <a:pt x="251915" y="579140"/>
                    <a:pt x="226916" y="604111"/>
                    <a:pt x="196111" y="604111"/>
                  </a:cubicBezTo>
                  <a:lnTo>
                    <a:pt x="148049" y="604111"/>
                  </a:lnTo>
                  <a:cubicBezTo>
                    <a:pt x="117244" y="604111"/>
                    <a:pt x="92084" y="579140"/>
                    <a:pt x="92084" y="548208"/>
                  </a:cubicBezTo>
                  <a:lnTo>
                    <a:pt x="92084" y="522109"/>
                  </a:lnTo>
                  <a:cubicBezTo>
                    <a:pt x="92084" y="491338"/>
                    <a:pt x="117083" y="466367"/>
                    <a:pt x="148049" y="466367"/>
                  </a:cubicBezTo>
                  <a:close/>
                  <a:moveTo>
                    <a:pt x="188697" y="0"/>
                  </a:moveTo>
                  <a:cubicBezTo>
                    <a:pt x="307923" y="0"/>
                    <a:pt x="391493" y="64755"/>
                    <a:pt x="391493" y="170104"/>
                  </a:cubicBezTo>
                  <a:lnTo>
                    <a:pt x="391493" y="171715"/>
                  </a:lnTo>
                  <a:cubicBezTo>
                    <a:pt x="391493" y="273841"/>
                    <a:pt x="323411" y="345524"/>
                    <a:pt x="233387" y="367431"/>
                  </a:cubicBezTo>
                  <a:cubicBezTo>
                    <a:pt x="233387" y="367431"/>
                    <a:pt x="231128" y="379029"/>
                    <a:pt x="228385" y="393365"/>
                  </a:cubicBezTo>
                  <a:cubicBezTo>
                    <a:pt x="225804" y="407702"/>
                    <a:pt x="201604" y="419300"/>
                    <a:pt x="174500" y="419300"/>
                  </a:cubicBezTo>
                  <a:cubicBezTo>
                    <a:pt x="147396" y="419300"/>
                    <a:pt x="121744" y="394493"/>
                    <a:pt x="117065" y="364048"/>
                  </a:cubicBezTo>
                  <a:lnTo>
                    <a:pt x="113355" y="339241"/>
                  </a:lnTo>
                  <a:cubicBezTo>
                    <a:pt x="108837" y="308635"/>
                    <a:pt x="106579" y="282379"/>
                    <a:pt x="108353" y="280285"/>
                  </a:cubicBezTo>
                  <a:lnTo>
                    <a:pt x="111580" y="276741"/>
                  </a:lnTo>
                  <a:cubicBezTo>
                    <a:pt x="205799" y="268526"/>
                    <a:pt x="239033" y="218751"/>
                    <a:pt x="239033" y="183957"/>
                  </a:cubicBezTo>
                  <a:lnTo>
                    <a:pt x="239033" y="183152"/>
                  </a:lnTo>
                  <a:cubicBezTo>
                    <a:pt x="239033" y="155606"/>
                    <a:pt x="217092" y="138531"/>
                    <a:pt x="178211" y="138531"/>
                  </a:cubicBezTo>
                  <a:cubicBezTo>
                    <a:pt x="154656" y="138531"/>
                    <a:pt x="129649" y="145941"/>
                    <a:pt x="104965" y="159472"/>
                  </a:cubicBezTo>
                  <a:cubicBezTo>
                    <a:pt x="78022" y="174453"/>
                    <a:pt x="44465" y="172037"/>
                    <a:pt x="25911" y="147552"/>
                  </a:cubicBezTo>
                  <a:lnTo>
                    <a:pt x="12198" y="129511"/>
                  </a:lnTo>
                  <a:cubicBezTo>
                    <a:pt x="-6355" y="105026"/>
                    <a:pt x="-4097" y="66849"/>
                    <a:pt x="21394" y="49291"/>
                  </a:cubicBezTo>
                  <a:cubicBezTo>
                    <a:pt x="65115" y="19330"/>
                    <a:pt x="119808" y="0"/>
                    <a:pt x="188697" y="0"/>
                  </a:cubicBezTo>
                  <a:close/>
                </a:path>
              </a:pathLst>
            </a:custGeom>
            <a:solidFill>
              <a:schemeClr val="accent1"/>
            </a:solidFill>
            <a:ln>
              <a:noFill/>
            </a:ln>
            <a:effectLst/>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831"/>
                                        </p:tgtEl>
                                        <p:attrNameLst>
                                          <p:attrName>style.visibility</p:attrName>
                                        </p:attrNameLst>
                                      </p:cBhvr>
                                      <p:to>
                                        <p:strVal val="visible"/>
                                      </p:to>
                                    </p:set>
                                    <p:animEffect transition="in" filter="blinds(horizontal)">
                                      <p:cBhvr>
                                        <p:cTn id="7" dur="500"/>
                                        <p:tgtEl>
                                          <p:spTgt spid="10498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49833"/>
                                        </p:tgtEl>
                                        <p:attrNameLst>
                                          <p:attrName>style.visibility</p:attrName>
                                        </p:attrNameLst>
                                      </p:cBhvr>
                                      <p:to>
                                        <p:strVal val="visible"/>
                                      </p:to>
                                    </p:set>
                                    <p:animEffect transition="in" filter="wipe(down)">
                                      <p:cBhvr>
                                        <p:cTn id="12" dur="500"/>
                                        <p:tgtEl>
                                          <p:spTgt spid="10498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49832"/>
                                        </p:tgtEl>
                                        <p:attrNameLst>
                                          <p:attrName>style.visibility</p:attrName>
                                        </p:attrNameLst>
                                      </p:cBhvr>
                                      <p:to>
                                        <p:strVal val="visible"/>
                                      </p:to>
                                    </p:set>
                                    <p:animEffect transition="in" filter="wipe(down)">
                                      <p:cBhvr>
                                        <p:cTn id="17" dur="500"/>
                                        <p:tgtEl>
                                          <p:spTgt spid="1049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831" grpId="0"/>
      <p:bldP spid="1049832" grpId="0" bldLvl="0" animBg="1"/>
      <p:bldP spid="104983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862" name="标题 2"/>
          <p:cNvSpPr>
            <a:spLocks noGrp="1"/>
          </p:cNvSpPr>
          <p:nvPr>
            <p:ph type="title"/>
          </p:nvPr>
        </p:nvSpPr>
        <p:spPr/>
        <p:txBody>
          <a:bodyPr/>
          <a:lstStyle/>
          <a:p>
            <a:r>
              <a:rPr lang="zh-CN" altLang="en-US"/>
              <a:t>几种著名的面向对象方法</a:t>
            </a:r>
          </a:p>
        </p:txBody>
      </p:sp>
      <p:sp>
        <p:nvSpPr>
          <p:cNvPr id="1049863" name="Rectangle 3"/>
          <p:cNvSpPr>
            <a:spLocks noGrp="1"/>
          </p:cNvSpPr>
          <p:nvPr/>
        </p:nvSpPr>
        <p:spPr>
          <a:xfrm>
            <a:off x="457200" y="1136650"/>
            <a:ext cx="11189970" cy="4021455"/>
          </a:xfrm>
          <a:prstGeom prst="rect">
            <a:avLst/>
          </a:prstGeom>
          <a:noFill/>
          <a:ln w="9525">
            <a:noFill/>
          </a:ln>
        </p:spPr>
        <p:txBody>
          <a:bodyPr wrap="square" lIns="91440" tIns="45720" rIns="91440" bIns="45720" anchor="t"/>
          <a:lstStyle>
            <a:lvl1pPr marL="0" indent="0" algn="ctr" rtl="0" eaLnBrk="0" fontAlgn="base" hangingPunct="0">
              <a:spcBef>
                <a:spcPct val="20000"/>
              </a:spcBef>
              <a:spcAft>
                <a:spcPct val="0"/>
              </a:spcAft>
              <a:buFont typeface="Arial" panose="020B0604020202020204" pitchFamily="34" charset="0"/>
              <a:buNone/>
              <a:defRPr sz="2000" b="1" kern="1200">
                <a:solidFill>
                  <a:schemeClr val="tx1"/>
                </a:solidFill>
                <a:latin typeface="+mj-lt"/>
                <a:ea typeface="+mn-ea"/>
                <a:cs typeface="+mn-cs"/>
              </a:defRPr>
            </a:lvl1pPr>
            <a:lvl2pPr marL="457200" indent="0" algn="l" rtl="0" eaLnBrk="0" fontAlgn="base" hangingPunct="0">
              <a:spcBef>
                <a:spcPct val="20000"/>
              </a:spcBef>
              <a:spcAft>
                <a:spcPct val="0"/>
              </a:spcAft>
              <a:buFont typeface="Courier New" panose="02070309020205020404" pitchFamily="49" charset="0"/>
              <a:buNone/>
              <a:defRPr sz="1800" b="1" kern="1200">
                <a:solidFill>
                  <a:schemeClr val="tx1">
                    <a:tint val="75000"/>
                  </a:schemeClr>
                </a:solidFill>
                <a:latin typeface="+mj-lt"/>
                <a:ea typeface="+mn-ea"/>
                <a:cs typeface="+mn-cs"/>
              </a:defRPr>
            </a:lvl2pPr>
            <a:lvl3pPr marL="914400" indent="0" algn="l" rtl="0" eaLnBrk="0" fontAlgn="base" hangingPunct="0">
              <a:spcBef>
                <a:spcPct val="20000"/>
              </a:spcBef>
              <a:spcAft>
                <a:spcPct val="0"/>
              </a:spcAft>
              <a:buFont typeface="Arial" panose="020B0604020202020204" pitchFamily="34" charset="0"/>
              <a:buNone/>
              <a:defRPr sz="1600" b="1" kern="1200">
                <a:solidFill>
                  <a:schemeClr val="tx1">
                    <a:tint val="75000"/>
                  </a:schemeClr>
                </a:solidFill>
                <a:latin typeface="+mj-lt"/>
                <a:ea typeface="+mn-ea"/>
                <a:cs typeface="+mn-cs"/>
              </a:defRPr>
            </a:lvl3pPr>
            <a:lvl4pPr marL="1371600" indent="0" algn="l" rtl="0" eaLnBrk="0" fontAlgn="base" hangingPunct="0">
              <a:spcBef>
                <a:spcPct val="20000"/>
              </a:spcBef>
              <a:spcAft>
                <a:spcPct val="0"/>
              </a:spcAft>
              <a:buFont typeface="Courier New" panose="02070309020205020404" pitchFamily="49" charset="0"/>
              <a:buNone/>
              <a:defRPr sz="1400" b="1" kern="1200">
                <a:solidFill>
                  <a:schemeClr val="tx1">
                    <a:tint val="75000"/>
                  </a:schemeClr>
                </a:solidFill>
                <a:latin typeface="+mj-lt"/>
                <a:ea typeface="+mn-ea"/>
                <a:cs typeface="+mn-cs"/>
              </a:defRPr>
            </a:lvl4pPr>
            <a:lvl5pPr marL="1828800" indent="0" algn="l" rtl="0" eaLnBrk="0" fontAlgn="base" hangingPunct="0">
              <a:spcBef>
                <a:spcPct val="20000"/>
              </a:spcBef>
              <a:spcAft>
                <a:spcPct val="0"/>
              </a:spcAft>
              <a:buFont typeface="Arial" panose="020B0604020202020204" pitchFamily="34" charset="0"/>
              <a:buNone/>
              <a:defRPr sz="1400" b="1" kern="1200">
                <a:solidFill>
                  <a:schemeClr val="tx1">
                    <a:tint val="75000"/>
                  </a:schemeClr>
                </a:solidFill>
                <a:latin typeface="+mj-lt"/>
                <a:ea typeface="+mn-ea"/>
                <a:cs typeface="+mn-cs"/>
              </a:defRPr>
            </a:lvl5pPr>
            <a:lvl6pPr marL="2286000" indent="0" algn="l" defTabSz="914400" rtl="0" eaLnBrk="1" latinLnBrk="0" hangingPunct="1">
              <a:spcBef>
                <a:spcPct val="20000"/>
              </a:spcBef>
              <a:buFont typeface="Courier New" panose="02070309020205020404" pitchFamily="49" charset="0"/>
              <a:buNone/>
              <a:defRPr sz="1400" kern="1200">
                <a:solidFill>
                  <a:schemeClr val="tx1">
                    <a:tint val="75000"/>
                  </a:schemeClr>
                </a:solidFill>
                <a:latin typeface="+mj-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j-lt"/>
                <a:ea typeface="+mn-ea"/>
                <a:cs typeface="+mn-cs"/>
              </a:defRPr>
            </a:lvl7pPr>
            <a:lvl8pPr marL="3200400" indent="0" algn="l" defTabSz="914400" rtl="0" eaLnBrk="1" latinLnBrk="0" hangingPunct="1">
              <a:spcBef>
                <a:spcPct val="20000"/>
              </a:spcBef>
              <a:buFont typeface="Courier New" panose="02070309020205020404" pitchFamily="49" charset="0"/>
              <a:buNone/>
              <a:defRPr sz="1400" kern="1200">
                <a:solidFill>
                  <a:schemeClr val="tx1">
                    <a:tint val="75000"/>
                  </a:schemeClr>
                </a:solidFill>
                <a:latin typeface="+mj-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j-lt"/>
                <a:ea typeface="+mn-ea"/>
                <a:cs typeface="+mn-cs"/>
              </a:defRPr>
            </a:lvl9pPr>
          </a:lstStyle>
          <a:p>
            <a:pPr algn="l">
              <a:buFont typeface="Wingdings" panose="05000000000000000000" pitchFamily="2" charset="2"/>
              <a:buChar char="l"/>
            </a:pPr>
            <a:r>
              <a:rPr lang="zh-CN" altLang="en-US" sz="2800" b="0" kern="1200" dirty="0">
                <a:latin typeface="+mn-ea"/>
                <a:cs typeface="+mn-ea"/>
              </a:rPr>
              <a:t>Booch 方法（ 1991 ) </a:t>
            </a:r>
          </a:p>
          <a:p>
            <a:pPr algn="l">
              <a:buFont typeface="Wingdings" panose="05000000000000000000" pitchFamily="2" charset="2"/>
              <a:buChar char="l"/>
            </a:pPr>
            <a:r>
              <a:rPr lang="zh-CN" altLang="en-US" sz="2800" b="0" kern="1200" dirty="0">
                <a:latin typeface="+mn-ea"/>
                <a:cs typeface="+mn-ea"/>
              </a:rPr>
              <a:t>Coad 一 Yourdon 方法（ 1991 ) </a:t>
            </a:r>
          </a:p>
          <a:p>
            <a:pPr algn="l">
              <a:buFont typeface="Wingdings" panose="05000000000000000000" pitchFamily="2" charset="2"/>
              <a:buChar char="l"/>
            </a:pPr>
            <a:r>
              <a:rPr lang="zh-CN" altLang="en-US" sz="2800" b="0" kern="1200" dirty="0">
                <a:latin typeface="+mn-ea"/>
                <a:cs typeface="+mn-ea"/>
              </a:rPr>
              <a:t>Rumbaugh 方法（简称 OMT ) ( object Modeling Technology , 1991 ) </a:t>
            </a:r>
          </a:p>
          <a:p>
            <a:pPr algn="l">
              <a:buFont typeface="Wingdings" panose="05000000000000000000" pitchFamily="2" charset="2"/>
              <a:buChar char="l"/>
            </a:pPr>
            <a:r>
              <a:rPr lang="zh-CN" altLang="en-US" sz="2800" b="0" kern="1200" dirty="0">
                <a:latin typeface="+mn-ea"/>
                <a:cs typeface="+mn-ea"/>
              </a:rPr>
              <a:t>Jacobson 方法（简称 OOSE , 1992 ) </a:t>
            </a:r>
          </a:p>
          <a:p>
            <a:pPr algn="l">
              <a:buFont typeface="Wingdings" panose="05000000000000000000" pitchFamily="2" charset="2"/>
              <a:buChar char="l"/>
            </a:pPr>
            <a:r>
              <a:rPr lang="zh-CN" altLang="en-US" sz="2800" b="0" kern="1200" dirty="0">
                <a:latin typeface="+mn-ea"/>
                <a:cs typeface="+mn-ea"/>
              </a:rPr>
              <a:t>由 Rumbaugh 、 Booch 、 Jacobson 提出的统一建模语言 ( 简称 UML ) ( Unify Modeling Language , 1994 )</a:t>
            </a:r>
          </a:p>
        </p:txBody>
      </p:sp>
      <p:sp>
        <p:nvSpPr>
          <p:cNvPr id="1049864" name="圆角矩形标注 5"/>
          <p:cNvSpPr/>
          <p:nvPr/>
        </p:nvSpPr>
        <p:spPr>
          <a:xfrm>
            <a:off x="3250883" y="5157788"/>
            <a:ext cx="5689600" cy="1439863"/>
          </a:xfrm>
          <a:prstGeom prst="wedgeRoundRectCallout">
            <a:avLst>
              <a:gd name="adj1" fmla="val -80831"/>
              <a:gd name="adj2" fmla="val -9500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30000"/>
              </a:lnSpc>
              <a:spcBef>
                <a:spcPct val="30000"/>
              </a:spcBef>
              <a:spcAft>
                <a:spcPct val="0"/>
              </a:spcAft>
              <a:buClr>
                <a:schemeClr val="tx2"/>
              </a:buClr>
              <a:buSzTx/>
              <a:buFont typeface="Wingdings" panose="05000000000000000000" pitchFamily="2" charset="2"/>
              <a:buNone/>
            </a:pPr>
            <a:r>
              <a:rPr kumimoji="1" lang="zh-CN" altLang="en-US" sz="2400" b="1" i="0" u="none" strike="noStrike" kern="1200" cap="none" spc="0" normalizeH="0" baseline="0" noProof="0" dirty="0">
                <a:ln>
                  <a:noFill/>
                </a:ln>
                <a:solidFill>
                  <a:schemeClr val="bg1"/>
                </a:solidFill>
                <a:effectLst/>
                <a:uLnTx/>
                <a:uFillTx/>
                <a:latin typeface="+mn-lt"/>
                <a:ea typeface="+mn-ea"/>
                <a:cs typeface="+mn-cs"/>
              </a:rPr>
              <a:t>一种可视化建模语言，能描述开发需要的各种视图，并以此为基础组建系统。</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49864"/>
                                        </p:tgtEl>
                                        <p:attrNameLst>
                                          <p:attrName>style.visibility</p:attrName>
                                        </p:attrNameLst>
                                      </p:cBhvr>
                                      <p:to>
                                        <p:strVal val="visible"/>
                                      </p:to>
                                    </p:set>
                                    <p:animEffect transition="in" filter="wipe(down)">
                                      <p:cBhvr>
                                        <p:cTn id="7" dur="500"/>
                                        <p:tgtEl>
                                          <p:spTgt spid="1049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864" grpId="0" bldLvl="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867" name="标题 1"/>
          <p:cNvSpPr>
            <a:spLocks noGrp="1"/>
          </p:cNvSpPr>
          <p:nvPr>
            <p:ph type="title"/>
          </p:nvPr>
        </p:nvSpPr>
        <p:spPr>
          <a:xfrm>
            <a:off x="571500" y="189230"/>
            <a:ext cx="6350000" cy="668655"/>
          </a:xfrm>
        </p:spPr>
        <p:txBody>
          <a:bodyPr/>
          <a:lstStyle/>
          <a:p>
            <a:r>
              <a:rPr lang="en-US" altLang="zh-CN">
                <a:sym typeface="+mn-ea"/>
              </a:rPr>
              <a:t>3.12 </a:t>
            </a:r>
            <a:r>
              <a:rPr lang="zh-CN" altLang="en-US">
                <a:sym typeface="+mn-ea"/>
              </a:rPr>
              <a:t>面向对象的软件开发模型</a:t>
            </a:r>
            <a:br>
              <a:rPr lang="zh-CN" altLang="en-US"/>
            </a:br>
            <a:endParaRPr lang="zh-CN" altLang="en-US"/>
          </a:p>
        </p:txBody>
      </p:sp>
      <p:sp>
        <p:nvSpPr>
          <p:cNvPr id="1049868" name="Rectangle 3"/>
          <p:cNvSpPr>
            <a:spLocks noGrp="1" noChangeArrowheads="1"/>
          </p:cNvSpPr>
          <p:nvPr/>
        </p:nvSpPr>
        <p:spPr>
          <a:xfrm>
            <a:off x="296544" y="1547723"/>
            <a:ext cx="8253819" cy="351155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marL="0" indent="0" algn="just">
              <a:buNone/>
            </a:pPr>
            <a:r>
              <a:rPr lang="zh-CN" altLang="en-US" sz="2800" b="0" dirty="0">
                <a:solidFill>
                  <a:schemeClr val="accent1"/>
                </a:solidFill>
                <a:latin typeface="+mn-ea"/>
                <a:cs typeface="+mn-ea"/>
              </a:rPr>
              <a:t>数据模型（对象模型）:</a:t>
            </a:r>
          </a:p>
          <a:p>
            <a:pPr marL="0" indent="0" algn="just">
              <a:buNone/>
            </a:pPr>
            <a:r>
              <a:rPr lang="en-US" altLang="zh-CN" sz="2800" dirty="0">
                <a:latin typeface="Franklin Gothic Medium" panose="020B0603020102020204" pitchFamily="34" charset="0"/>
                <a:sym typeface="+mn-ea"/>
              </a:rPr>
              <a:t>     </a:t>
            </a:r>
            <a:r>
              <a:rPr lang="zh-CN" altLang="en-US" sz="2800" dirty="0">
                <a:latin typeface="Franklin Gothic Medium" panose="020B0603020102020204" pitchFamily="34" charset="0"/>
                <a:sym typeface="+mn-ea"/>
              </a:rPr>
              <a:t>描述系统数据结构的对象模型</a:t>
            </a:r>
            <a:r>
              <a:rPr lang="en-US" altLang="zh-CN" sz="2800" dirty="0">
                <a:latin typeface="+mn-ea"/>
                <a:cs typeface="+mn-ea"/>
                <a:sym typeface="+mn-ea"/>
              </a:rPr>
              <a:t>;</a:t>
            </a:r>
            <a:endParaRPr lang="zh-CN" altLang="en-US" sz="2800" b="0" dirty="0">
              <a:solidFill>
                <a:schemeClr val="accent1"/>
              </a:solidFill>
              <a:latin typeface="+mn-ea"/>
              <a:cs typeface="+mn-ea"/>
            </a:endParaRPr>
          </a:p>
          <a:p>
            <a:pPr marL="0" indent="0" algn="just">
              <a:buNone/>
            </a:pPr>
            <a:r>
              <a:rPr lang="zh-CN" altLang="en-US" sz="2800" b="0" dirty="0">
                <a:solidFill>
                  <a:schemeClr val="accent1"/>
                </a:solidFill>
                <a:latin typeface="+mn-ea"/>
                <a:cs typeface="+mn-ea"/>
              </a:rPr>
              <a:t>行为模型（动态模型）</a:t>
            </a:r>
          </a:p>
          <a:p>
            <a:pPr marL="0" indent="0" algn="just">
              <a:buNone/>
            </a:pPr>
            <a:r>
              <a:rPr lang="en-US" altLang="zh-CN" sz="2800" dirty="0">
                <a:latin typeface="Franklin Gothic Medium" panose="020B0603020102020204" pitchFamily="34" charset="0"/>
                <a:sym typeface="+mn-ea"/>
              </a:rPr>
              <a:t>     </a:t>
            </a:r>
            <a:r>
              <a:rPr lang="zh-CN" altLang="en-US" sz="2800" dirty="0">
                <a:latin typeface="Franklin Gothic Medium" panose="020B0603020102020204" pitchFamily="34" charset="0"/>
                <a:sym typeface="+mn-ea"/>
              </a:rPr>
              <a:t>描述系统控制结构</a:t>
            </a:r>
            <a:endParaRPr lang="zh-CN" altLang="en-US" sz="2800" dirty="0">
              <a:latin typeface="Franklin Gothic Medium" panose="020B0603020102020204" pitchFamily="34" charset="0"/>
            </a:endParaRPr>
          </a:p>
          <a:p>
            <a:pPr marL="0" indent="0" algn="just">
              <a:buNone/>
            </a:pPr>
            <a:r>
              <a:rPr lang="zh-CN" altLang="en-US" sz="2800" b="0" dirty="0">
                <a:solidFill>
                  <a:schemeClr val="accent1"/>
                </a:solidFill>
                <a:latin typeface="+mn-ea"/>
                <a:cs typeface="+mn-ea"/>
                <a:sym typeface="+mn-ea"/>
              </a:rPr>
              <a:t>功能模型</a:t>
            </a:r>
            <a:endParaRPr lang="en-US" altLang="zh-CN" sz="2800" b="0" dirty="0">
              <a:solidFill>
                <a:schemeClr val="accent1"/>
              </a:solidFill>
              <a:latin typeface="+mn-ea"/>
              <a:cs typeface="+mn-ea"/>
              <a:sym typeface="+mn-ea"/>
            </a:endParaRPr>
          </a:p>
          <a:p>
            <a:pPr marL="457200" lvl="1" indent="0" algn="just">
              <a:buNone/>
            </a:pPr>
            <a:r>
              <a:rPr lang="zh-CN" altLang="en-US" sz="2800" dirty="0">
                <a:latin typeface="Franklin Gothic Medium" panose="020B0603020102020204" pitchFamily="34" charset="0"/>
                <a:sym typeface="+mn-ea"/>
              </a:rPr>
              <a:t>描述系统功能。</a:t>
            </a:r>
            <a:endParaRPr lang="zh-CN" altLang="en-US" sz="2800" dirty="0">
              <a:latin typeface="Franklin Gothic Medium" panose="020B0603020102020204" pitchFamily="34" charset="0"/>
            </a:endParaRPr>
          </a:p>
          <a:p>
            <a:pPr marL="0" indent="0" algn="just">
              <a:buNone/>
            </a:pPr>
            <a:endParaRPr lang="zh-CN" altLang="en-US" sz="2800" b="0" dirty="0">
              <a:solidFill>
                <a:schemeClr val="accent1"/>
              </a:solidFill>
              <a:latin typeface="+mn-ea"/>
              <a:cs typeface="+mn-ea"/>
            </a:endParaRPr>
          </a:p>
        </p:txBody>
      </p:sp>
      <p:grpSp>
        <p:nvGrpSpPr>
          <p:cNvPr id="386" name="组合 19"/>
          <p:cNvGrpSpPr/>
          <p:nvPr/>
        </p:nvGrpSpPr>
        <p:grpSpPr bwMode="auto">
          <a:xfrm>
            <a:off x="5530215" y="273050"/>
            <a:ext cx="6567170" cy="5139692"/>
            <a:chOff x="0" y="304800"/>
            <a:chExt cx="8991600" cy="6695756"/>
          </a:xfrm>
        </p:grpSpPr>
        <p:sp>
          <p:nvSpPr>
            <p:cNvPr id="1049869" name="Oval 4"/>
            <p:cNvSpPr>
              <a:spLocks noChangeArrowheads="1"/>
            </p:cNvSpPr>
            <p:nvPr/>
          </p:nvSpPr>
          <p:spPr bwMode="auto">
            <a:xfrm>
              <a:off x="1295400" y="304800"/>
              <a:ext cx="6269038" cy="6269038"/>
            </a:xfrm>
            <a:prstGeom prst="ellipse">
              <a:avLst/>
            </a:prstGeom>
            <a:solidFill>
              <a:schemeClr val="bg1">
                <a:alpha val="50195"/>
              </a:schemeClr>
            </a:solidFill>
            <a:ln w="9525">
              <a:solidFill>
                <a:schemeClr val="tx1"/>
              </a:solidFill>
              <a:round/>
            </a:ln>
            <a:effectLst/>
          </p:spPr>
          <p:txBody>
            <a:bodyPr wrap="none" anchor="ctr"/>
            <a:lstStyle>
              <a:lvl1pPr algn="l" eaLnBrk="0" hangingPunct="0">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eaLnBrk="1" hangingPunct="1">
                <a:spcBef>
                  <a:spcPct val="30000"/>
                </a:spcBef>
                <a:buFont typeface="Wingdings" panose="05000000000000000000" pitchFamily="2" charset="2"/>
                <a:buNone/>
              </a:pPr>
              <a:endParaRPr lang="zh-CN" altLang="en-US">
                <a:latin typeface="Times New Roman" panose="02020603050405020304" pitchFamily="18" charset="0"/>
              </a:endParaRPr>
            </a:p>
          </p:txBody>
        </p:sp>
        <p:sp>
          <p:nvSpPr>
            <p:cNvPr id="1049870" name="Oval 5"/>
            <p:cNvSpPr>
              <a:spLocks noChangeArrowheads="1"/>
            </p:cNvSpPr>
            <p:nvPr/>
          </p:nvSpPr>
          <p:spPr bwMode="auto">
            <a:xfrm>
              <a:off x="2057400" y="1066800"/>
              <a:ext cx="4837113" cy="4837114"/>
            </a:xfrm>
            <a:prstGeom prst="ellipse">
              <a:avLst/>
            </a:prstGeom>
            <a:solidFill>
              <a:schemeClr val="bg1"/>
            </a:solidFill>
            <a:ln w="9525">
              <a:solidFill>
                <a:schemeClr val="tx1"/>
              </a:solidFill>
              <a:round/>
            </a:ln>
            <a:effectLst/>
          </p:spPr>
          <p:txBody>
            <a:bodyPr wrap="none" anchor="ctr"/>
            <a:lstStyle>
              <a:lvl1pPr algn="l" eaLnBrk="0" hangingPunct="0">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eaLnBrk="1" hangingPunct="1">
                <a:spcBef>
                  <a:spcPct val="30000"/>
                </a:spcBef>
                <a:buFont typeface="Wingdings" panose="05000000000000000000" pitchFamily="2" charset="2"/>
                <a:buNone/>
              </a:pPr>
              <a:endParaRPr lang="zh-CN" altLang="en-US">
                <a:latin typeface="Times New Roman" panose="02020603050405020304" pitchFamily="18" charset="0"/>
              </a:endParaRPr>
            </a:p>
          </p:txBody>
        </p:sp>
        <p:sp>
          <p:nvSpPr>
            <p:cNvPr id="1049871" name="Oval 6"/>
            <p:cNvSpPr>
              <a:spLocks noChangeArrowheads="1"/>
            </p:cNvSpPr>
            <p:nvPr/>
          </p:nvSpPr>
          <p:spPr bwMode="auto">
            <a:xfrm>
              <a:off x="3581400" y="2590800"/>
              <a:ext cx="1828800" cy="1828800"/>
            </a:xfrm>
            <a:prstGeom prst="ellipse">
              <a:avLst/>
            </a:prstGeom>
            <a:solidFill>
              <a:schemeClr val="folHlink">
                <a:alpha val="50195"/>
              </a:schemeClr>
            </a:solidFill>
            <a:ln w="9525">
              <a:solidFill>
                <a:schemeClr val="tx1"/>
              </a:solidFill>
              <a:round/>
            </a:ln>
            <a:effectLst/>
          </p:spPr>
          <p:txBody>
            <a:bodyPr wrap="none" anchor="ctr"/>
            <a:lstStyle>
              <a:lvl1pPr algn="l" eaLnBrk="0" hangingPunct="0">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eaLnBrk="1" hangingPunct="1">
                <a:spcBef>
                  <a:spcPct val="30000"/>
                </a:spcBef>
                <a:buFont typeface="Wingdings" panose="05000000000000000000" pitchFamily="2" charset="2"/>
                <a:buNone/>
              </a:pPr>
              <a:endParaRPr lang="zh-CN" altLang="en-US">
                <a:latin typeface="Times New Roman" panose="02020603050405020304" pitchFamily="18" charset="0"/>
              </a:endParaRPr>
            </a:p>
          </p:txBody>
        </p:sp>
        <p:sp>
          <p:nvSpPr>
            <p:cNvPr id="1049872" name="Line 7"/>
            <p:cNvSpPr>
              <a:spLocks noChangeShapeType="1"/>
            </p:cNvSpPr>
            <p:nvPr/>
          </p:nvSpPr>
          <p:spPr bwMode="auto">
            <a:xfrm>
              <a:off x="4495800" y="381000"/>
              <a:ext cx="0" cy="2209800"/>
            </a:xfrm>
            <a:prstGeom prst="line">
              <a:avLst/>
            </a:prstGeom>
            <a:noFill/>
            <a:ln w="9525">
              <a:solidFill>
                <a:schemeClr val="tx1"/>
              </a:solidFill>
              <a:round/>
            </a:ln>
            <a:effectLst/>
          </p:spPr>
          <p:txBody>
            <a:bodyPr wrap="none"/>
            <a:lstStyle/>
            <a:p>
              <a:endParaRPr lang="zh-CN" altLang="en-US"/>
            </a:p>
          </p:txBody>
        </p:sp>
        <p:sp>
          <p:nvSpPr>
            <p:cNvPr id="1049873" name="Line 8"/>
            <p:cNvSpPr>
              <a:spLocks noChangeShapeType="1"/>
            </p:cNvSpPr>
            <p:nvPr/>
          </p:nvSpPr>
          <p:spPr bwMode="auto">
            <a:xfrm flipV="1">
              <a:off x="1905000" y="3962400"/>
              <a:ext cx="1828800" cy="1143000"/>
            </a:xfrm>
            <a:prstGeom prst="line">
              <a:avLst/>
            </a:prstGeom>
            <a:noFill/>
            <a:ln w="9525">
              <a:solidFill>
                <a:schemeClr val="tx1"/>
              </a:solidFill>
              <a:round/>
            </a:ln>
            <a:effectLst/>
          </p:spPr>
          <p:txBody>
            <a:bodyPr wrap="none"/>
            <a:lstStyle/>
            <a:p>
              <a:endParaRPr lang="zh-CN" altLang="en-US"/>
            </a:p>
          </p:txBody>
        </p:sp>
        <p:sp>
          <p:nvSpPr>
            <p:cNvPr id="1049874" name="Line 9"/>
            <p:cNvSpPr>
              <a:spLocks noChangeShapeType="1"/>
            </p:cNvSpPr>
            <p:nvPr/>
          </p:nvSpPr>
          <p:spPr bwMode="auto">
            <a:xfrm>
              <a:off x="5334000" y="3962400"/>
              <a:ext cx="1752600" cy="1066800"/>
            </a:xfrm>
            <a:prstGeom prst="line">
              <a:avLst/>
            </a:prstGeom>
            <a:noFill/>
            <a:ln w="9525">
              <a:solidFill>
                <a:schemeClr val="tx1"/>
              </a:solidFill>
              <a:round/>
            </a:ln>
            <a:effectLst/>
          </p:spPr>
          <p:txBody>
            <a:bodyPr wrap="none"/>
            <a:lstStyle/>
            <a:p>
              <a:endParaRPr lang="zh-CN" altLang="en-US"/>
            </a:p>
          </p:txBody>
        </p:sp>
        <p:sp>
          <p:nvSpPr>
            <p:cNvPr id="1049875" name="Text Box 11"/>
            <p:cNvSpPr txBox="1">
              <a:spLocks noChangeArrowheads="1"/>
            </p:cNvSpPr>
            <p:nvPr/>
          </p:nvSpPr>
          <p:spPr bwMode="auto">
            <a:xfrm>
              <a:off x="2152650" y="2209800"/>
              <a:ext cx="1790701" cy="1045644"/>
            </a:xfrm>
            <a:prstGeom prst="rect">
              <a:avLst/>
            </a:prstGeom>
            <a:noFill/>
            <a:ln>
              <a:noFill/>
            </a:ln>
            <a:effectLst/>
          </p:spPr>
          <p:txBody>
            <a:bodyPr>
              <a:spAutoFit/>
            </a:bodyPr>
            <a:lstStyle>
              <a:lvl1pPr algn="l" eaLnBrk="0" hangingPunct="0">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dirty="0">
                  <a:solidFill>
                    <a:srgbClr val="000099"/>
                  </a:solidFill>
                  <a:latin typeface="宋体" panose="02010600030101010101" pitchFamily="2" charset="-122"/>
                </a:rPr>
                <a:t>类图</a:t>
              </a:r>
              <a:r>
                <a:rPr lang="zh-CN" altLang="en-US" dirty="0">
                  <a:solidFill>
                    <a:srgbClr val="000099"/>
                  </a:solidFill>
                  <a:latin typeface="Times New Roman" panose="02020603050405020304" pitchFamily="18" charset="0"/>
                </a:rPr>
                <a:t> </a:t>
              </a:r>
              <a:r>
                <a:rPr lang="en-US" altLang="zh-CN" dirty="0">
                  <a:solidFill>
                    <a:srgbClr val="000099"/>
                  </a:solidFill>
                  <a:latin typeface="Times New Roman" panose="02020603050405020304" pitchFamily="18" charset="0"/>
                </a:rPr>
                <a:t>(CD) </a:t>
              </a:r>
            </a:p>
          </p:txBody>
        </p:sp>
        <p:sp>
          <p:nvSpPr>
            <p:cNvPr id="1049876" name="Text Box 12"/>
            <p:cNvSpPr txBox="1">
              <a:spLocks noChangeArrowheads="1"/>
            </p:cNvSpPr>
            <p:nvPr/>
          </p:nvSpPr>
          <p:spPr bwMode="auto">
            <a:xfrm>
              <a:off x="5278438" y="2151063"/>
              <a:ext cx="1330650" cy="1747151"/>
            </a:xfrm>
            <a:prstGeom prst="rect">
              <a:avLst/>
            </a:prstGeom>
            <a:noFill/>
            <a:ln>
              <a:noFill/>
            </a:ln>
            <a:effectLst/>
          </p:spPr>
          <p:txBody>
            <a:bodyPr wrap="square">
              <a:spAutoFit/>
            </a:bodyPr>
            <a:lstStyle>
              <a:lvl1pPr algn="l" eaLnBrk="0" hangingPunct="0">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dirty="0">
                  <a:solidFill>
                    <a:srgbClr val="333399"/>
                  </a:solidFill>
                  <a:latin typeface="宋体" panose="02010600030101010101" pitchFamily="2" charset="-122"/>
                </a:rPr>
                <a:t>用例图</a:t>
              </a:r>
              <a:r>
                <a:rPr lang="zh-CN" altLang="en-US" dirty="0">
                  <a:solidFill>
                    <a:srgbClr val="333399"/>
                  </a:solidFill>
                  <a:latin typeface="Times New Roman" panose="02020603050405020304" pitchFamily="18" charset="0"/>
                </a:rPr>
                <a:t> </a:t>
              </a:r>
            </a:p>
            <a:p>
              <a:pPr algn="ctr" eaLnBrk="1" hangingPunct="1">
                <a:spcBef>
                  <a:spcPct val="50000"/>
                </a:spcBef>
                <a:buFont typeface="Wingdings" panose="05000000000000000000" pitchFamily="2" charset="2"/>
                <a:buNone/>
              </a:pPr>
              <a:r>
                <a:rPr lang="en-US" altLang="zh-CN" dirty="0">
                  <a:solidFill>
                    <a:srgbClr val="333399"/>
                  </a:solidFill>
                  <a:latin typeface="Times New Roman" panose="02020603050405020304" pitchFamily="18" charset="0"/>
                </a:rPr>
                <a:t>(UCD)</a:t>
              </a:r>
            </a:p>
          </p:txBody>
        </p:sp>
        <p:sp>
          <p:nvSpPr>
            <p:cNvPr id="1049877" name="Text Box 13"/>
            <p:cNvSpPr txBox="1">
              <a:spLocks noChangeArrowheads="1"/>
            </p:cNvSpPr>
            <p:nvPr/>
          </p:nvSpPr>
          <p:spPr bwMode="auto">
            <a:xfrm>
              <a:off x="2819400" y="4427700"/>
              <a:ext cx="3429001" cy="1283891"/>
            </a:xfrm>
            <a:prstGeom prst="rect">
              <a:avLst/>
            </a:prstGeom>
            <a:noFill/>
            <a:ln>
              <a:noFill/>
            </a:ln>
            <a:effectLst/>
          </p:spPr>
          <p:txBody>
            <a:bodyPr>
              <a:spAutoFit/>
            </a:bodyPr>
            <a:lstStyle>
              <a:lvl1pPr algn="l" eaLnBrk="0" hangingPunct="0">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dirty="0">
                  <a:solidFill>
                    <a:srgbClr val="0000CC"/>
                  </a:solidFill>
                  <a:latin typeface="Times New Roman" panose="02020603050405020304" pitchFamily="18" charset="0"/>
                </a:rPr>
                <a:t>活动图、顺序图、</a:t>
              </a:r>
              <a:endParaRPr lang="en-US" altLang="zh-CN" dirty="0">
                <a:solidFill>
                  <a:srgbClr val="0000CC"/>
                </a:solidFill>
                <a:latin typeface="Times New Roman" panose="02020603050405020304" pitchFamily="18" charset="0"/>
              </a:endParaRPr>
            </a:p>
            <a:p>
              <a:pPr algn="ctr" eaLnBrk="1" hangingPunct="1">
                <a:spcBef>
                  <a:spcPct val="50000"/>
                </a:spcBef>
                <a:buFont typeface="Wingdings" panose="05000000000000000000" pitchFamily="2" charset="2"/>
                <a:buNone/>
              </a:pPr>
              <a:r>
                <a:rPr lang="zh-CN" altLang="en-US" dirty="0">
                  <a:solidFill>
                    <a:srgbClr val="0000CC"/>
                  </a:solidFill>
                  <a:latin typeface="Times New Roman" panose="02020603050405020304" pitchFamily="18" charset="0"/>
                </a:rPr>
                <a:t>状态图</a:t>
              </a:r>
              <a:endParaRPr lang="en-US" altLang="zh-CN" dirty="0">
                <a:solidFill>
                  <a:srgbClr val="0000CC"/>
                </a:solidFill>
                <a:latin typeface="Times New Roman" panose="02020603050405020304" pitchFamily="18" charset="0"/>
              </a:endParaRPr>
            </a:p>
          </p:txBody>
        </p:sp>
        <p:sp>
          <p:nvSpPr>
            <p:cNvPr id="1049878" name="Text Box 14"/>
            <p:cNvSpPr txBox="1">
              <a:spLocks noChangeArrowheads="1"/>
            </p:cNvSpPr>
            <p:nvPr/>
          </p:nvSpPr>
          <p:spPr bwMode="auto">
            <a:xfrm>
              <a:off x="3943244" y="2835299"/>
              <a:ext cx="1065645" cy="1144912"/>
            </a:xfrm>
            <a:prstGeom prst="rect">
              <a:avLst/>
            </a:prstGeom>
            <a:noFill/>
            <a:ln>
              <a:noFill/>
            </a:ln>
            <a:effectLst/>
          </p:spPr>
          <p:txBody>
            <a:bodyPr>
              <a:spAutoFit/>
            </a:bodyPr>
            <a:lstStyle/>
            <a:p>
              <a:pPr>
                <a:spcBef>
                  <a:spcPct val="50000"/>
                </a:spcBef>
              </a:pPr>
              <a:r>
                <a:rPr lang="en-US" altLang="zh-CN" sz="2800" dirty="0">
                  <a:solidFill>
                    <a:srgbClr val="010103"/>
                  </a:solidFill>
                  <a:effectLst>
                    <a:outerShdw blurRad="38100" dist="38100" dir="2700000" algn="tl">
                      <a:srgbClr val="FFFFFF"/>
                    </a:outerShdw>
                  </a:effectLst>
                  <a:latin typeface="宋体" panose="02010600030101010101" pitchFamily="2" charset="-122"/>
                </a:rPr>
                <a:t>OOA</a:t>
              </a:r>
              <a:endParaRPr lang="zh-CN" altLang="en-US" sz="2800" dirty="0">
                <a:solidFill>
                  <a:srgbClr val="010103"/>
                </a:solidFill>
                <a:effectLst>
                  <a:outerShdw blurRad="38100" dist="38100" dir="2700000" algn="tl">
                    <a:srgbClr val="FFFFFF"/>
                  </a:outerShdw>
                </a:effectLst>
              </a:endParaRPr>
            </a:p>
          </p:txBody>
        </p:sp>
        <p:sp>
          <p:nvSpPr>
            <p:cNvPr id="1049879" name="Text Box 15"/>
            <p:cNvSpPr txBox="1">
              <a:spLocks noChangeArrowheads="1"/>
            </p:cNvSpPr>
            <p:nvPr/>
          </p:nvSpPr>
          <p:spPr bwMode="auto">
            <a:xfrm>
              <a:off x="0" y="2133600"/>
              <a:ext cx="1371600" cy="1283891"/>
            </a:xfrm>
            <a:prstGeom prst="rect">
              <a:avLst/>
            </a:prstGeom>
            <a:noFill/>
            <a:ln>
              <a:noFill/>
            </a:ln>
            <a:effectLst/>
          </p:spPr>
          <p:txBody>
            <a:bodyPr>
              <a:spAutoFit/>
            </a:bodyPr>
            <a:lstStyle>
              <a:lvl1pPr algn="l" eaLnBrk="0" hangingPunct="0">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dirty="0">
                  <a:solidFill>
                    <a:srgbClr val="003300"/>
                  </a:solidFill>
                  <a:latin typeface="Times New Roman" panose="02020603050405020304" pitchFamily="18" charset="0"/>
                </a:rPr>
                <a:t>数据</a:t>
              </a:r>
              <a:endParaRPr lang="en-US" altLang="zh-CN" dirty="0">
                <a:solidFill>
                  <a:srgbClr val="003300"/>
                </a:solidFill>
                <a:latin typeface="Times New Roman" panose="02020603050405020304" pitchFamily="18" charset="0"/>
              </a:endParaRPr>
            </a:p>
            <a:p>
              <a:pPr algn="ctr" eaLnBrk="1" hangingPunct="1">
                <a:spcBef>
                  <a:spcPct val="50000"/>
                </a:spcBef>
                <a:buFont typeface="Wingdings" panose="05000000000000000000" pitchFamily="2" charset="2"/>
                <a:buNone/>
              </a:pPr>
              <a:r>
                <a:rPr lang="zh-CN" altLang="en-US" dirty="0">
                  <a:solidFill>
                    <a:srgbClr val="003300"/>
                  </a:solidFill>
                  <a:latin typeface="Times New Roman" panose="02020603050405020304" pitchFamily="18" charset="0"/>
                </a:rPr>
                <a:t>模型</a:t>
              </a:r>
            </a:p>
          </p:txBody>
        </p:sp>
        <p:sp>
          <p:nvSpPr>
            <p:cNvPr id="1049880" name="Text Box 16"/>
            <p:cNvSpPr txBox="1">
              <a:spLocks noChangeArrowheads="1"/>
            </p:cNvSpPr>
            <p:nvPr/>
          </p:nvSpPr>
          <p:spPr bwMode="auto">
            <a:xfrm>
              <a:off x="3048000" y="6400800"/>
              <a:ext cx="2895600" cy="599756"/>
            </a:xfrm>
            <a:prstGeom prst="rect">
              <a:avLst/>
            </a:prstGeom>
            <a:noFill/>
            <a:ln>
              <a:noFill/>
            </a:ln>
            <a:effectLst/>
          </p:spPr>
          <p:txBody>
            <a:bodyPr>
              <a:spAutoFit/>
            </a:bodyPr>
            <a:lstStyle>
              <a:lvl1pPr algn="l" eaLnBrk="0" hangingPunct="0">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dirty="0">
                  <a:solidFill>
                    <a:srgbClr val="003300"/>
                  </a:solidFill>
                  <a:latin typeface="Times New Roman" panose="02020603050405020304" pitchFamily="18" charset="0"/>
                </a:rPr>
                <a:t>行为模型</a:t>
              </a:r>
              <a:endParaRPr lang="en-US" altLang="zh-CN" dirty="0">
                <a:solidFill>
                  <a:srgbClr val="003300"/>
                </a:solidFill>
                <a:latin typeface="Times New Roman" panose="02020603050405020304" pitchFamily="18" charset="0"/>
              </a:endParaRPr>
            </a:p>
          </p:txBody>
        </p:sp>
        <p:sp>
          <p:nvSpPr>
            <p:cNvPr id="1049881" name="Text Box 17"/>
            <p:cNvSpPr txBox="1">
              <a:spLocks noChangeArrowheads="1"/>
            </p:cNvSpPr>
            <p:nvPr/>
          </p:nvSpPr>
          <p:spPr bwMode="auto">
            <a:xfrm>
              <a:off x="7467600" y="2209800"/>
              <a:ext cx="1524000" cy="1283891"/>
            </a:xfrm>
            <a:prstGeom prst="rect">
              <a:avLst/>
            </a:prstGeom>
            <a:noFill/>
            <a:ln>
              <a:noFill/>
            </a:ln>
            <a:effectLst/>
          </p:spPr>
          <p:txBody>
            <a:bodyPr>
              <a:spAutoFit/>
            </a:bodyPr>
            <a:lstStyle>
              <a:lvl1pPr algn="l" eaLnBrk="0" hangingPunct="0">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dirty="0">
                  <a:solidFill>
                    <a:srgbClr val="003300"/>
                  </a:solidFill>
                  <a:latin typeface="Times New Roman" panose="02020603050405020304" pitchFamily="18" charset="0"/>
                </a:rPr>
                <a:t>功能</a:t>
              </a:r>
              <a:endParaRPr lang="en-US" altLang="zh-CN" dirty="0">
                <a:solidFill>
                  <a:srgbClr val="003300"/>
                </a:solidFill>
                <a:latin typeface="Times New Roman" panose="02020603050405020304" pitchFamily="18" charset="0"/>
              </a:endParaRPr>
            </a:p>
            <a:p>
              <a:pPr algn="ctr" eaLnBrk="1" hangingPunct="1">
                <a:spcBef>
                  <a:spcPct val="50000"/>
                </a:spcBef>
                <a:buFont typeface="Wingdings" panose="05000000000000000000" pitchFamily="2" charset="2"/>
                <a:buNone/>
              </a:pPr>
              <a:r>
                <a:rPr lang="zh-CN" altLang="en-US" dirty="0">
                  <a:solidFill>
                    <a:srgbClr val="003300"/>
                  </a:solidFill>
                  <a:latin typeface="Times New Roman" panose="02020603050405020304" pitchFamily="18" charset="0"/>
                </a:rPr>
                <a:t>模型</a:t>
              </a:r>
              <a:endParaRPr lang="en-US" altLang="zh-CN" dirty="0">
                <a:solidFill>
                  <a:srgbClr val="003300"/>
                </a:solidFill>
                <a:latin typeface="Times New Roman" panose="02020603050405020304" pitchFamily="18" charset="0"/>
              </a:endParaRPr>
            </a:p>
          </p:txBody>
        </p:sp>
        <p:sp>
          <p:nvSpPr>
            <p:cNvPr id="1049882" name="Line 18"/>
            <p:cNvSpPr>
              <a:spLocks noChangeShapeType="1"/>
            </p:cNvSpPr>
            <p:nvPr/>
          </p:nvSpPr>
          <p:spPr bwMode="auto">
            <a:xfrm flipV="1">
              <a:off x="1143000" y="2590799"/>
              <a:ext cx="858839" cy="1"/>
            </a:xfrm>
            <a:prstGeom prst="line">
              <a:avLst/>
            </a:prstGeom>
            <a:noFill/>
            <a:ln w="9525">
              <a:solidFill>
                <a:schemeClr val="tx1"/>
              </a:solidFill>
              <a:round/>
              <a:tailEnd type="triangle" w="med" len="med"/>
            </a:ln>
            <a:effectLst/>
          </p:spPr>
          <p:txBody>
            <a:bodyPr wrap="none"/>
            <a:lstStyle/>
            <a:p>
              <a:endParaRPr lang="zh-CN" altLang="en-US"/>
            </a:p>
          </p:txBody>
        </p:sp>
        <p:sp>
          <p:nvSpPr>
            <p:cNvPr id="1049883" name="Line 19"/>
            <p:cNvSpPr>
              <a:spLocks noChangeShapeType="1"/>
            </p:cNvSpPr>
            <p:nvPr/>
          </p:nvSpPr>
          <p:spPr bwMode="auto">
            <a:xfrm flipH="1" flipV="1">
              <a:off x="6609088" y="2590799"/>
              <a:ext cx="1010912" cy="1"/>
            </a:xfrm>
            <a:prstGeom prst="line">
              <a:avLst/>
            </a:prstGeom>
            <a:noFill/>
            <a:ln w="9525">
              <a:solidFill>
                <a:schemeClr val="tx1"/>
              </a:solidFill>
              <a:round/>
              <a:tailEnd type="triangle" w="med" len="med"/>
            </a:ln>
            <a:effectLst/>
          </p:spPr>
          <p:txBody>
            <a:bodyPr wrap="none"/>
            <a:lstStyle/>
            <a:p>
              <a:endParaRPr lang="zh-CN" altLang="en-US"/>
            </a:p>
          </p:txBody>
        </p:sp>
        <p:sp>
          <p:nvSpPr>
            <p:cNvPr id="1049884" name="Line 21"/>
            <p:cNvSpPr>
              <a:spLocks noChangeShapeType="1"/>
            </p:cNvSpPr>
            <p:nvPr/>
          </p:nvSpPr>
          <p:spPr bwMode="auto">
            <a:xfrm flipV="1">
              <a:off x="4343399" y="5903914"/>
              <a:ext cx="24041" cy="725486"/>
            </a:xfrm>
            <a:prstGeom prst="line">
              <a:avLst/>
            </a:prstGeom>
            <a:noFill/>
            <a:ln w="9525">
              <a:solidFill>
                <a:schemeClr val="tx1"/>
              </a:solidFill>
              <a:round/>
              <a:tailEnd type="triangle" w="med" len="med"/>
            </a:ln>
            <a:effectLst/>
          </p:spPr>
          <p:txBody>
            <a:bodyPr wrap="none"/>
            <a:lstStyle/>
            <a:p>
              <a:endParaRPr lang="zh-CN" altLang="en-US"/>
            </a:p>
          </p:txBody>
        </p:sp>
      </p:grpSp>
      <p:sp>
        <p:nvSpPr>
          <p:cNvPr id="1049885" name="文本框 23"/>
          <p:cNvSpPr txBox="1"/>
          <p:nvPr/>
        </p:nvSpPr>
        <p:spPr>
          <a:xfrm>
            <a:off x="395500" y="4724584"/>
            <a:ext cx="6861511" cy="1348740"/>
          </a:xfrm>
          <a:prstGeom prst="rect">
            <a:avLst/>
          </a:prstGeom>
          <a:noFill/>
        </p:spPr>
        <p:txBody>
          <a:bodyPr wrap="square" rtlCol="0" anchor="t">
            <a:spAutoFit/>
          </a:bodyPr>
          <a:lstStyle/>
          <a:p>
            <a:pPr marL="342900" indent="-342900" algn="l" eaLnBrk="0" hangingPunct="0">
              <a:spcBef>
                <a:spcPct val="20000"/>
              </a:spcBef>
              <a:buFont typeface="Arial" panose="020B0604020202020204" pitchFamily="34" charset="0"/>
            </a:pPr>
            <a:r>
              <a:rPr lang="zh-CN" altLang="en-US" sz="2800" dirty="0">
                <a:latin typeface="Franklin Gothic Medium" panose="020B0603020102020204" pitchFamily="34" charset="0"/>
                <a:sym typeface="+mn-ea"/>
              </a:rPr>
              <a:t>一个典型的软件系统使用</a:t>
            </a:r>
            <a:r>
              <a:rPr lang="zh-CN" altLang="en-US" sz="2800" dirty="0">
                <a:solidFill>
                  <a:srgbClr val="CC0000"/>
                </a:solidFill>
                <a:latin typeface="Franklin Gothic Medium" panose="020B0603020102020204" pitchFamily="34" charset="0"/>
                <a:sym typeface="+mn-ea"/>
              </a:rPr>
              <a:t>数据结构</a:t>
            </a:r>
            <a:r>
              <a:rPr lang="zh-CN" altLang="en-US" sz="2800" dirty="0">
                <a:latin typeface="Franklin Gothic Medium" panose="020B0603020102020204" pitchFamily="34" charset="0"/>
                <a:sym typeface="+mn-ea"/>
              </a:rPr>
              <a:t>（对象模型），</a:t>
            </a:r>
            <a:r>
              <a:rPr lang="zh-CN" altLang="en-US" sz="2800" dirty="0">
                <a:solidFill>
                  <a:srgbClr val="CC0000"/>
                </a:solidFill>
                <a:latin typeface="Franklin Gothic Medium" panose="020B0603020102020204" pitchFamily="34" charset="0"/>
                <a:sym typeface="+mn-ea"/>
              </a:rPr>
              <a:t>执行操作</a:t>
            </a:r>
            <a:r>
              <a:rPr lang="zh-CN" altLang="en-US" sz="2800" dirty="0">
                <a:latin typeface="Franklin Gothic Medium" panose="020B0603020102020204" pitchFamily="34" charset="0"/>
                <a:sym typeface="+mn-ea"/>
              </a:rPr>
              <a:t>（动态模型），并且完成</a:t>
            </a:r>
            <a:r>
              <a:rPr lang="zh-CN" altLang="en-US" sz="2800" dirty="0">
                <a:solidFill>
                  <a:srgbClr val="CC0000"/>
                </a:solidFill>
                <a:latin typeface="Franklin Gothic Medium" panose="020B0603020102020204" pitchFamily="34" charset="0"/>
                <a:sym typeface="+mn-ea"/>
              </a:rPr>
              <a:t>数据值的变化</a:t>
            </a:r>
            <a:r>
              <a:rPr lang="zh-CN" altLang="en-US" sz="2800" dirty="0">
                <a:latin typeface="Franklin Gothic Medium" panose="020B0603020102020204" pitchFamily="34" charset="0"/>
                <a:sym typeface="+mn-ea"/>
              </a:rPr>
              <a:t>（功能模型）。</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867"/>
                                        </p:tgtEl>
                                        <p:attrNameLst>
                                          <p:attrName>style.visibility</p:attrName>
                                        </p:attrNameLst>
                                      </p:cBhvr>
                                      <p:to>
                                        <p:strVal val="visible"/>
                                      </p:to>
                                    </p:set>
                                    <p:animEffect transition="in" filter="blinds(horizontal)">
                                      <p:cBhvr>
                                        <p:cTn id="7" dur="500"/>
                                        <p:tgtEl>
                                          <p:spTgt spid="10498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6"/>
                                        </p:tgtEl>
                                        <p:attrNameLst>
                                          <p:attrName>style.visibility</p:attrName>
                                        </p:attrNameLst>
                                      </p:cBhvr>
                                      <p:to>
                                        <p:strVal val="visible"/>
                                      </p:to>
                                    </p:set>
                                    <p:animEffect transition="in" filter="blinds(horizontal)">
                                      <p:cBhvr>
                                        <p:cTn id="12" dur="500"/>
                                        <p:tgtEl>
                                          <p:spTgt spid="38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49868"/>
                                        </p:tgtEl>
                                        <p:attrNameLst>
                                          <p:attrName>style.visibility</p:attrName>
                                        </p:attrNameLst>
                                      </p:cBhvr>
                                      <p:to>
                                        <p:strVal val="visible"/>
                                      </p:to>
                                    </p:set>
                                    <p:animEffect transition="in" filter="checkerboard(across)">
                                      <p:cBhvr>
                                        <p:cTn id="17" dur="500"/>
                                        <p:tgtEl>
                                          <p:spTgt spid="104986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49885"/>
                                        </p:tgtEl>
                                        <p:attrNameLst>
                                          <p:attrName>style.visibility</p:attrName>
                                        </p:attrNameLst>
                                      </p:cBhvr>
                                      <p:to>
                                        <p:strVal val="visible"/>
                                      </p:to>
                                    </p:set>
                                    <p:animEffect transition="in" filter="blinds(horizontal)">
                                      <p:cBhvr>
                                        <p:cTn id="22" dur="500"/>
                                        <p:tgtEl>
                                          <p:spTgt spid="1049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867" grpId="0"/>
      <p:bldP spid="1049868" grpId="0"/>
      <p:bldP spid="104988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886" name="标题 2"/>
          <p:cNvSpPr>
            <a:spLocks noGrp="1"/>
          </p:cNvSpPr>
          <p:nvPr>
            <p:ph type="title"/>
          </p:nvPr>
        </p:nvSpPr>
        <p:spPr>
          <a:xfrm>
            <a:off x="7514705" y="571500"/>
            <a:ext cx="4330931" cy="2197100"/>
          </a:xfrm>
        </p:spPr>
        <p:txBody>
          <a:bodyPr/>
          <a:lstStyle/>
          <a:p>
            <a:r>
              <a:rPr lang="en-US" altLang="zh-CN" dirty="0"/>
              <a:t>3.13.0</a:t>
            </a:r>
            <a:r>
              <a:rPr lang="zh-CN" altLang="en-US" dirty="0"/>
              <a:t>活动图和泳道图</a:t>
            </a:r>
          </a:p>
        </p:txBody>
      </p:sp>
      <p:sp>
        <p:nvSpPr>
          <p:cNvPr id="3" name="内容占位符 2">
            <a:extLst>
              <a:ext uri="{FF2B5EF4-FFF2-40B4-BE49-F238E27FC236}">
                <a16:creationId xmlns:a16="http://schemas.microsoft.com/office/drawing/2014/main" id="{B7240108-3355-467D-8107-2FCA9CEBE482}"/>
              </a:ext>
            </a:extLst>
          </p:cNvPr>
          <p:cNvSpPr>
            <a:spLocks noGrp="1"/>
          </p:cNvSpPr>
          <p:nvPr>
            <p:ph idx="1"/>
          </p:nvPr>
        </p:nvSpPr>
        <p:spPr>
          <a:xfrm>
            <a:off x="1989096" y="2400300"/>
            <a:ext cx="2688200" cy="1373537"/>
          </a:xfrm>
        </p:spPr>
        <p:txBody>
          <a:bodyPr/>
          <a:lstStyle/>
          <a:p>
            <a:r>
              <a:rPr lang="zh-CN" altLang="en-US" dirty="0"/>
              <a:t>活动图</a:t>
            </a:r>
            <a:endParaRPr lang="en-US" altLang="zh-CN" dirty="0"/>
          </a:p>
          <a:p>
            <a:r>
              <a:rPr lang="zh-CN" altLang="en-US" dirty="0"/>
              <a:t>泳道图</a:t>
            </a:r>
          </a:p>
        </p:txBody>
      </p:sp>
    </p:spTree>
    <p:extLst>
      <p:ext uri="{BB962C8B-B14F-4D97-AF65-F5344CB8AC3E}">
        <p14:creationId xmlns:p14="http://schemas.microsoft.com/office/powerpoint/2010/main" val="3554447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DA17C3-CABB-4CF3-B0B9-11DFA0D4E7FA}"/>
              </a:ext>
            </a:extLst>
          </p:cNvPr>
          <p:cNvSpPr>
            <a:spLocks noGrp="1"/>
          </p:cNvSpPr>
          <p:nvPr>
            <p:ph type="title"/>
          </p:nvPr>
        </p:nvSpPr>
        <p:spPr/>
        <p:txBody>
          <a:bodyPr/>
          <a:lstStyle/>
          <a:p>
            <a:endParaRPr lang="zh-CN" altLang="en-US" dirty="0"/>
          </a:p>
        </p:txBody>
      </p:sp>
      <p:pic>
        <p:nvPicPr>
          <p:cNvPr id="4" name="图片 3">
            <a:extLst>
              <a:ext uri="{FF2B5EF4-FFF2-40B4-BE49-F238E27FC236}">
                <a16:creationId xmlns:a16="http://schemas.microsoft.com/office/drawing/2014/main" id="{629C7519-23D9-4557-8C11-9DCCD54265B0}"/>
              </a:ext>
            </a:extLst>
          </p:cNvPr>
          <p:cNvPicPr>
            <a:picLocks noChangeAspect="1"/>
          </p:cNvPicPr>
          <p:nvPr/>
        </p:nvPicPr>
        <p:blipFill rotWithShape="1">
          <a:blip r:embed="rId2"/>
          <a:srcRect l="9811"/>
          <a:stretch/>
        </p:blipFill>
        <p:spPr>
          <a:xfrm>
            <a:off x="1074909" y="0"/>
            <a:ext cx="4627356" cy="6842355"/>
          </a:xfrm>
          <a:prstGeom prst="rect">
            <a:avLst/>
          </a:prstGeom>
        </p:spPr>
      </p:pic>
      <p:pic>
        <p:nvPicPr>
          <p:cNvPr id="6" name="图片 5">
            <a:extLst>
              <a:ext uri="{FF2B5EF4-FFF2-40B4-BE49-F238E27FC236}">
                <a16:creationId xmlns:a16="http://schemas.microsoft.com/office/drawing/2014/main" id="{F642337C-3803-457A-82FD-23DF31C18520}"/>
              </a:ext>
            </a:extLst>
          </p:cNvPr>
          <p:cNvPicPr>
            <a:picLocks noChangeAspect="1"/>
          </p:cNvPicPr>
          <p:nvPr/>
        </p:nvPicPr>
        <p:blipFill rotWithShape="1">
          <a:blip r:embed="rId3"/>
          <a:srcRect r="10017" b="114"/>
          <a:stretch/>
        </p:blipFill>
        <p:spPr>
          <a:xfrm>
            <a:off x="5702265" y="-7823"/>
            <a:ext cx="4627355" cy="6850178"/>
          </a:xfrm>
          <a:prstGeom prst="rect">
            <a:avLst/>
          </a:prstGeom>
        </p:spPr>
      </p:pic>
    </p:spTree>
    <p:extLst>
      <p:ext uri="{BB962C8B-B14F-4D97-AF65-F5344CB8AC3E}">
        <p14:creationId xmlns:p14="http://schemas.microsoft.com/office/powerpoint/2010/main" val="43295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886" name="标题 2"/>
          <p:cNvSpPr>
            <a:spLocks noGrp="1"/>
          </p:cNvSpPr>
          <p:nvPr>
            <p:ph type="title"/>
          </p:nvPr>
        </p:nvSpPr>
        <p:spPr>
          <a:xfrm>
            <a:off x="7514705" y="571500"/>
            <a:ext cx="4330931" cy="2197100"/>
          </a:xfrm>
        </p:spPr>
        <p:txBody>
          <a:bodyPr/>
          <a:lstStyle/>
          <a:p>
            <a:r>
              <a:rPr lang="en-US" altLang="zh-CN" dirty="0"/>
              <a:t>3.13 </a:t>
            </a:r>
            <a:r>
              <a:rPr lang="zh-CN" altLang="en-US" dirty="0"/>
              <a:t>功能模型</a:t>
            </a:r>
            <a:r>
              <a:rPr lang="en-US" altLang="zh-CN" dirty="0"/>
              <a:t>——</a:t>
            </a:r>
            <a:r>
              <a:rPr lang="zh-CN" altLang="en-US" dirty="0"/>
              <a:t>用例图</a:t>
            </a:r>
          </a:p>
        </p:txBody>
      </p:sp>
      <p:sp>
        <p:nvSpPr>
          <p:cNvPr id="1049887" name="内容占位符 3"/>
          <p:cNvSpPr>
            <a:spLocks noGrp="1"/>
          </p:cNvSpPr>
          <p:nvPr>
            <p:ph idx="1"/>
          </p:nvPr>
        </p:nvSpPr>
        <p:spPr/>
        <p:txBody>
          <a:bodyPr anchor="ctr" anchorCtr="0"/>
          <a:lstStyle/>
          <a:p>
            <a:r>
              <a:rPr lang="en-US" altLang="zh-CN" dirty="0"/>
              <a:t>3.13.1 </a:t>
            </a:r>
            <a:r>
              <a:rPr lang="zh-CN" altLang="en-US" dirty="0"/>
              <a:t>用例图的符号</a:t>
            </a:r>
            <a:endParaRPr lang="en-US" altLang="zh-CN" dirty="0"/>
          </a:p>
          <a:p>
            <a:r>
              <a:rPr lang="en-US" altLang="zh-CN" dirty="0"/>
              <a:t>3.13.2 </a:t>
            </a:r>
            <a:r>
              <a:rPr lang="zh-CN" altLang="en-US" dirty="0"/>
              <a:t>用例建模的过程</a:t>
            </a:r>
            <a:endParaRPr lang="en-US" altLang="zh-CN" dirty="0"/>
          </a:p>
          <a:p>
            <a:r>
              <a:rPr lang="en-US" altLang="zh-CN" dirty="0"/>
              <a:t>3.13.3 </a:t>
            </a:r>
            <a:r>
              <a:rPr lang="zh-CN" altLang="en-US" dirty="0"/>
              <a:t>用例图中的参与者</a:t>
            </a:r>
            <a:endParaRPr lang="en-US" altLang="zh-CN" dirty="0"/>
          </a:p>
          <a:p>
            <a:r>
              <a:rPr lang="en-US" altLang="zh-CN" dirty="0"/>
              <a:t>3.13.4 </a:t>
            </a:r>
            <a:r>
              <a:rPr lang="zh-CN" altLang="en-US" dirty="0"/>
              <a:t>用例图中的用例</a:t>
            </a:r>
            <a:endParaRPr lang="en-US" altLang="zh-CN" dirty="0"/>
          </a:p>
          <a:p>
            <a:r>
              <a:rPr lang="en-US" altLang="zh-CN" dirty="0"/>
              <a:t>3.13.5 </a:t>
            </a:r>
            <a:r>
              <a:rPr lang="zh-CN" altLang="en-US" dirty="0"/>
              <a:t>用例图中的系统和关联</a:t>
            </a:r>
            <a:endParaRPr lang="en-US" altLang="zh-CN" dirty="0"/>
          </a:p>
          <a:p>
            <a:r>
              <a:rPr lang="en-US" altLang="zh-CN" dirty="0"/>
              <a:t>3.13.6 </a:t>
            </a:r>
            <a:r>
              <a:rPr lang="zh-CN" altLang="en-US" dirty="0"/>
              <a:t>用例扩展</a:t>
            </a:r>
          </a:p>
        </p:txBody>
      </p:sp>
      <p:sp>
        <p:nvSpPr>
          <p:cNvPr id="1049888" name="文本占位符 4"/>
          <p:cNvSpPr>
            <a:spLocks noGrp="1"/>
          </p:cNvSpPr>
          <p:nvPr>
            <p:ph type="body" sz="half" idx="2"/>
          </p:nvPr>
        </p:nvSpPr>
        <p:spPr/>
        <p:txBody>
          <a:bodyPr/>
          <a:lstStyle/>
          <a:p>
            <a:r>
              <a:rPr lang="zh-CN" altLang="en-US" dirty="0"/>
              <a:t>用于描述系统功能的用例图讲说明用户是如何使用系统的。</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889" name="标题 1"/>
          <p:cNvSpPr>
            <a:spLocks noGrp="1"/>
          </p:cNvSpPr>
          <p:nvPr>
            <p:ph type="title"/>
          </p:nvPr>
        </p:nvSpPr>
        <p:spPr/>
        <p:txBody>
          <a:bodyPr/>
          <a:lstStyle/>
          <a:p>
            <a:r>
              <a:rPr lang="en-US" altLang="zh-CN" dirty="0">
                <a:sym typeface="+mn-ea"/>
              </a:rPr>
              <a:t>3.13.1</a:t>
            </a:r>
            <a:r>
              <a:rPr lang="zh-CN" altLang="en-US" dirty="0">
                <a:sym typeface="+mn-ea"/>
              </a:rPr>
              <a:t> 用例图的基本符号</a:t>
            </a:r>
            <a:br>
              <a:rPr lang="en-US" altLang="zh-CN" dirty="0"/>
            </a:br>
            <a:endParaRPr lang="en-US" altLang="zh-CN" dirty="0"/>
          </a:p>
        </p:txBody>
      </p:sp>
      <p:sp>
        <p:nvSpPr>
          <p:cNvPr id="1049890" name="Rectangle 3"/>
          <p:cNvSpPr>
            <a:spLocks noGrp="1"/>
          </p:cNvSpPr>
          <p:nvPr/>
        </p:nvSpPr>
        <p:spPr>
          <a:xfrm>
            <a:off x="363855" y="1363345"/>
            <a:ext cx="11464290" cy="116078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defTabSz="914400" latinLnBrk="0">
              <a:lnSpc>
                <a:spcPct val="100000"/>
              </a:lnSpc>
            </a:pPr>
            <a:r>
              <a:rPr lang="zh-CN" altLang="en-US" sz="2800" b="0" baseline="0" dirty="0">
                <a:latin typeface="+mn-ea"/>
                <a:cs typeface="+mn-ea"/>
              </a:rPr>
              <a:t>用例建模用于描述系统需求，把系统当作黑盒，</a:t>
            </a:r>
            <a:r>
              <a:rPr lang="zh-CN" altLang="en-US" sz="2800" b="0" baseline="0" dirty="0">
                <a:solidFill>
                  <a:srgbClr val="FF0000"/>
                </a:solidFill>
                <a:latin typeface="+mn-ea"/>
                <a:cs typeface="+mn-ea"/>
              </a:rPr>
              <a:t>从用户的角度，描述系统的场景</a:t>
            </a:r>
            <a:r>
              <a:rPr lang="zh-CN" altLang="en-US" sz="2800" b="0" baseline="0" dirty="0">
                <a:latin typeface="+mn-ea"/>
                <a:cs typeface="+mn-ea"/>
              </a:rPr>
              <a:t>。主要图形元素有以下</a:t>
            </a:r>
            <a:r>
              <a:rPr lang="en-US" altLang="zh-CN" sz="2800" b="0" baseline="0" dirty="0">
                <a:latin typeface="+mn-ea"/>
                <a:cs typeface="+mn-ea"/>
              </a:rPr>
              <a:t>3</a:t>
            </a:r>
            <a:r>
              <a:rPr lang="zh-CN" altLang="en-US" sz="2800" b="0" baseline="0" dirty="0">
                <a:latin typeface="+mn-ea"/>
                <a:cs typeface="+mn-ea"/>
              </a:rPr>
              <a:t>个：</a:t>
            </a:r>
            <a:endParaRPr lang="zh-CN" altLang="en-US" sz="2800" b="0" baseline="0" dirty="0">
              <a:solidFill>
                <a:srgbClr val="333399"/>
              </a:solidFill>
              <a:latin typeface="+mn-ea"/>
              <a:cs typeface="+mn-ea"/>
            </a:endParaRPr>
          </a:p>
        </p:txBody>
      </p:sp>
      <p:sp>
        <p:nvSpPr>
          <p:cNvPr id="1049891" name="Rectangle 3"/>
          <p:cNvSpPr>
            <a:spLocks noGrp="1" noChangeArrowheads="1"/>
          </p:cNvSpPr>
          <p:nvPr/>
        </p:nvSpPr>
        <p:spPr>
          <a:xfrm>
            <a:off x="1822450" y="2463165"/>
            <a:ext cx="9738995" cy="368046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r>
              <a:rPr lang="zh-CN" altLang="en-US" sz="2800" b="0" dirty="0">
                <a:solidFill>
                  <a:srgbClr val="333399"/>
                </a:solidFill>
                <a:latin typeface="+mn-ea"/>
                <a:cs typeface="+mn-ea"/>
                <a:sym typeface="+mn-ea"/>
              </a:rPr>
              <a:t>参与者：</a:t>
            </a:r>
            <a:r>
              <a:rPr lang="zh-CN" altLang="en-US" sz="2800" b="0" dirty="0">
                <a:latin typeface="+mn-ea"/>
                <a:cs typeface="+mn-ea"/>
                <a:sym typeface="+mn-ea"/>
              </a:rPr>
              <a:t>是指外部用户或外部实体在系统中扮演的角色</a:t>
            </a:r>
            <a:r>
              <a:rPr lang="zh-CN" altLang="en-US" sz="2800" b="0" dirty="0">
                <a:solidFill>
                  <a:srgbClr val="333399"/>
                </a:solidFill>
                <a:latin typeface="+mn-ea"/>
                <a:cs typeface="+mn-ea"/>
                <a:sym typeface="+mn-ea"/>
              </a:rPr>
              <a:t>。可以是</a:t>
            </a:r>
            <a:r>
              <a:rPr lang="zh-CN" altLang="en-US" sz="2800" b="0" dirty="0">
                <a:solidFill>
                  <a:srgbClr val="FF0000"/>
                </a:solidFill>
                <a:latin typeface="+mn-ea"/>
                <a:cs typeface="+mn-ea"/>
                <a:sym typeface="+mn-ea"/>
              </a:rPr>
              <a:t>一个人</a:t>
            </a:r>
            <a:r>
              <a:rPr lang="zh-CN" altLang="en-US" sz="2800" b="0" dirty="0">
                <a:latin typeface="+mn-ea"/>
                <a:cs typeface="+mn-ea"/>
                <a:sym typeface="+mn-ea"/>
              </a:rPr>
              <a:t>、</a:t>
            </a:r>
            <a:r>
              <a:rPr lang="zh-CN" altLang="en-US" sz="2800" b="0" dirty="0">
                <a:solidFill>
                  <a:srgbClr val="FF0000"/>
                </a:solidFill>
                <a:latin typeface="+mn-ea"/>
                <a:cs typeface="+mn-ea"/>
                <a:sym typeface="+mn-ea"/>
              </a:rPr>
              <a:t>一个计算机子系统</a:t>
            </a:r>
            <a:r>
              <a:rPr lang="zh-CN" altLang="en-US" sz="2800" b="0" dirty="0">
                <a:latin typeface="+mn-ea"/>
                <a:cs typeface="+mn-ea"/>
                <a:sym typeface="+mn-ea"/>
              </a:rPr>
              <a:t>、</a:t>
            </a:r>
            <a:r>
              <a:rPr lang="zh-CN" altLang="en-US" sz="2800" b="0" dirty="0">
                <a:solidFill>
                  <a:srgbClr val="FF0000"/>
                </a:solidFill>
                <a:latin typeface="+mn-ea"/>
                <a:cs typeface="+mn-ea"/>
                <a:sym typeface="+mn-ea"/>
              </a:rPr>
              <a:t>硬件设备</a:t>
            </a:r>
            <a:r>
              <a:rPr lang="zh-CN" altLang="en-US" sz="2800" b="0" dirty="0">
                <a:latin typeface="+mn-ea"/>
                <a:cs typeface="+mn-ea"/>
                <a:sym typeface="+mn-ea"/>
              </a:rPr>
              <a:t>或者</a:t>
            </a:r>
            <a:r>
              <a:rPr lang="zh-CN" altLang="en-US" sz="2800" b="0" dirty="0">
                <a:solidFill>
                  <a:srgbClr val="FF0000"/>
                </a:solidFill>
                <a:latin typeface="+mn-ea"/>
                <a:cs typeface="+mn-ea"/>
                <a:sym typeface="+mn-ea"/>
              </a:rPr>
              <a:t>时间</a:t>
            </a:r>
            <a:r>
              <a:rPr lang="zh-CN" altLang="en-US" sz="2800" b="0" dirty="0">
                <a:latin typeface="+mn-ea"/>
                <a:cs typeface="+mn-ea"/>
                <a:sym typeface="+mn-ea"/>
              </a:rPr>
              <a:t>等角色</a:t>
            </a:r>
            <a:endParaRPr lang="zh-CN" altLang="en-US" sz="2800" b="0" dirty="0">
              <a:latin typeface="+mn-ea"/>
              <a:cs typeface="+mn-ea"/>
            </a:endParaRPr>
          </a:p>
          <a:p>
            <a:pPr algn="just"/>
            <a:r>
              <a:rPr lang="zh-CN" altLang="en-US" sz="2800" b="0" dirty="0">
                <a:solidFill>
                  <a:srgbClr val="333399"/>
                </a:solidFill>
                <a:latin typeface="+mn-ea"/>
                <a:cs typeface="+mn-ea"/>
                <a:sym typeface="+mn-ea"/>
              </a:rPr>
              <a:t>用例：</a:t>
            </a:r>
            <a:r>
              <a:rPr lang="zh-CN" altLang="en-US" sz="2800" b="0" dirty="0">
                <a:latin typeface="+mn-ea"/>
                <a:cs typeface="+mn-ea"/>
                <a:sym typeface="+mn-ea"/>
              </a:rPr>
              <a:t>对</a:t>
            </a:r>
            <a:r>
              <a:rPr lang="zh-CN" altLang="en-US" sz="2800" b="0" dirty="0">
                <a:solidFill>
                  <a:srgbClr val="FF0000"/>
                </a:solidFill>
                <a:latin typeface="+mn-ea"/>
                <a:cs typeface="+mn-ea"/>
                <a:sym typeface="+mn-ea"/>
              </a:rPr>
              <a:t>一组</a:t>
            </a:r>
            <a:r>
              <a:rPr lang="zh-CN" altLang="en-US" sz="2800" b="0" dirty="0">
                <a:latin typeface="+mn-ea"/>
                <a:cs typeface="+mn-ea"/>
                <a:sym typeface="+mn-ea"/>
              </a:rPr>
              <a:t>动作序列的描述，系统通过执行</a:t>
            </a:r>
            <a:r>
              <a:rPr lang="zh-CN" altLang="en-US" sz="2800" b="0" dirty="0">
                <a:solidFill>
                  <a:srgbClr val="FF0000"/>
                </a:solidFill>
                <a:latin typeface="+mn-ea"/>
                <a:cs typeface="+mn-ea"/>
                <a:sym typeface="+mn-ea"/>
              </a:rPr>
              <a:t>这一组动作序列</a:t>
            </a:r>
            <a:r>
              <a:rPr lang="zh-CN" altLang="en-US" sz="2800" b="0" dirty="0">
                <a:latin typeface="+mn-ea"/>
                <a:cs typeface="+mn-ea"/>
                <a:sym typeface="+mn-ea"/>
              </a:rPr>
              <a:t>为参与者</a:t>
            </a:r>
            <a:r>
              <a:rPr lang="zh-CN" altLang="en-US" sz="2800" b="0" dirty="0">
                <a:solidFill>
                  <a:srgbClr val="FF0000"/>
                </a:solidFill>
                <a:latin typeface="+mn-ea"/>
                <a:cs typeface="+mn-ea"/>
                <a:sym typeface="+mn-ea"/>
              </a:rPr>
              <a:t>产生</a:t>
            </a:r>
            <a:r>
              <a:rPr lang="zh-CN" altLang="en-US" sz="2800" b="0" dirty="0">
                <a:latin typeface="+mn-ea"/>
                <a:cs typeface="+mn-ea"/>
                <a:sym typeface="+mn-ea"/>
              </a:rPr>
              <a:t>一个可观察的结果。用例名往往用动宾结构命名。</a:t>
            </a:r>
            <a:endParaRPr lang="zh-CN" altLang="en-US" sz="2800" b="0" dirty="0">
              <a:latin typeface="+mn-ea"/>
              <a:cs typeface="+mn-ea"/>
            </a:endParaRPr>
          </a:p>
          <a:p>
            <a:pPr algn="just"/>
            <a:r>
              <a:rPr lang="zh-CN" altLang="en-US" sz="2800" b="0" dirty="0">
                <a:solidFill>
                  <a:srgbClr val="333399"/>
                </a:solidFill>
                <a:latin typeface="+mn-ea"/>
                <a:cs typeface="+mn-ea"/>
                <a:sym typeface="+mn-ea"/>
              </a:rPr>
              <a:t>执行关联：</a:t>
            </a:r>
            <a:r>
              <a:rPr lang="en-US" altLang="zh-CN" sz="2800" b="0" dirty="0">
                <a:latin typeface="+mn-ea"/>
                <a:cs typeface="+mn-ea"/>
                <a:sym typeface="+mn-ea"/>
              </a:rPr>
              <a:t> </a:t>
            </a:r>
            <a:r>
              <a:rPr lang="zh-CN" altLang="en-US" sz="2800" b="0" dirty="0">
                <a:latin typeface="+mn-ea"/>
                <a:cs typeface="+mn-ea"/>
                <a:sym typeface="+mn-ea"/>
              </a:rPr>
              <a:t>参与者（</a:t>
            </a:r>
            <a:r>
              <a:rPr lang="en-US" altLang="zh-CN" sz="2800" b="0" dirty="0">
                <a:latin typeface="+mn-ea"/>
                <a:cs typeface="+mn-ea"/>
                <a:sym typeface="+mn-ea"/>
              </a:rPr>
              <a:t>Actor </a:t>
            </a:r>
            <a:r>
              <a:rPr lang="zh-CN" altLang="en-US" sz="2800" b="0" dirty="0">
                <a:latin typeface="+mn-ea"/>
                <a:cs typeface="+mn-ea"/>
                <a:sym typeface="+mn-ea"/>
              </a:rPr>
              <a:t>）执行用例（</a:t>
            </a:r>
            <a:r>
              <a:rPr lang="en-US" altLang="zh-CN" sz="2800" b="0" dirty="0">
                <a:latin typeface="+mn-ea"/>
                <a:cs typeface="+mn-ea"/>
                <a:sym typeface="+mn-ea"/>
              </a:rPr>
              <a:t>Use Case</a:t>
            </a:r>
            <a:r>
              <a:rPr lang="zh-CN" altLang="en-US" sz="2800" b="0" dirty="0">
                <a:latin typeface="+mn-ea"/>
                <a:cs typeface="+mn-ea"/>
                <a:sym typeface="+mn-ea"/>
              </a:rPr>
              <a:t>）之间的关系</a:t>
            </a:r>
            <a:endParaRPr lang="zh-CN" altLang="en-US" sz="2800" b="0" dirty="0">
              <a:latin typeface="+mn-ea"/>
              <a:cs typeface="+mn-ea"/>
            </a:endParaRPr>
          </a:p>
        </p:txBody>
      </p:sp>
      <p:pic>
        <p:nvPicPr>
          <p:cNvPr id="2097174" name="Picture 4"/>
          <p:cNvPicPr>
            <a:picLocks noChangeAspect="1"/>
          </p:cNvPicPr>
          <p:nvPr/>
        </p:nvPicPr>
        <p:blipFill>
          <a:blip r:embed="rId2"/>
          <a:stretch>
            <a:fillRect/>
          </a:stretch>
        </p:blipFill>
        <p:spPr>
          <a:xfrm>
            <a:off x="772795" y="2517775"/>
            <a:ext cx="1049655" cy="855980"/>
          </a:xfrm>
          <a:prstGeom prst="rect">
            <a:avLst/>
          </a:prstGeom>
          <a:noFill/>
          <a:ln w="9525">
            <a:noFill/>
          </a:ln>
        </p:spPr>
      </p:pic>
      <p:pic>
        <p:nvPicPr>
          <p:cNvPr id="2097175" name="Picture 4"/>
          <p:cNvPicPr>
            <a:picLocks noChangeAspect="1"/>
          </p:cNvPicPr>
          <p:nvPr/>
        </p:nvPicPr>
        <p:blipFill>
          <a:blip r:embed="rId3"/>
          <a:stretch>
            <a:fillRect/>
          </a:stretch>
        </p:blipFill>
        <p:spPr>
          <a:xfrm>
            <a:off x="19685" y="3723005"/>
            <a:ext cx="2668905" cy="1288415"/>
          </a:xfrm>
          <a:prstGeom prst="rect">
            <a:avLst/>
          </a:prstGeom>
          <a:noFill/>
          <a:ln w="9525">
            <a:noFill/>
          </a:ln>
        </p:spPr>
      </p:pic>
      <p:cxnSp>
        <p:nvCxnSpPr>
          <p:cNvPr id="3145888" name="直接箭头连接符 11"/>
          <p:cNvCxnSpPr>
            <a:cxnSpLocks/>
          </p:cNvCxnSpPr>
          <p:nvPr/>
        </p:nvCxnSpPr>
        <p:spPr>
          <a:xfrm>
            <a:off x="501015" y="5439410"/>
            <a:ext cx="1344295" cy="9525"/>
          </a:xfrm>
          <a:prstGeom prst="straightConnector1">
            <a:avLst/>
          </a:prstGeom>
          <a:ln w="28575">
            <a:headEnd type="non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890"/>
                                        </p:tgtEl>
                                        <p:attrNameLst>
                                          <p:attrName>style.visibility</p:attrName>
                                        </p:attrNameLst>
                                      </p:cBhvr>
                                      <p:to>
                                        <p:strVal val="visible"/>
                                      </p:to>
                                    </p:set>
                                    <p:animEffect transition="in" filter="blinds(horizontal)">
                                      <p:cBhvr>
                                        <p:cTn id="7" dur="500"/>
                                        <p:tgtEl>
                                          <p:spTgt spid="10498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9891"/>
                                        </p:tgtEl>
                                        <p:attrNameLst>
                                          <p:attrName>style.visibility</p:attrName>
                                        </p:attrNameLst>
                                      </p:cBhvr>
                                      <p:to>
                                        <p:strVal val="visible"/>
                                      </p:to>
                                    </p:set>
                                    <p:animEffect transition="in" filter="blinds(horizontal)">
                                      <p:cBhvr>
                                        <p:cTn id="12" dur="500"/>
                                        <p:tgtEl>
                                          <p:spTgt spid="104989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97174"/>
                                        </p:tgtEl>
                                        <p:attrNameLst>
                                          <p:attrName>style.visibility</p:attrName>
                                        </p:attrNameLst>
                                      </p:cBhvr>
                                      <p:to>
                                        <p:strVal val="visible"/>
                                      </p:to>
                                    </p:set>
                                    <p:animEffect transition="in" filter="barn(inVertical)">
                                      <p:cBhvr>
                                        <p:cTn id="17" dur="500"/>
                                        <p:tgtEl>
                                          <p:spTgt spid="209717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097175"/>
                                        </p:tgtEl>
                                        <p:attrNameLst>
                                          <p:attrName>style.visibility</p:attrName>
                                        </p:attrNameLst>
                                      </p:cBhvr>
                                      <p:to>
                                        <p:strVal val="visible"/>
                                      </p:to>
                                    </p:set>
                                    <p:animEffect transition="in" filter="barn(inVertical)">
                                      <p:cBhvr>
                                        <p:cTn id="22" dur="500"/>
                                        <p:tgtEl>
                                          <p:spTgt spid="209717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145888"/>
                                        </p:tgtEl>
                                        <p:attrNameLst>
                                          <p:attrName>style.visibility</p:attrName>
                                        </p:attrNameLst>
                                      </p:cBhvr>
                                      <p:to>
                                        <p:strVal val="visible"/>
                                      </p:to>
                                    </p:set>
                                    <p:animEffect transition="in" filter="barn(inVertical)">
                                      <p:cBhvr>
                                        <p:cTn id="27" dur="500"/>
                                        <p:tgtEl>
                                          <p:spTgt spid="3145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890" grpId="0"/>
      <p:bldP spid="1049891"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892" name="内容占位符 2"/>
          <p:cNvSpPr>
            <a:spLocks noGrp="1"/>
          </p:cNvSpPr>
          <p:nvPr/>
        </p:nvSpPr>
        <p:spPr>
          <a:xfrm>
            <a:off x="508952" y="1031471"/>
            <a:ext cx="11174095" cy="452628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defTabSz="914400" latinLnBrk="0">
              <a:lnSpc>
                <a:spcPct val="100000"/>
              </a:lnSpc>
            </a:pPr>
            <a:r>
              <a:rPr lang="zh-CN" altLang="en-US" sz="3200" b="0" baseline="0" dirty="0">
                <a:latin typeface="+mn-ea"/>
                <a:cs typeface="+mn-ea"/>
              </a:rPr>
              <a:t>建立用例模型的</a:t>
            </a:r>
            <a:r>
              <a:rPr lang="zh-CN" altLang="en-US" sz="3200" b="0" u="sng" baseline="0" dirty="0">
                <a:solidFill>
                  <a:srgbClr val="333399"/>
                </a:solidFill>
                <a:latin typeface="+mn-ea"/>
                <a:cs typeface="+mn-ea"/>
              </a:rPr>
              <a:t>顺序</a:t>
            </a:r>
            <a:r>
              <a:rPr lang="zh-CN" altLang="en-US" sz="3200" b="0" baseline="0" dirty="0">
                <a:latin typeface="+mn-ea"/>
                <a:cs typeface="+mn-ea"/>
              </a:rPr>
              <a:t>是：</a:t>
            </a:r>
          </a:p>
          <a:p>
            <a:pPr defTabSz="914400" latinLnBrk="0">
              <a:lnSpc>
                <a:spcPct val="100000"/>
              </a:lnSpc>
              <a:buFont typeface="宋体" panose="02010600030101010101" pitchFamily="2" charset="-122"/>
              <a:buAutoNum type="arabicPeriod"/>
            </a:pPr>
            <a:r>
              <a:rPr lang="zh-CN" altLang="en-US" b="0" baseline="0" dirty="0">
                <a:latin typeface="+mn-ea"/>
                <a:cs typeface="+mn-ea"/>
              </a:rPr>
              <a:t>确定谁会</a:t>
            </a:r>
            <a:r>
              <a:rPr lang="zh-CN" altLang="en-US" b="0" baseline="0" dirty="0">
                <a:solidFill>
                  <a:srgbClr val="FF0000"/>
                </a:solidFill>
                <a:latin typeface="+mn-ea"/>
                <a:cs typeface="+mn-ea"/>
              </a:rPr>
              <a:t>直接使用</a:t>
            </a:r>
            <a:r>
              <a:rPr lang="zh-CN" altLang="en-US" b="0" baseline="0" dirty="0">
                <a:latin typeface="+mn-ea"/>
                <a:cs typeface="+mn-ea"/>
              </a:rPr>
              <a:t>该系统。这些都是参与者</a:t>
            </a:r>
            <a:r>
              <a:rPr lang="en-US" altLang="zh-CN" b="0" baseline="0" dirty="0">
                <a:latin typeface="+mn-ea"/>
                <a:cs typeface="+mn-ea"/>
              </a:rPr>
              <a:t>(Actor)</a:t>
            </a:r>
            <a:r>
              <a:rPr lang="zh-CN" altLang="en-US" b="0" baseline="0" dirty="0">
                <a:latin typeface="+mn-ea"/>
                <a:cs typeface="+mn-ea"/>
              </a:rPr>
              <a:t>。 </a:t>
            </a:r>
          </a:p>
          <a:p>
            <a:pPr defTabSz="914400" latinLnBrk="0">
              <a:lnSpc>
                <a:spcPct val="100000"/>
              </a:lnSpc>
              <a:buFont typeface="宋体" panose="02010600030101010101" pitchFamily="2" charset="-122"/>
              <a:buAutoNum type="arabicPeriod"/>
            </a:pPr>
            <a:r>
              <a:rPr lang="zh-CN" altLang="en-US" b="0" baseline="0" dirty="0">
                <a:latin typeface="+mn-ea"/>
                <a:cs typeface="+mn-ea"/>
              </a:rPr>
              <a:t>选取其中一个参与者。</a:t>
            </a:r>
          </a:p>
          <a:p>
            <a:pPr defTabSz="914400" latinLnBrk="0">
              <a:lnSpc>
                <a:spcPct val="100000"/>
              </a:lnSpc>
              <a:buFont typeface="宋体" panose="02010600030101010101" pitchFamily="2" charset="-122"/>
              <a:buAutoNum type="arabicPeriod"/>
            </a:pPr>
            <a:r>
              <a:rPr lang="zh-CN" altLang="en-US" b="0" baseline="0" dirty="0">
                <a:latin typeface="+mn-ea"/>
                <a:cs typeface="+mn-ea"/>
              </a:rPr>
              <a:t>定义该参与者</a:t>
            </a:r>
            <a:r>
              <a:rPr lang="zh-CN" altLang="en-US" b="0" baseline="0" dirty="0">
                <a:solidFill>
                  <a:srgbClr val="FF0000"/>
                </a:solidFill>
                <a:latin typeface="+mn-ea"/>
                <a:cs typeface="+mn-ea"/>
              </a:rPr>
              <a:t>希望系统做什么</a:t>
            </a:r>
            <a:r>
              <a:rPr lang="zh-CN" altLang="en-US" b="0" baseline="0" dirty="0">
                <a:latin typeface="+mn-ea"/>
                <a:cs typeface="+mn-ea"/>
              </a:rPr>
              <a:t>，参与者希望系统做的每件事成为一个用例。 </a:t>
            </a:r>
          </a:p>
          <a:p>
            <a:pPr defTabSz="914400" latinLnBrk="0">
              <a:lnSpc>
                <a:spcPct val="100000"/>
              </a:lnSpc>
              <a:buFont typeface="宋体" panose="02010600030101010101" pitchFamily="2" charset="-122"/>
              <a:buAutoNum type="arabicPeriod"/>
            </a:pPr>
            <a:r>
              <a:rPr lang="zh-CN" altLang="en-US" b="0" baseline="0" dirty="0">
                <a:latin typeface="+mn-ea"/>
                <a:cs typeface="+mn-ea"/>
              </a:rPr>
              <a:t>对每件事来说，</a:t>
            </a:r>
            <a:r>
              <a:rPr lang="zh-CN" altLang="en-US" b="0" baseline="0" dirty="0">
                <a:solidFill>
                  <a:srgbClr val="FF0000"/>
                </a:solidFill>
                <a:latin typeface="+mn-ea"/>
                <a:cs typeface="+mn-ea"/>
              </a:rPr>
              <a:t>何时</a:t>
            </a:r>
            <a:r>
              <a:rPr lang="zh-CN" altLang="en-US" b="0" baseline="0" dirty="0">
                <a:latin typeface="+mn-ea"/>
                <a:cs typeface="+mn-ea"/>
              </a:rPr>
              <a:t>参与者会使用系统，通常会</a:t>
            </a:r>
            <a:r>
              <a:rPr lang="zh-CN" altLang="en-US" b="0" baseline="0" dirty="0">
                <a:solidFill>
                  <a:srgbClr val="FF0000"/>
                </a:solidFill>
                <a:latin typeface="+mn-ea"/>
                <a:cs typeface="+mn-ea"/>
              </a:rPr>
              <a:t>发生什么</a:t>
            </a:r>
            <a:r>
              <a:rPr lang="zh-CN" altLang="en-US" b="0" baseline="0" dirty="0">
                <a:latin typeface="+mn-ea"/>
                <a:cs typeface="+mn-ea"/>
              </a:rPr>
              <a:t>，这就是用例的基本过程。</a:t>
            </a:r>
          </a:p>
          <a:p>
            <a:pPr defTabSz="914400" latinLnBrk="0">
              <a:lnSpc>
                <a:spcPct val="100000"/>
              </a:lnSpc>
              <a:buFont typeface="宋体" panose="02010600030101010101" pitchFamily="2" charset="-122"/>
              <a:buAutoNum type="arabicPeriod"/>
            </a:pPr>
            <a:r>
              <a:rPr lang="zh-CN" altLang="en-US" b="0" baseline="0" dirty="0">
                <a:latin typeface="+mn-ea"/>
                <a:cs typeface="+mn-ea"/>
              </a:rPr>
              <a:t>描述该用例的</a:t>
            </a:r>
            <a:r>
              <a:rPr lang="zh-CN" altLang="en-US" b="0" baseline="0" dirty="0">
                <a:solidFill>
                  <a:srgbClr val="FF0000"/>
                </a:solidFill>
                <a:latin typeface="+mn-ea"/>
                <a:cs typeface="+mn-ea"/>
              </a:rPr>
              <a:t>基本过程</a:t>
            </a:r>
            <a:r>
              <a:rPr lang="zh-CN" altLang="en-US" b="0" baseline="0" dirty="0">
                <a:latin typeface="+mn-ea"/>
                <a:cs typeface="+mn-ea"/>
              </a:rPr>
              <a:t>。</a:t>
            </a:r>
          </a:p>
          <a:p>
            <a:pPr defTabSz="914400" latinLnBrk="0">
              <a:lnSpc>
                <a:spcPct val="100000"/>
              </a:lnSpc>
              <a:buFont typeface="宋体" panose="02010600030101010101" pitchFamily="2" charset="-122"/>
              <a:buAutoNum type="arabicPeriod"/>
            </a:pPr>
            <a:r>
              <a:rPr lang="zh-CN" altLang="en-US" b="0" u="sng" baseline="0" dirty="0">
                <a:latin typeface="+mn-ea"/>
                <a:cs typeface="+mn-ea"/>
              </a:rPr>
              <a:t>考虑一些可变情况，把他们创建为</a:t>
            </a:r>
            <a:r>
              <a:rPr lang="zh-CN" altLang="en-US" b="0" u="sng" baseline="0" dirty="0">
                <a:solidFill>
                  <a:srgbClr val="FF0000"/>
                </a:solidFill>
                <a:latin typeface="+mn-ea"/>
                <a:cs typeface="+mn-ea"/>
              </a:rPr>
              <a:t>扩展用例</a:t>
            </a:r>
            <a:r>
              <a:rPr lang="zh-CN" altLang="en-US" b="0" u="sng" baseline="0" dirty="0">
                <a:latin typeface="+mn-ea"/>
                <a:cs typeface="+mn-ea"/>
              </a:rPr>
              <a:t>。</a:t>
            </a:r>
          </a:p>
          <a:p>
            <a:pPr defTabSz="914400" latinLnBrk="0">
              <a:lnSpc>
                <a:spcPct val="100000"/>
              </a:lnSpc>
              <a:buFont typeface="宋体" panose="02010600030101010101" pitchFamily="2" charset="-122"/>
              <a:buAutoNum type="arabicPeriod"/>
            </a:pPr>
            <a:r>
              <a:rPr lang="zh-CN" altLang="en-US" b="0" baseline="0" dirty="0">
                <a:latin typeface="+mn-ea"/>
                <a:cs typeface="+mn-ea"/>
              </a:rPr>
              <a:t>复审不同用例的描述，找出其中的相同点，</a:t>
            </a:r>
            <a:r>
              <a:rPr lang="zh-CN" altLang="en-US" b="0" baseline="0" dirty="0">
                <a:solidFill>
                  <a:srgbClr val="FF0000"/>
                </a:solidFill>
                <a:latin typeface="+mn-ea"/>
                <a:cs typeface="+mn-ea"/>
              </a:rPr>
              <a:t>抽出相同点</a:t>
            </a:r>
            <a:r>
              <a:rPr lang="zh-CN" altLang="en-US" b="0" baseline="0" dirty="0">
                <a:latin typeface="+mn-ea"/>
                <a:cs typeface="+mn-ea"/>
              </a:rPr>
              <a:t>作为共同的用例。</a:t>
            </a:r>
          </a:p>
          <a:p>
            <a:pPr defTabSz="914400" latinLnBrk="0">
              <a:lnSpc>
                <a:spcPct val="100000"/>
              </a:lnSpc>
              <a:buFont typeface="宋体" panose="02010600030101010101" pitchFamily="2" charset="-122"/>
              <a:buAutoNum type="arabicPeriod"/>
            </a:pPr>
            <a:r>
              <a:rPr lang="zh-CN" altLang="en-US" b="0" baseline="0" dirty="0">
                <a:latin typeface="+mn-ea"/>
                <a:cs typeface="+mn-ea"/>
              </a:rPr>
              <a:t>重复步骤</a:t>
            </a:r>
            <a:r>
              <a:rPr lang="en-US" altLang="zh-CN" b="0" baseline="0" dirty="0">
                <a:latin typeface="+mn-ea"/>
                <a:cs typeface="+mn-ea"/>
              </a:rPr>
              <a:t>2~7</a:t>
            </a:r>
            <a:r>
              <a:rPr lang="zh-CN" altLang="en-US" b="0" baseline="0" dirty="0">
                <a:latin typeface="+mn-ea"/>
                <a:cs typeface="+mn-ea"/>
              </a:rPr>
              <a:t>找出每一个用例。</a:t>
            </a:r>
          </a:p>
          <a:p>
            <a:pPr defTabSz="914400" latinLnBrk="0">
              <a:lnSpc>
                <a:spcPct val="100000"/>
              </a:lnSpc>
            </a:pPr>
            <a:endParaRPr lang="zh-CN" altLang="en-US" b="0" baseline="0" dirty="0">
              <a:latin typeface="+mn-ea"/>
              <a:cs typeface="+mn-ea"/>
            </a:endParaRPr>
          </a:p>
        </p:txBody>
      </p:sp>
      <p:sp>
        <p:nvSpPr>
          <p:cNvPr id="1049893" name="标题 1"/>
          <p:cNvSpPr>
            <a:spLocks noGrp="1"/>
          </p:cNvSpPr>
          <p:nvPr>
            <p:ph type="title"/>
          </p:nvPr>
        </p:nvSpPr>
        <p:spPr/>
        <p:txBody>
          <a:bodyPr/>
          <a:lstStyle/>
          <a:p>
            <a:r>
              <a:rPr lang="en-US" altLang="zh-CN" dirty="0"/>
              <a:t>3.13.2 </a:t>
            </a:r>
            <a:r>
              <a:rPr lang="zh-CN" altLang="en-US" dirty="0"/>
              <a:t>用例建模的过程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9892">
                                            <p:txEl>
                                              <p:pRg st="2" end="2"/>
                                            </p:txEl>
                                          </p:spTgt>
                                        </p:tgtEl>
                                        <p:attrNameLst>
                                          <p:attrName>style.visibility</p:attrName>
                                        </p:attrNameLst>
                                      </p:cBhvr>
                                      <p:to>
                                        <p:strVal val="visible"/>
                                      </p:to>
                                    </p:set>
                                    <p:animEffect transition="in" filter="fade">
                                      <p:cBhvr>
                                        <p:cTn id="7" dur="500"/>
                                        <p:tgtEl>
                                          <p:spTgt spid="1049892">
                                            <p:txEl>
                                              <p:pRg st="2" end="2"/>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49892">
                                            <p:txEl>
                                              <p:pRg st="3" end="3"/>
                                            </p:txEl>
                                          </p:spTgt>
                                        </p:tgtEl>
                                        <p:attrNameLst>
                                          <p:attrName>style.visibility</p:attrName>
                                        </p:attrNameLst>
                                      </p:cBhvr>
                                      <p:to>
                                        <p:strVal val="visible"/>
                                      </p:to>
                                    </p:set>
                                    <p:animEffect transition="in" filter="fade">
                                      <p:cBhvr>
                                        <p:cTn id="11" dur="500"/>
                                        <p:tgtEl>
                                          <p:spTgt spid="1049892">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49892">
                                            <p:txEl>
                                              <p:pRg st="4" end="4"/>
                                            </p:txEl>
                                          </p:spTgt>
                                        </p:tgtEl>
                                        <p:attrNameLst>
                                          <p:attrName>style.visibility</p:attrName>
                                        </p:attrNameLst>
                                      </p:cBhvr>
                                      <p:to>
                                        <p:strVal val="visible"/>
                                      </p:to>
                                    </p:set>
                                    <p:animEffect transition="in" filter="fade">
                                      <p:cBhvr>
                                        <p:cTn id="16" dur="500"/>
                                        <p:tgtEl>
                                          <p:spTgt spid="1049892">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49892">
                                            <p:txEl>
                                              <p:pRg st="5" end="5"/>
                                            </p:txEl>
                                          </p:spTgt>
                                        </p:tgtEl>
                                        <p:attrNameLst>
                                          <p:attrName>style.visibility</p:attrName>
                                        </p:attrNameLst>
                                      </p:cBhvr>
                                      <p:to>
                                        <p:strVal val="visible"/>
                                      </p:to>
                                    </p:set>
                                    <p:animEffect transition="in" filter="fade">
                                      <p:cBhvr>
                                        <p:cTn id="21" dur="500"/>
                                        <p:tgtEl>
                                          <p:spTgt spid="1049892">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49892">
                                            <p:txEl>
                                              <p:pRg st="6" end="6"/>
                                            </p:txEl>
                                          </p:spTgt>
                                        </p:tgtEl>
                                        <p:attrNameLst>
                                          <p:attrName>style.visibility</p:attrName>
                                        </p:attrNameLst>
                                      </p:cBhvr>
                                      <p:to>
                                        <p:strVal val="visible"/>
                                      </p:to>
                                    </p:set>
                                    <p:animEffect transition="in" filter="fade">
                                      <p:cBhvr>
                                        <p:cTn id="26" dur="500"/>
                                        <p:tgtEl>
                                          <p:spTgt spid="1049892">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49892">
                                            <p:txEl>
                                              <p:pRg st="7" end="7"/>
                                            </p:txEl>
                                          </p:spTgt>
                                        </p:tgtEl>
                                        <p:attrNameLst>
                                          <p:attrName>style.visibility</p:attrName>
                                        </p:attrNameLst>
                                      </p:cBhvr>
                                      <p:to>
                                        <p:strVal val="visible"/>
                                      </p:to>
                                    </p:set>
                                    <p:animEffect transition="in" filter="fade">
                                      <p:cBhvr>
                                        <p:cTn id="31" dur="500"/>
                                        <p:tgtEl>
                                          <p:spTgt spid="1049892">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049892">
                                            <p:txEl>
                                              <p:pRg st="8" end="8"/>
                                            </p:txEl>
                                          </p:spTgt>
                                        </p:tgtEl>
                                        <p:attrNameLst>
                                          <p:attrName>style.visibility</p:attrName>
                                        </p:attrNameLst>
                                      </p:cBhvr>
                                      <p:to>
                                        <p:strVal val="visible"/>
                                      </p:to>
                                    </p:set>
                                    <p:animEffect transition="in" filter="fade">
                                      <p:cBhvr>
                                        <p:cTn id="36" dur="500"/>
                                        <p:tgtEl>
                                          <p:spTgt spid="104989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894" name="Rectangle 3"/>
          <p:cNvSpPr>
            <a:spLocks noGrp="1" noChangeArrowheads="1"/>
          </p:cNvSpPr>
          <p:nvPr/>
        </p:nvSpPr>
        <p:spPr>
          <a:xfrm>
            <a:off x="459105" y="1339215"/>
            <a:ext cx="11273790" cy="452628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ysClr val="windowText" lastClr="000000"/>
                </a:solidFill>
                <a:latin typeface="Franklin Gothic Medium" panose="020B0603020102020204" pitchFamily="3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5pPr>
            <a:lvl6pPr marL="25146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6pPr>
            <a:lvl7pPr marL="29718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7pPr>
            <a:lvl8pPr marL="34290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8pPr>
            <a:lvl9pPr marL="38862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9pPr>
          </a:lstStyle>
          <a:p>
            <a:r>
              <a:rPr lang="zh-CN" altLang="en-US" sz="2800" b="0" dirty="0">
                <a:latin typeface="+mn-ea"/>
              </a:rPr>
              <a:t>参与者（</a:t>
            </a:r>
            <a:r>
              <a:rPr lang="en-US" altLang="zh-CN" sz="2800" b="0" dirty="0">
                <a:latin typeface="+mn-ea"/>
              </a:rPr>
              <a:t>actor</a:t>
            </a:r>
            <a:r>
              <a:rPr lang="zh-CN" altLang="en-US" sz="2800" b="0" dirty="0">
                <a:latin typeface="+mn-ea"/>
              </a:rPr>
              <a:t>）是指系统以外的、需要使用系统或与系统交互的东西，包括人、设备、外部系统等。</a:t>
            </a:r>
            <a:endParaRPr lang="en-US" altLang="zh-CN" sz="2800" b="0" dirty="0">
              <a:latin typeface="+mn-ea"/>
            </a:endParaRPr>
          </a:p>
          <a:p>
            <a:r>
              <a:rPr lang="zh-CN" altLang="en-US" sz="2800" b="0" dirty="0">
                <a:latin typeface="+mn-ea"/>
              </a:rPr>
              <a:t>参与者的三种表示形式</a:t>
            </a:r>
          </a:p>
        </p:txBody>
      </p:sp>
      <p:grpSp>
        <p:nvGrpSpPr>
          <p:cNvPr id="391" name="组合 1"/>
          <p:cNvGrpSpPr/>
          <p:nvPr/>
        </p:nvGrpSpPr>
        <p:grpSpPr>
          <a:xfrm>
            <a:off x="1518285" y="3382720"/>
            <a:ext cx="1796415" cy="2456105"/>
            <a:chOff x="1381" y="5064"/>
            <a:chExt cx="2157" cy="3868"/>
          </a:xfrm>
        </p:grpSpPr>
        <p:pic>
          <p:nvPicPr>
            <p:cNvPr id="2097176" name="Picture 4" descr="actor"/>
            <p:cNvPicPr>
              <a:picLocks noChangeAspect="1" noChangeArrowheads="1"/>
            </p:cNvPicPr>
            <p:nvPr/>
          </p:nvPicPr>
          <p:blipFill>
            <a:blip r:embed="rId2"/>
            <a:srcRect/>
            <a:stretch>
              <a:fillRect/>
            </a:stretch>
          </p:blipFill>
          <p:spPr bwMode="auto">
            <a:xfrm>
              <a:off x="1813" y="5064"/>
              <a:ext cx="1183" cy="2400"/>
            </a:xfrm>
            <a:prstGeom prst="rect">
              <a:avLst/>
            </a:prstGeom>
            <a:noFill/>
            <a:ln>
              <a:noFill/>
            </a:ln>
          </p:spPr>
        </p:pic>
        <p:sp>
          <p:nvSpPr>
            <p:cNvPr id="1049895" name="Text Box 5"/>
            <p:cNvSpPr txBox="1">
              <a:spLocks noChangeArrowheads="1"/>
            </p:cNvSpPr>
            <p:nvPr/>
          </p:nvSpPr>
          <p:spPr bwMode="auto">
            <a:xfrm>
              <a:off x="1381" y="7344"/>
              <a:ext cx="1822" cy="580"/>
            </a:xfrm>
            <a:prstGeom prst="rect">
              <a:avLst/>
            </a:prstGeom>
            <a:noFill/>
            <a:ln>
              <a:noFill/>
            </a:ln>
          </p:spPr>
          <p:txBody>
            <a:bodyPr wrap="square">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kumimoji="0" lang="en-US" altLang="zh-CN">
                  <a:solidFill>
                    <a:srgbClr val="000000"/>
                  </a:solidFill>
                  <a:latin typeface="Times New Roman" panose="02020603050405020304" pitchFamily="18" charset="0"/>
                </a:rPr>
                <a:t>Actor 1</a:t>
              </a:r>
              <a:endParaRPr kumimoji="0" lang="en-US" altLang="zh-CN" b="0">
                <a:solidFill>
                  <a:srgbClr val="000000"/>
                </a:solidFill>
                <a:latin typeface="Times New Roman" panose="02020603050405020304" pitchFamily="18" charset="0"/>
              </a:endParaRPr>
            </a:p>
          </p:txBody>
        </p:sp>
        <p:sp>
          <p:nvSpPr>
            <p:cNvPr id="1049896" name="Text Box 6"/>
            <p:cNvSpPr txBox="1">
              <a:spLocks noChangeArrowheads="1"/>
            </p:cNvSpPr>
            <p:nvPr/>
          </p:nvSpPr>
          <p:spPr bwMode="auto">
            <a:xfrm>
              <a:off x="1496" y="8352"/>
              <a:ext cx="2042" cy="580"/>
            </a:xfrm>
            <a:prstGeom prst="rect">
              <a:avLst/>
            </a:prstGeom>
            <a:noFill/>
            <a:ln>
              <a:noFill/>
            </a:ln>
          </p:spPr>
          <p:txBody>
            <a:bodyPr>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ct val="50000"/>
                </a:spcBef>
                <a:spcAft>
                  <a:spcPts val="0"/>
                </a:spcAft>
                <a:buClrTx/>
                <a:buSzTx/>
                <a:buFontTx/>
                <a:buNone/>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Icon</a:t>
              </a: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形式</a:t>
              </a:r>
            </a:p>
          </p:txBody>
        </p:sp>
      </p:grpSp>
      <p:grpSp>
        <p:nvGrpSpPr>
          <p:cNvPr id="392" name="组合 3"/>
          <p:cNvGrpSpPr/>
          <p:nvPr/>
        </p:nvGrpSpPr>
        <p:grpSpPr>
          <a:xfrm>
            <a:off x="4625975" y="3460115"/>
            <a:ext cx="2015490" cy="2310765"/>
            <a:chOff x="5123" y="5289"/>
            <a:chExt cx="3174" cy="3639"/>
          </a:xfrm>
        </p:grpSpPr>
        <p:sp>
          <p:nvSpPr>
            <p:cNvPr id="1049897" name="Rectangle 7"/>
            <p:cNvSpPr>
              <a:spLocks noChangeArrowheads="1"/>
            </p:cNvSpPr>
            <p:nvPr/>
          </p:nvSpPr>
          <p:spPr bwMode="auto">
            <a:xfrm>
              <a:off x="5123" y="5289"/>
              <a:ext cx="3175" cy="2155"/>
            </a:xfrm>
            <a:prstGeom prst="rect">
              <a:avLst/>
            </a:prstGeom>
            <a:noFill/>
            <a:ln w="9525">
              <a:solidFill>
                <a:srgbClr val="000000"/>
              </a:solidFill>
              <a:miter lim="800000"/>
            </a:ln>
          </p:spPr>
          <p:txBody>
            <a:bodyPr wrap="none" anchor="ct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049898" name="Line 8"/>
            <p:cNvSpPr>
              <a:spLocks noChangeShapeType="1"/>
            </p:cNvSpPr>
            <p:nvPr/>
          </p:nvSpPr>
          <p:spPr bwMode="auto">
            <a:xfrm>
              <a:off x="5123" y="6652"/>
              <a:ext cx="3175" cy="0"/>
            </a:xfrm>
            <a:prstGeom prst="line">
              <a:avLst/>
            </a:prstGeom>
            <a:noFill/>
            <a:ln w="9525">
              <a:solidFill>
                <a:srgbClr val="000000"/>
              </a:solidFill>
              <a:round/>
            </a:ln>
          </p:spPr>
          <p:txBody>
            <a:bodyPr/>
            <a:lstStyle/>
            <a:p>
              <a:pPr marL="0" marR="0" lvl="0" indent="0" algn="l" defTabSz="914400" eaLnBrk="1" fontAlgn="auto" latinLnBrk="0" hangingPunct="1">
                <a:lnSpc>
                  <a:spcPct val="100000"/>
                </a:lnSpc>
                <a:spcBef>
                  <a:spcPct val="0"/>
                </a:spcBef>
                <a:spcAft>
                  <a:spcPts val="0"/>
                </a:spcAft>
                <a:buClrTx/>
                <a:buSzTx/>
                <a:buFontTx/>
                <a:buNone/>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049899" name="Line 9"/>
            <p:cNvSpPr>
              <a:spLocks noChangeShapeType="1"/>
            </p:cNvSpPr>
            <p:nvPr/>
          </p:nvSpPr>
          <p:spPr bwMode="auto">
            <a:xfrm>
              <a:off x="5123" y="6992"/>
              <a:ext cx="3175" cy="0"/>
            </a:xfrm>
            <a:prstGeom prst="line">
              <a:avLst/>
            </a:prstGeom>
            <a:noFill/>
            <a:ln w="9525">
              <a:solidFill>
                <a:srgbClr val="000000"/>
              </a:solidFill>
              <a:round/>
            </a:ln>
          </p:spPr>
          <p:txBody>
            <a:bodyPr/>
            <a:lstStyle/>
            <a:p>
              <a:pPr marL="0" marR="0" lvl="0" indent="0" algn="l" defTabSz="914400" eaLnBrk="1" fontAlgn="auto" latinLnBrk="0" hangingPunct="1">
                <a:lnSpc>
                  <a:spcPct val="100000"/>
                </a:lnSpc>
                <a:spcBef>
                  <a:spcPct val="0"/>
                </a:spcBef>
                <a:spcAft>
                  <a:spcPts val="0"/>
                </a:spcAft>
                <a:buClrTx/>
                <a:buSzTx/>
                <a:buFontTx/>
                <a:buNone/>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049900" name="Text Box 10"/>
            <p:cNvSpPr txBox="1">
              <a:spLocks noChangeArrowheads="1"/>
            </p:cNvSpPr>
            <p:nvPr/>
          </p:nvSpPr>
          <p:spPr bwMode="auto">
            <a:xfrm>
              <a:off x="5691" y="5424"/>
              <a:ext cx="2042" cy="1228"/>
            </a:xfrm>
            <a:prstGeom prst="rect">
              <a:avLst/>
            </a:prstGeom>
            <a:noFill/>
            <a:ln>
              <a:noFill/>
            </a:ln>
          </p:spPr>
          <p:txBody>
            <a:bodyPr>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ct val="50000"/>
                </a:spcBef>
                <a:spcAft>
                  <a:spcPts val="0"/>
                </a:spcAft>
                <a:buClrTx/>
                <a:buSzTx/>
                <a:buFontTx/>
                <a:buNone/>
              </a:pPr>
              <a:r>
                <a:rPr kumimoji="0" lang="en-US" altLang="zh-CN"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《Actor》</a:t>
              </a:r>
            </a:p>
            <a:p>
              <a:pPr marL="0" marR="0" lvl="0" indent="0" algn="l" defTabSz="914400" eaLnBrk="1" fontAlgn="auto" latinLnBrk="0" hangingPunct="1">
                <a:lnSpc>
                  <a:spcPct val="100000"/>
                </a:lnSpc>
                <a:spcBef>
                  <a:spcPct val="50000"/>
                </a:spcBef>
                <a:spcAft>
                  <a:spcPts val="0"/>
                </a:spcAft>
                <a:buClrTx/>
                <a:buSzTx/>
                <a:buFontTx/>
                <a:buNone/>
              </a:pPr>
              <a:r>
                <a:rPr kumimoji="0" lang="en-US" altLang="zh-CN"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Actor1</a:t>
              </a:r>
            </a:p>
          </p:txBody>
        </p:sp>
        <p:sp>
          <p:nvSpPr>
            <p:cNvPr id="1049901" name="Text Box 16"/>
            <p:cNvSpPr txBox="1">
              <a:spLocks noChangeArrowheads="1"/>
            </p:cNvSpPr>
            <p:nvPr/>
          </p:nvSpPr>
          <p:spPr bwMode="auto">
            <a:xfrm>
              <a:off x="5691" y="8352"/>
              <a:ext cx="2495" cy="577"/>
            </a:xfrm>
            <a:prstGeom prst="rect">
              <a:avLst/>
            </a:prstGeom>
            <a:noFill/>
            <a:ln>
              <a:noFill/>
            </a:ln>
          </p:spPr>
          <p:txBody>
            <a:bodyPr>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ct val="50000"/>
                </a:spcBef>
                <a:spcAft>
                  <a:spcPts val="0"/>
                </a:spcAft>
                <a:buClrTx/>
                <a:buSzTx/>
                <a:buFontTx/>
                <a:buNone/>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Label</a:t>
              </a: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形式</a:t>
              </a:r>
            </a:p>
          </p:txBody>
        </p:sp>
      </p:grpSp>
      <p:grpSp>
        <p:nvGrpSpPr>
          <p:cNvPr id="393" name="组合 4"/>
          <p:cNvGrpSpPr/>
          <p:nvPr/>
        </p:nvGrpSpPr>
        <p:grpSpPr>
          <a:xfrm>
            <a:off x="8200390" y="3460115"/>
            <a:ext cx="2088515" cy="2304415"/>
            <a:chOff x="9886" y="5289"/>
            <a:chExt cx="3289" cy="3629"/>
          </a:xfrm>
        </p:grpSpPr>
        <p:sp>
          <p:nvSpPr>
            <p:cNvPr id="1049902" name="Rectangle 11"/>
            <p:cNvSpPr>
              <a:spLocks noChangeArrowheads="1"/>
            </p:cNvSpPr>
            <p:nvPr/>
          </p:nvSpPr>
          <p:spPr bwMode="auto">
            <a:xfrm>
              <a:off x="9886" y="5289"/>
              <a:ext cx="3175" cy="2155"/>
            </a:xfrm>
            <a:prstGeom prst="rect">
              <a:avLst/>
            </a:prstGeom>
            <a:noFill/>
            <a:ln w="9525">
              <a:solidFill>
                <a:srgbClr val="000000"/>
              </a:solidFill>
              <a:miter lim="800000"/>
            </a:ln>
          </p:spPr>
          <p:txBody>
            <a:bodyPr wrap="none" anchor="ct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049903" name="Line 12"/>
            <p:cNvSpPr>
              <a:spLocks noChangeShapeType="1"/>
            </p:cNvSpPr>
            <p:nvPr/>
          </p:nvSpPr>
          <p:spPr bwMode="auto">
            <a:xfrm>
              <a:off x="9886" y="6652"/>
              <a:ext cx="3175" cy="0"/>
            </a:xfrm>
            <a:prstGeom prst="line">
              <a:avLst/>
            </a:prstGeom>
            <a:noFill/>
            <a:ln w="9525">
              <a:solidFill>
                <a:srgbClr val="000000"/>
              </a:solidFill>
              <a:round/>
            </a:ln>
          </p:spPr>
          <p:txBody>
            <a:bodyPr/>
            <a:lstStyle/>
            <a:p>
              <a:pPr marL="0" marR="0" lvl="0" indent="0" algn="l" defTabSz="914400" eaLnBrk="1" fontAlgn="auto" latinLnBrk="0" hangingPunct="1">
                <a:lnSpc>
                  <a:spcPct val="100000"/>
                </a:lnSpc>
                <a:spcBef>
                  <a:spcPct val="0"/>
                </a:spcBef>
                <a:spcAft>
                  <a:spcPts val="0"/>
                </a:spcAft>
                <a:buClrTx/>
                <a:buSzTx/>
                <a:buFontTx/>
                <a:buNone/>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049904" name="Line 13"/>
            <p:cNvSpPr>
              <a:spLocks noChangeShapeType="1"/>
            </p:cNvSpPr>
            <p:nvPr/>
          </p:nvSpPr>
          <p:spPr bwMode="auto">
            <a:xfrm>
              <a:off x="9886" y="6992"/>
              <a:ext cx="3175" cy="0"/>
            </a:xfrm>
            <a:prstGeom prst="line">
              <a:avLst/>
            </a:prstGeom>
            <a:noFill/>
            <a:ln w="9525">
              <a:solidFill>
                <a:srgbClr val="000000"/>
              </a:solidFill>
              <a:round/>
            </a:ln>
          </p:spPr>
          <p:txBody>
            <a:bodyPr/>
            <a:lstStyle/>
            <a:p>
              <a:pPr marL="0" marR="0" lvl="0" indent="0" algn="l" defTabSz="914400" eaLnBrk="1" fontAlgn="auto" latinLnBrk="0" hangingPunct="1">
                <a:lnSpc>
                  <a:spcPct val="100000"/>
                </a:lnSpc>
                <a:spcBef>
                  <a:spcPct val="0"/>
                </a:spcBef>
                <a:spcAft>
                  <a:spcPts val="0"/>
                </a:spcAft>
                <a:buClrTx/>
                <a:buSzTx/>
                <a:buFontTx/>
                <a:buNone/>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049905" name="Text Box 14"/>
            <p:cNvSpPr txBox="1">
              <a:spLocks noChangeArrowheads="1"/>
            </p:cNvSpPr>
            <p:nvPr/>
          </p:nvSpPr>
          <p:spPr bwMode="auto">
            <a:xfrm>
              <a:off x="10678" y="5424"/>
              <a:ext cx="2043" cy="1228"/>
            </a:xfrm>
            <a:prstGeom prst="rect">
              <a:avLst/>
            </a:prstGeom>
            <a:noFill/>
            <a:ln>
              <a:noFill/>
            </a:ln>
          </p:spPr>
          <p:txBody>
            <a:bodyPr>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ct val="50000"/>
                </a:spcBef>
                <a:spcAft>
                  <a:spcPts val="0"/>
                </a:spcAft>
                <a:buClrTx/>
                <a:buSzTx/>
                <a:buFontTx/>
                <a:buNone/>
              </a:pPr>
              <a:endParaRPr kumimoji="0" lang="en-US" altLang="zh-CN"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a:p>
              <a:pPr marL="0" marR="0" lvl="0" indent="0" algn="l" defTabSz="914400" eaLnBrk="1" fontAlgn="auto" latinLnBrk="0" hangingPunct="1">
                <a:lnSpc>
                  <a:spcPct val="100000"/>
                </a:lnSpc>
                <a:spcBef>
                  <a:spcPct val="50000"/>
                </a:spcBef>
                <a:spcAft>
                  <a:spcPts val="0"/>
                </a:spcAft>
                <a:buClrTx/>
                <a:buSzTx/>
                <a:buFontTx/>
                <a:buNone/>
              </a:pPr>
              <a:r>
                <a:rPr kumimoji="0" lang="en-US" altLang="zh-CN"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Actor1</a:t>
              </a:r>
            </a:p>
          </p:txBody>
        </p:sp>
        <p:pic>
          <p:nvPicPr>
            <p:cNvPr id="2097177" name="Picture 15" descr="actor"/>
            <p:cNvPicPr>
              <a:picLocks noChangeAspect="1" noChangeArrowheads="1"/>
            </p:cNvPicPr>
            <p:nvPr/>
          </p:nvPicPr>
          <p:blipFill>
            <a:blip r:embed="rId2"/>
            <a:srcRect/>
            <a:stretch>
              <a:fillRect/>
            </a:stretch>
          </p:blipFill>
          <p:spPr bwMode="auto">
            <a:xfrm>
              <a:off x="12268" y="5384"/>
              <a:ext cx="735" cy="928"/>
            </a:xfrm>
            <a:prstGeom prst="rect">
              <a:avLst/>
            </a:prstGeom>
            <a:noFill/>
            <a:ln>
              <a:noFill/>
            </a:ln>
          </p:spPr>
        </p:pic>
        <p:sp>
          <p:nvSpPr>
            <p:cNvPr id="1049906" name="Text Box 17"/>
            <p:cNvSpPr txBox="1">
              <a:spLocks noChangeArrowheads="1"/>
            </p:cNvSpPr>
            <p:nvPr/>
          </p:nvSpPr>
          <p:spPr bwMode="auto">
            <a:xfrm>
              <a:off x="10001" y="8342"/>
              <a:ext cx="3175" cy="577"/>
            </a:xfrm>
            <a:prstGeom prst="rect">
              <a:avLst/>
            </a:prstGeom>
            <a:noFill/>
            <a:ln>
              <a:noFill/>
            </a:ln>
          </p:spPr>
          <p:txBody>
            <a:bodyPr>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ct val="50000"/>
                </a:spcBef>
                <a:spcAft>
                  <a:spcPts val="0"/>
                </a:spcAft>
                <a:buClrTx/>
                <a:buSzTx/>
                <a:buFontTx/>
                <a:buNone/>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Decoration</a:t>
              </a: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形式</a:t>
              </a:r>
            </a:p>
          </p:txBody>
        </p:sp>
      </p:grpSp>
      <p:sp>
        <p:nvSpPr>
          <p:cNvPr id="1049907" name="标题 6"/>
          <p:cNvSpPr>
            <a:spLocks noGrp="1"/>
          </p:cNvSpPr>
          <p:nvPr>
            <p:ph type="title"/>
          </p:nvPr>
        </p:nvSpPr>
        <p:spPr/>
        <p:txBody>
          <a:bodyPr/>
          <a:lstStyle/>
          <a:p>
            <a:r>
              <a:rPr lang="en-US" altLang="zh-CN" dirty="0"/>
              <a:t>3.13.3 </a:t>
            </a:r>
            <a:r>
              <a:rPr lang="zh-CN" altLang="en-US" dirty="0"/>
              <a:t>参与者</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894"/>
                                        </p:tgtEl>
                                        <p:attrNameLst>
                                          <p:attrName>style.visibility</p:attrName>
                                        </p:attrNameLst>
                                      </p:cBhvr>
                                      <p:to>
                                        <p:strVal val="visible"/>
                                      </p:to>
                                    </p:set>
                                    <p:animEffect transition="in" filter="blinds(horizontal)">
                                      <p:cBhvr>
                                        <p:cTn id="7" dur="500"/>
                                        <p:tgtEl>
                                          <p:spTgt spid="104989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91"/>
                                        </p:tgtEl>
                                        <p:attrNameLst>
                                          <p:attrName>style.visibility</p:attrName>
                                        </p:attrNameLst>
                                      </p:cBhvr>
                                      <p:to>
                                        <p:strVal val="visible"/>
                                      </p:to>
                                    </p:set>
                                    <p:animEffect transition="in" filter="checkerboard(across)">
                                      <p:cBhvr>
                                        <p:cTn id="12" dur="500"/>
                                        <p:tgtEl>
                                          <p:spTgt spid="39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92"/>
                                        </p:tgtEl>
                                        <p:attrNameLst>
                                          <p:attrName>style.visibility</p:attrName>
                                        </p:attrNameLst>
                                      </p:cBhvr>
                                      <p:to>
                                        <p:strVal val="visible"/>
                                      </p:to>
                                    </p:set>
                                    <p:animEffect transition="in" filter="checkerboard(across)">
                                      <p:cBhvr>
                                        <p:cTn id="17" dur="500"/>
                                        <p:tgtEl>
                                          <p:spTgt spid="39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93"/>
                                        </p:tgtEl>
                                        <p:attrNameLst>
                                          <p:attrName>style.visibility</p:attrName>
                                        </p:attrNameLst>
                                      </p:cBhvr>
                                      <p:to>
                                        <p:strVal val="visible"/>
                                      </p:to>
                                    </p:set>
                                    <p:animEffect transition="in" filter="checkerboard(across)">
                                      <p:cBhvr>
                                        <p:cTn id="22" dur="500"/>
                                        <p:tgtEl>
                                          <p:spTgt spid="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89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908" name="内容占位符 2"/>
          <p:cNvSpPr>
            <a:spLocks noGrp="1"/>
          </p:cNvSpPr>
          <p:nvPr/>
        </p:nvSpPr>
        <p:spPr>
          <a:xfrm>
            <a:off x="1097915" y="1165860"/>
            <a:ext cx="9768205" cy="4526280"/>
          </a:xfrm>
          <a:prstGeom prst="rect">
            <a:avLst/>
          </a:prstGeom>
          <a:noFill/>
          <a:ln w="9525">
            <a:noFill/>
          </a:ln>
        </p:spPr>
        <p:txBody>
          <a:bodyPr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r>
              <a:rPr lang="zh-CN" altLang="zh-CN" b="0" dirty="0">
                <a:latin typeface="+mn-ea"/>
                <a:cs typeface="+mn-ea"/>
              </a:rPr>
              <a:t>在</a:t>
            </a:r>
            <a:r>
              <a:rPr lang="zh-CN" altLang="zh-CN" sz="2800" b="0" dirty="0">
                <a:latin typeface="+mn-ea"/>
                <a:cs typeface="+mn-ea"/>
              </a:rPr>
              <a:t>获取用例前</a:t>
            </a:r>
            <a:r>
              <a:rPr lang="zh-CN" altLang="zh-CN" sz="2800" b="0" dirty="0">
                <a:solidFill>
                  <a:srgbClr val="FFC000"/>
                </a:solidFill>
                <a:latin typeface="+mn-ea"/>
                <a:cs typeface="+mn-ea"/>
              </a:rPr>
              <a:t>首先要确定系统的参与者</a:t>
            </a:r>
            <a:r>
              <a:rPr lang="zh-CN" altLang="zh-CN" sz="2800" b="0" dirty="0">
                <a:latin typeface="+mn-ea"/>
                <a:cs typeface="+mn-ea"/>
              </a:rPr>
              <a:t>，开发人员可以通过回答以下的问题来寻找系统的参与者。</a:t>
            </a:r>
            <a:r>
              <a:rPr lang="en-US" altLang="zh-CN" sz="2800" b="0" dirty="0">
                <a:latin typeface="+mn-ea"/>
                <a:cs typeface="+mn-ea"/>
              </a:rPr>
              <a:t> </a:t>
            </a:r>
            <a:br>
              <a:rPr lang="en-US" altLang="zh-CN" sz="2800" b="0" dirty="0">
                <a:latin typeface="+mn-ea"/>
                <a:cs typeface="+mn-ea"/>
              </a:rPr>
            </a:br>
            <a:r>
              <a:rPr lang="zh-CN" altLang="zh-CN" sz="2800" b="0" dirty="0">
                <a:latin typeface="+mn-ea"/>
                <a:cs typeface="+mn-ea"/>
              </a:rPr>
              <a:t>（</a:t>
            </a:r>
            <a:r>
              <a:rPr lang="en-US" altLang="zh-CN" sz="2800" b="0" dirty="0">
                <a:latin typeface="+mn-ea"/>
                <a:cs typeface="+mn-ea"/>
              </a:rPr>
              <a:t>1</a:t>
            </a:r>
            <a:r>
              <a:rPr lang="zh-CN" altLang="zh-CN" sz="2800" b="0" dirty="0">
                <a:latin typeface="+mn-ea"/>
                <a:cs typeface="+mn-ea"/>
              </a:rPr>
              <a:t>）谁将</a:t>
            </a:r>
            <a:r>
              <a:rPr lang="zh-CN" altLang="zh-CN" sz="2800" b="0" dirty="0">
                <a:solidFill>
                  <a:srgbClr val="FF0000"/>
                </a:solidFill>
                <a:latin typeface="+mn-ea"/>
                <a:cs typeface="+mn-ea"/>
              </a:rPr>
              <a:t>使用</a:t>
            </a:r>
            <a:r>
              <a:rPr lang="zh-CN" altLang="zh-CN" sz="2800" b="0" dirty="0">
                <a:latin typeface="+mn-ea"/>
                <a:cs typeface="+mn-ea"/>
              </a:rPr>
              <a:t>该系统的主要功能</a:t>
            </a:r>
            <a:r>
              <a:rPr lang="zh-CN" altLang="en-US" sz="2800" b="0" dirty="0">
                <a:latin typeface="+mn-ea"/>
                <a:cs typeface="+mn-ea"/>
              </a:rPr>
              <a:t>？</a:t>
            </a:r>
            <a:r>
              <a:rPr lang="en-US" altLang="zh-CN" sz="2800" b="0" dirty="0">
                <a:latin typeface="+mn-ea"/>
                <a:cs typeface="+mn-ea"/>
              </a:rPr>
              <a:t> </a:t>
            </a:r>
            <a:br>
              <a:rPr lang="en-US" altLang="zh-CN" sz="2800" b="0" dirty="0">
                <a:latin typeface="+mn-ea"/>
                <a:cs typeface="+mn-ea"/>
              </a:rPr>
            </a:br>
            <a:r>
              <a:rPr lang="zh-CN" altLang="zh-CN" sz="2800" b="0" dirty="0">
                <a:latin typeface="+mn-ea"/>
                <a:cs typeface="+mn-ea"/>
              </a:rPr>
              <a:t>（</a:t>
            </a:r>
            <a:r>
              <a:rPr lang="en-US" altLang="zh-CN" sz="2800" b="0" dirty="0">
                <a:latin typeface="+mn-ea"/>
                <a:cs typeface="+mn-ea"/>
              </a:rPr>
              <a:t>2</a:t>
            </a:r>
            <a:r>
              <a:rPr lang="zh-CN" altLang="zh-CN" sz="2800" b="0" dirty="0">
                <a:latin typeface="+mn-ea"/>
                <a:cs typeface="+mn-ea"/>
              </a:rPr>
              <a:t>）谁将</a:t>
            </a:r>
            <a:r>
              <a:rPr lang="zh-CN" altLang="zh-CN" sz="2800" b="0" dirty="0">
                <a:solidFill>
                  <a:srgbClr val="FF0000"/>
                </a:solidFill>
                <a:latin typeface="+mn-ea"/>
                <a:cs typeface="+mn-ea"/>
              </a:rPr>
              <a:t>需要该系统的支持</a:t>
            </a:r>
            <a:r>
              <a:rPr lang="zh-CN" altLang="zh-CN" sz="2800" b="0" dirty="0">
                <a:latin typeface="+mn-ea"/>
                <a:cs typeface="+mn-ea"/>
              </a:rPr>
              <a:t>以完成其工作</a:t>
            </a:r>
            <a:r>
              <a:rPr lang="zh-CN" altLang="en-US" sz="2800" b="0" dirty="0">
                <a:latin typeface="+mn-ea"/>
                <a:cs typeface="+mn-ea"/>
              </a:rPr>
              <a:t>？</a:t>
            </a:r>
            <a:r>
              <a:rPr lang="zh-CN" altLang="zh-CN" sz="2800" b="0" dirty="0">
                <a:latin typeface="+mn-ea"/>
                <a:cs typeface="+mn-ea"/>
              </a:rPr>
              <a:t> </a:t>
            </a:r>
            <a:br>
              <a:rPr lang="en-US" altLang="zh-CN" sz="2800" b="0" dirty="0">
                <a:latin typeface="+mn-ea"/>
                <a:cs typeface="+mn-ea"/>
              </a:rPr>
            </a:br>
            <a:r>
              <a:rPr lang="zh-CN" altLang="zh-CN" sz="2800" b="0" dirty="0">
                <a:latin typeface="+mn-ea"/>
                <a:cs typeface="+mn-ea"/>
              </a:rPr>
              <a:t>（</a:t>
            </a:r>
            <a:r>
              <a:rPr lang="en-US" altLang="zh-CN" sz="2800" b="0" dirty="0">
                <a:latin typeface="+mn-ea"/>
                <a:cs typeface="+mn-ea"/>
              </a:rPr>
              <a:t>3</a:t>
            </a:r>
            <a:r>
              <a:rPr lang="zh-CN" altLang="zh-CN" sz="2800" b="0" dirty="0">
                <a:latin typeface="+mn-ea"/>
                <a:cs typeface="+mn-ea"/>
              </a:rPr>
              <a:t>）谁将需要</a:t>
            </a:r>
            <a:r>
              <a:rPr lang="zh-CN" altLang="zh-CN" sz="2800" b="0" dirty="0">
                <a:solidFill>
                  <a:srgbClr val="FF0000"/>
                </a:solidFill>
                <a:latin typeface="+mn-ea"/>
                <a:cs typeface="+mn-ea"/>
              </a:rPr>
              <a:t>维护、管理该系统</a:t>
            </a:r>
            <a:r>
              <a:rPr lang="zh-CN" altLang="zh-CN" sz="2800" b="0" dirty="0">
                <a:latin typeface="+mn-ea"/>
                <a:cs typeface="+mn-ea"/>
              </a:rPr>
              <a:t>，以及保持该系统处于工作状态</a:t>
            </a:r>
            <a:r>
              <a:rPr lang="zh-CN" altLang="en-US" sz="2800" b="0" dirty="0">
                <a:latin typeface="+mn-ea"/>
                <a:cs typeface="+mn-ea"/>
              </a:rPr>
              <a:t>？</a:t>
            </a:r>
            <a:r>
              <a:rPr lang="en-US" altLang="zh-CN" sz="2800" b="0" dirty="0">
                <a:latin typeface="+mn-ea"/>
                <a:cs typeface="+mn-ea"/>
              </a:rPr>
              <a:t> </a:t>
            </a:r>
            <a:br>
              <a:rPr lang="en-US" altLang="zh-CN" sz="2800" b="0" dirty="0">
                <a:latin typeface="+mn-ea"/>
                <a:cs typeface="+mn-ea"/>
              </a:rPr>
            </a:br>
            <a:r>
              <a:rPr lang="zh-CN" altLang="zh-CN" sz="2800" b="0" dirty="0">
                <a:latin typeface="+mn-ea"/>
                <a:cs typeface="+mn-ea"/>
              </a:rPr>
              <a:t>（</a:t>
            </a:r>
            <a:r>
              <a:rPr lang="en-US" altLang="zh-CN" sz="2800" b="0" dirty="0">
                <a:latin typeface="+mn-ea"/>
                <a:cs typeface="+mn-ea"/>
              </a:rPr>
              <a:t>4</a:t>
            </a:r>
            <a:r>
              <a:rPr lang="zh-CN" altLang="zh-CN" sz="2800" b="0" dirty="0">
                <a:latin typeface="+mn-ea"/>
                <a:cs typeface="+mn-ea"/>
              </a:rPr>
              <a:t>）系统需要处理哪些</a:t>
            </a:r>
            <a:r>
              <a:rPr lang="zh-CN" altLang="zh-CN" sz="2800" b="0" dirty="0">
                <a:solidFill>
                  <a:srgbClr val="FF0000"/>
                </a:solidFill>
                <a:latin typeface="+mn-ea"/>
                <a:cs typeface="+mn-ea"/>
              </a:rPr>
              <a:t>硬件设备</a:t>
            </a:r>
            <a:r>
              <a:rPr lang="zh-CN" altLang="en-US" sz="2800" b="0" dirty="0">
                <a:latin typeface="+mn-ea"/>
                <a:cs typeface="+mn-ea"/>
              </a:rPr>
              <a:t>？</a:t>
            </a:r>
            <a:r>
              <a:rPr lang="en-US" altLang="zh-CN" sz="2800" b="0" dirty="0">
                <a:latin typeface="+mn-ea"/>
                <a:cs typeface="+mn-ea"/>
              </a:rPr>
              <a:t> </a:t>
            </a:r>
            <a:br>
              <a:rPr lang="en-US" altLang="zh-CN" sz="2800" b="0" dirty="0">
                <a:latin typeface="+mn-ea"/>
                <a:cs typeface="+mn-ea"/>
              </a:rPr>
            </a:br>
            <a:r>
              <a:rPr lang="zh-CN" altLang="zh-CN" sz="2800" b="0" dirty="0">
                <a:latin typeface="+mn-ea"/>
                <a:cs typeface="+mn-ea"/>
              </a:rPr>
              <a:t>（</a:t>
            </a:r>
            <a:r>
              <a:rPr lang="en-US" altLang="zh-CN" sz="2800" b="0" dirty="0">
                <a:latin typeface="+mn-ea"/>
                <a:cs typeface="+mn-ea"/>
              </a:rPr>
              <a:t>5</a:t>
            </a:r>
            <a:r>
              <a:rPr lang="zh-CN" altLang="zh-CN" sz="2800" b="0" dirty="0">
                <a:latin typeface="+mn-ea"/>
                <a:cs typeface="+mn-ea"/>
              </a:rPr>
              <a:t>）与该系统</a:t>
            </a:r>
            <a:r>
              <a:rPr lang="zh-CN" altLang="zh-CN" sz="2800" b="0" dirty="0">
                <a:solidFill>
                  <a:srgbClr val="FF0000"/>
                </a:solidFill>
                <a:latin typeface="+mn-ea"/>
                <a:cs typeface="+mn-ea"/>
              </a:rPr>
              <a:t>交互的是什么系统</a:t>
            </a:r>
            <a:r>
              <a:rPr lang="zh-CN" altLang="en-US" sz="2800" b="0" dirty="0">
                <a:latin typeface="+mn-ea"/>
                <a:cs typeface="+mn-ea"/>
              </a:rPr>
              <a:t>？</a:t>
            </a:r>
            <a:r>
              <a:rPr lang="en-US" altLang="zh-CN" sz="2800" b="0" dirty="0">
                <a:latin typeface="+mn-ea"/>
                <a:cs typeface="+mn-ea"/>
              </a:rPr>
              <a:t> </a:t>
            </a:r>
            <a:br>
              <a:rPr lang="en-US" altLang="zh-CN" sz="2800" b="0" dirty="0">
                <a:latin typeface="+mn-ea"/>
                <a:cs typeface="+mn-ea"/>
              </a:rPr>
            </a:br>
            <a:r>
              <a:rPr lang="zh-CN" altLang="zh-CN" sz="2800" b="0" dirty="0">
                <a:latin typeface="+mn-ea"/>
                <a:cs typeface="+mn-ea"/>
              </a:rPr>
              <a:t>（</a:t>
            </a:r>
            <a:r>
              <a:rPr lang="en-US" altLang="zh-CN" sz="2800" b="0" dirty="0">
                <a:latin typeface="+mn-ea"/>
                <a:cs typeface="+mn-ea"/>
              </a:rPr>
              <a:t>6</a:t>
            </a:r>
            <a:r>
              <a:rPr lang="zh-CN" altLang="zh-CN" sz="2800" b="0" dirty="0">
                <a:latin typeface="+mn-ea"/>
                <a:cs typeface="+mn-ea"/>
              </a:rPr>
              <a:t>）谁或什么系统对本系统产生的</a:t>
            </a:r>
            <a:r>
              <a:rPr lang="zh-CN" altLang="zh-CN" sz="2800" b="0" dirty="0">
                <a:solidFill>
                  <a:srgbClr val="FF0000"/>
                </a:solidFill>
                <a:latin typeface="+mn-ea"/>
                <a:cs typeface="+mn-ea"/>
              </a:rPr>
              <a:t>结果感兴趣</a:t>
            </a:r>
            <a:r>
              <a:rPr lang="zh-CN" altLang="en-US" sz="2800" b="0" dirty="0">
                <a:latin typeface="+mn-ea"/>
                <a:cs typeface="+mn-ea"/>
              </a:rPr>
              <a:t>？</a:t>
            </a:r>
            <a:r>
              <a:rPr lang="zh-CN" altLang="zh-CN" sz="2800" b="0" dirty="0">
                <a:latin typeface="+mn-ea"/>
                <a:cs typeface="+mn-ea"/>
              </a:rPr>
              <a:t> </a:t>
            </a:r>
            <a:endParaRPr lang="zh-CN" altLang="en-US" sz="2800" b="0" dirty="0">
              <a:latin typeface="+mn-ea"/>
              <a:cs typeface="+mn-ea"/>
            </a:endParaRPr>
          </a:p>
        </p:txBody>
      </p:sp>
      <p:sp>
        <p:nvSpPr>
          <p:cNvPr id="1049909" name="标题 2"/>
          <p:cNvSpPr>
            <a:spLocks noGrp="1"/>
          </p:cNvSpPr>
          <p:nvPr>
            <p:ph type="title"/>
          </p:nvPr>
        </p:nvSpPr>
        <p:spPr/>
        <p:txBody>
          <a:bodyPr/>
          <a:lstStyle/>
          <a:p>
            <a:r>
              <a:rPr lang="en-US" altLang="zh-CN" dirty="0"/>
              <a:t>3.13.3-1 </a:t>
            </a:r>
            <a:r>
              <a:rPr lang="zh-CN" altLang="en-US" dirty="0"/>
              <a:t>如何确定参与者？</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908"/>
                                        </p:tgtEl>
                                        <p:attrNameLst>
                                          <p:attrName>style.visibility</p:attrName>
                                        </p:attrNameLst>
                                      </p:cBhvr>
                                      <p:to>
                                        <p:strVal val="visible"/>
                                      </p:to>
                                    </p:set>
                                    <p:animEffect transition="in" filter="blinds(horizontal)">
                                      <p:cBhvr>
                                        <p:cTn id="7" dur="500"/>
                                        <p:tgtEl>
                                          <p:spTgt spid="1049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0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0" name="标题 1"/>
          <p:cNvSpPr>
            <a:spLocks noGrp="1"/>
          </p:cNvSpPr>
          <p:nvPr>
            <p:ph type="title"/>
          </p:nvPr>
        </p:nvSpPr>
        <p:spPr>
          <a:xfrm>
            <a:off x="571501" y="133985"/>
            <a:ext cx="7433655" cy="668780"/>
          </a:xfrm>
        </p:spPr>
        <p:txBody>
          <a:bodyPr/>
          <a:lstStyle/>
          <a:p>
            <a:r>
              <a:rPr lang="en-US" altLang="zh-CN" dirty="0">
                <a:cs typeface="+mn-ea"/>
                <a:sym typeface="+mn-lt"/>
              </a:rPr>
              <a:t>3.2.2 </a:t>
            </a:r>
            <a:r>
              <a:rPr lang="zh-CN" altLang="en-US" dirty="0"/>
              <a:t>需求的类型</a:t>
            </a:r>
          </a:p>
        </p:txBody>
      </p:sp>
      <p:grpSp>
        <p:nvGrpSpPr>
          <p:cNvPr id="171" name="组合 2"/>
          <p:cNvGrpSpPr/>
          <p:nvPr/>
        </p:nvGrpSpPr>
        <p:grpSpPr>
          <a:xfrm>
            <a:off x="3102092" y="1347891"/>
            <a:ext cx="6236055" cy="2774658"/>
            <a:chOff x="1765901" y="1124817"/>
            <a:chExt cx="5022687" cy="2025364"/>
          </a:xfrm>
        </p:grpSpPr>
        <p:grpSp>
          <p:nvGrpSpPr>
            <p:cNvPr id="172" name="组合 3"/>
            <p:cNvGrpSpPr/>
            <p:nvPr/>
          </p:nvGrpSpPr>
          <p:grpSpPr>
            <a:xfrm>
              <a:off x="5196968" y="1884866"/>
              <a:ext cx="1591620" cy="1188601"/>
              <a:chOff x="2173672" y="1808666"/>
              <a:chExt cx="1591620" cy="1188601"/>
            </a:xfrm>
          </p:grpSpPr>
          <p:sp>
            <p:nvSpPr>
              <p:cNvPr id="1048701" name="椭圆 29"/>
              <p:cNvSpPr/>
              <p:nvPr/>
            </p:nvSpPr>
            <p:spPr>
              <a:xfrm>
                <a:off x="2173672" y="1808666"/>
                <a:ext cx="1591620" cy="11886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48702" name="矩形 30"/>
              <p:cNvSpPr/>
              <p:nvPr/>
            </p:nvSpPr>
            <p:spPr>
              <a:xfrm>
                <a:off x="2352678" y="2222903"/>
                <a:ext cx="1412614" cy="370798"/>
              </a:xfrm>
              <a:prstGeom prst="rect">
                <a:avLst/>
              </a:prstGeom>
            </p:spPr>
            <p:txBody>
              <a:bodyPr wrap="square">
                <a:spAutoFit/>
              </a:bodyPr>
              <a:lstStyle/>
              <a:p>
                <a:pPr algn="ctr"/>
                <a:r>
                  <a:rPr lang="zh-CN" altLang="en-US" sz="2400" b="1" kern="0" dirty="0">
                    <a:solidFill>
                      <a:schemeClr val="bg1"/>
                    </a:solidFill>
                    <a:latin typeface="微软雅黑" panose="020B0503020204020204" pitchFamily="34" charset="-122"/>
                    <a:ea typeface="微软雅黑" panose="020B0503020204020204" pitchFamily="34" charset="-122"/>
                    <a:sym typeface="+mn-ea"/>
                  </a:rPr>
                  <a:t>非功能需求</a:t>
                </a:r>
                <a:endParaRPr lang="zh-CN" altLang="en-US" sz="2400" b="1" kern="0" dirty="0">
                  <a:solidFill>
                    <a:schemeClr val="bg1"/>
                  </a:solidFill>
                  <a:latin typeface="微软雅黑" panose="020B0503020204020204" pitchFamily="34" charset="-122"/>
                  <a:ea typeface="微软雅黑" panose="020B0503020204020204" pitchFamily="34" charset="-122"/>
                </a:endParaRPr>
              </a:p>
            </p:txBody>
          </p:sp>
        </p:grpSp>
        <p:grpSp>
          <p:nvGrpSpPr>
            <p:cNvPr id="173" name="组合 4"/>
            <p:cNvGrpSpPr/>
            <p:nvPr/>
          </p:nvGrpSpPr>
          <p:grpSpPr>
            <a:xfrm>
              <a:off x="3924175" y="1124817"/>
              <a:ext cx="897632" cy="897632"/>
              <a:chOff x="3979168" y="1034430"/>
              <a:chExt cx="897632" cy="897632"/>
            </a:xfrm>
          </p:grpSpPr>
          <p:sp>
            <p:nvSpPr>
              <p:cNvPr id="1048703" name="椭圆 27"/>
              <p:cNvSpPr/>
              <p:nvPr/>
            </p:nvSpPr>
            <p:spPr>
              <a:xfrm>
                <a:off x="3979168" y="1034430"/>
                <a:ext cx="897632" cy="8976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latin typeface="微软雅黑" panose="020B0503020204020204" pitchFamily="34" charset="-122"/>
                  <a:ea typeface="微软雅黑" panose="020B0503020204020204" pitchFamily="34" charset="-122"/>
                </a:endParaRPr>
              </a:p>
            </p:txBody>
          </p:sp>
          <p:pic>
            <p:nvPicPr>
              <p:cNvPr id="2097165" name="Picture 3" descr="F:\工作夹\PPT设计\PPT模板\PPT模板2013\s1025\8.png"/>
              <p:cNvPicPr>
                <a:picLocks noChangeAspect="1" noChangeArrowheads="1"/>
              </p:cNvPicPr>
              <p:nvPr/>
            </p:nvPicPr>
            <p:blipFill>
              <a:blip r:embed="rId3" cstate="print">
                <a:biLevel thresh="25000"/>
              </a:blip>
              <a:srcRect/>
              <a:stretch>
                <a:fillRect/>
              </a:stretch>
            </p:blipFill>
            <p:spPr bwMode="auto">
              <a:xfrm>
                <a:off x="4216274" y="1244642"/>
                <a:ext cx="423420" cy="477208"/>
              </a:xfrm>
              <a:prstGeom prst="rect">
                <a:avLst/>
              </a:prstGeom>
              <a:noFill/>
            </p:spPr>
          </p:pic>
        </p:grpSp>
        <p:grpSp>
          <p:nvGrpSpPr>
            <p:cNvPr id="174" name="组合 5"/>
            <p:cNvGrpSpPr/>
            <p:nvPr/>
          </p:nvGrpSpPr>
          <p:grpSpPr>
            <a:xfrm>
              <a:off x="1765901" y="1915550"/>
              <a:ext cx="1662200" cy="1234631"/>
              <a:chOff x="1866805" y="1839350"/>
              <a:chExt cx="1662200" cy="1234631"/>
            </a:xfrm>
          </p:grpSpPr>
          <p:sp>
            <p:nvSpPr>
              <p:cNvPr id="1048704" name="椭圆 25"/>
              <p:cNvSpPr/>
              <p:nvPr/>
            </p:nvSpPr>
            <p:spPr>
              <a:xfrm>
                <a:off x="1867316" y="1839350"/>
                <a:ext cx="1661689" cy="12346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48705" name="矩形 26"/>
              <p:cNvSpPr/>
              <p:nvPr/>
            </p:nvSpPr>
            <p:spPr>
              <a:xfrm>
                <a:off x="1866805" y="2282928"/>
                <a:ext cx="1662200" cy="370798"/>
              </a:xfrm>
              <a:prstGeom prst="rect">
                <a:avLst/>
              </a:prstGeom>
            </p:spPr>
            <p:txBody>
              <a:bodyPr wrap="square">
                <a:spAutoFit/>
              </a:bodyPr>
              <a:lstStyle/>
              <a:p>
                <a:pPr algn="ctr"/>
                <a:r>
                  <a:rPr lang="zh-CN" altLang="en-US" sz="2400" b="1" kern="0" dirty="0">
                    <a:solidFill>
                      <a:schemeClr val="bg1"/>
                    </a:solidFill>
                    <a:latin typeface="微软雅黑" panose="020B0503020204020204" pitchFamily="34" charset="-122"/>
                    <a:ea typeface="微软雅黑" panose="020B0503020204020204" pitchFamily="34" charset="-122"/>
                  </a:rPr>
                  <a:t>功能性需求</a:t>
                </a:r>
              </a:p>
            </p:txBody>
          </p:sp>
        </p:grpSp>
        <p:sp>
          <p:nvSpPr>
            <p:cNvPr id="1048707" name="任意多边形 10"/>
            <p:cNvSpPr/>
            <p:nvPr/>
          </p:nvSpPr>
          <p:spPr>
            <a:xfrm>
              <a:off x="4813300" y="1595437"/>
              <a:ext cx="1104900" cy="477812"/>
            </a:xfrm>
            <a:custGeom>
              <a:avLst/>
              <a:gdLst>
                <a:gd name="connsiteX0" fmla="*/ 0 w 1104900"/>
                <a:gd name="connsiteY0" fmla="*/ 0 h 698500"/>
                <a:gd name="connsiteX1" fmla="*/ 1104900 w 1104900"/>
                <a:gd name="connsiteY1" fmla="*/ 0 h 698500"/>
                <a:gd name="connsiteX2" fmla="*/ 1104900 w 1104900"/>
                <a:gd name="connsiteY2" fmla="*/ 698500 h 698500"/>
              </a:gdLst>
              <a:ahLst/>
              <a:cxnLst>
                <a:cxn ang="0">
                  <a:pos x="connsiteX0" y="connsiteY0"/>
                </a:cxn>
                <a:cxn ang="0">
                  <a:pos x="connsiteX1" y="connsiteY1"/>
                </a:cxn>
                <a:cxn ang="0">
                  <a:pos x="connsiteX2" y="connsiteY2"/>
                </a:cxn>
              </a:cxnLst>
              <a:rect l="l" t="t" r="r" b="b"/>
              <a:pathLst>
                <a:path w="1104900" h="698500">
                  <a:moveTo>
                    <a:pt x="0" y="0"/>
                  </a:moveTo>
                  <a:lnTo>
                    <a:pt x="1104900" y="0"/>
                  </a:lnTo>
                  <a:lnTo>
                    <a:pt x="1104900" y="698500"/>
                  </a:ln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48708" name="任意多边形 11"/>
            <p:cNvSpPr/>
            <p:nvPr/>
          </p:nvSpPr>
          <p:spPr>
            <a:xfrm flipH="1">
              <a:off x="2813050" y="1595437"/>
              <a:ext cx="1104900" cy="477812"/>
            </a:xfrm>
            <a:custGeom>
              <a:avLst/>
              <a:gdLst>
                <a:gd name="connsiteX0" fmla="*/ 0 w 1104900"/>
                <a:gd name="connsiteY0" fmla="*/ 0 h 698500"/>
                <a:gd name="connsiteX1" fmla="*/ 1104900 w 1104900"/>
                <a:gd name="connsiteY1" fmla="*/ 0 h 698500"/>
                <a:gd name="connsiteX2" fmla="*/ 1104900 w 1104900"/>
                <a:gd name="connsiteY2" fmla="*/ 698500 h 698500"/>
              </a:gdLst>
              <a:ahLst/>
              <a:cxnLst>
                <a:cxn ang="0">
                  <a:pos x="connsiteX0" y="connsiteY0"/>
                </a:cxn>
                <a:cxn ang="0">
                  <a:pos x="connsiteX1" y="connsiteY1"/>
                </a:cxn>
                <a:cxn ang="0">
                  <a:pos x="connsiteX2" y="connsiteY2"/>
                </a:cxn>
              </a:cxnLst>
              <a:rect l="l" t="t" r="r" b="b"/>
              <a:pathLst>
                <a:path w="1104900" h="698500">
                  <a:moveTo>
                    <a:pt x="0" y="0"/>
                  </a:moveTo>
                  <a:lnTo>
                    <a:pt x="1104900" y="0"/>
                  </a:lnTo>
                  <a:lnTo>
                    <a:pt x="1104900" y="698500"/>
                  </a:ln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1048709" name="矩形 32"/>
          <p:cNvSpPr/>
          <p:nvPr/>
        </p:nvSpPr>
        <p:spPr>
          <a:xfrm>
            <a:off x="1137285" y="4438650"/>
            <a:ext cx="4636770" cy="1691630"/>
          </a:xfrm>
          <a:prstGeom prst="rect">
            <a:avLst/>
          </a:prstGeom>
        </p:spPr>
        <p:txBody>
          <a:bodyPr wrap="square" lIns="91427" tIns="45715" rIns="91427" bIns="45715">
            <a:spAutoFit/>
          </a:bodyPr>
          <a:lstStyle/>
          <a:p>
            <a:pPr marL="285750" indent="-285750">
              <a:lnSpc>
                <a:spcPct val="150000"/>
              </a:lnSpc>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sym typeface="+mn-ea"/>
              </a:rPr>
              <a:t>描述系统应该做什么，即为用户和其它系统完成的功能、提供的服务。</a:t>
            </a:r>
          </a:p>
        </p:txBody>
      </p:sp>
      <p:sp>
        <p:nvSpPr>
          <p:cNvPr id="1048710" name="矩形 34"/>
          <p:cNvSpPr/>
          <p:nvPr/>
        </p:nvSpPr>
        <p:spPr>
          <a:xfrm>
            <a:off x="7106285" y="4440555"/>
            <a:ext cx="4625975" cy="1691630"/>
          </a:xfrm>
          <a:prstGeom prst="rect">
            <a:avLst/>
          </a:prstGeom>
        </p:spPr>
        <p:txBody>
          <a:bodyPr wrap="square" lIns="91427" tIns="45715" rIns="91427" bIns="45715">
            <a:spAutoFit/>
          </a:bodyPr>
          <a:lstStyle/>
          <a:p>
            <a:pPr marL="285750" indent="-285750">
              <a:lnSpc>
                <a:spcPct val="150000"/>
              </a:lnSpc>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必须遵循的标准，外部界面的细节，实现的约束条件，质量属性等等</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wipe(up)">
                                      <p:cBhvr>
                                        <p:cTn id="7" dur="2000"/>
                                        <p:tgtEl>
                                          <p:spTgt spid="17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48709"/>
                                        </p:tgtEl>
                                        <p:attrNameLst>
                                          <p:attrName>style.visibility</p:attrName>
                                        </p:attrNameLst>
                                      </p:cBhvr>
                                      <p:to>
                                        <p:strVal val="visible"/>
                                      </p:to>
                                    </p:set>
                                    <p:animEffect transition="in" filter="checkerboard(across)">
                                      <p:cBhvr>
                                        <p:cTn id="12" dur="500"/>
                                        <p:tgtEl>
                                          <p:spTgt spid="104870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48710"/>
                                        </p:tgtEl>
                                        <p:attrNameLst>
                                          <p:attrName>style.visibility</p:attrName>
                                        </p:attrNameLst>
                                      </p:cBhvr>
                                      <p:to>
                                        <p:strVal val="visible"/>
                                      </p:to>
                                    </p:set>
                                    <p:animEffect transition="in" filter="checkerboard(across)">
                                      <p:cBhvr>
                                        <p:cTn id="17" dur="500"/>
                                        <p:tgtEl>
                                          <p:spTgt spid="10487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09" grpId="0"/>
      <p:bldP spid="1048710"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910" name="标题 1"/>
          <p:cNvSpPr>
            <a:spLocks noGrp="1"/>
          </p:cNvSpPr>
          <p:nvPr>
            <p:ph type="title"/>
          </p:nvPr>
        </p:nvSpPr>
        <p:spPr/>
        <p:txBody>
          <a:bodyPr/>
          <a:lstStyle/>
          <a:p>
            <a:r>
              <a:rPr lang="en-US" altLang="zh-CN" dirty="0"/>
              <a:t>3.13.3-2</a:t>
            </a:r>
            <a:r>
              <a:rPr lang="zh-CN" altLang="en-US" dirty="0"/>
              <a:t> 如何确定参与者？</a:t>
            </a:r>
          </a:p>
        </p:txBody>
      </p:sp>
      <p:sp>
        <p:nvSpPr>
          <p:cNvPr id="1049911" name="文本框 2"/>
          <p:cNvSpPr txBox="1"/>
          <p:nvPr/>
        </p:nvSpPr>
        <p:spPr>
          <a:xfrm>
            <a:off x="571500" y="925195"/>
            <a:ext cx="4911725" cy="521970"/>
          </a:xfrm>
          <a:prstGeom prst="rect">
            <a:avLst/>
          </a:prstGeom>
          <a:noFill/>
        </p:spPr>
        <p:txBody>
          <a:bodyPr wrap="square" rtlCol="0" anchor="t">
            <a:spAutoFit/>
          </a:bodyPr>
          <a:lstStyle/>
          <a:p>
            <a:r>
              <a:rPr lang="zh-CN" altLang="en-US" sz="2800" dirty="0">
                <a:sym typeface="+mn-ea"/>
              </a:rPr>
              <a:t>示例：饮料自动售货系统</a:t>
            </a:r>
          </a:p>
        </p:txBody>
      </p:sp>
      <p:sp>
        <p:nvSpPr>
          <p:cNvPr id="1049912" name="Text Box 5"/>
          <p:cNvSpPr txBox="1">
            <a:spLocks noChangeArrowheads="1"/>
          </p:cNvSpPr>
          <p:nvPr/>
        </p:nvSpPr>
        <p:spPr bwMode="auto">
          <a:xfrm>
            <a:off x="388620" y="1888490"/>
            <a:ext cx="4466013" cy="954107"/>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kumimoji="0" lang="en-US" altLang="zh-CN" sz="2800" b="0" dirty="0">
                <a:solidFill>
                  <a:srgbClr val="000000"/>
                </a:solidFill>
                <a:latin typeface="Times New Roman" panose="02020603050405020304" pitchFamily="18" charset="0"/>
              </a:rPr>
              <a:t>   </a:t>
            </a:r>
            <a:r>
              <a:rPr kumimoji="0" lang="zh-CN" altLang="en-US" sz="2800" dirty="0">
                <a:solidFill>
                  <a:srgbClr val="000000"/>
                </a:solidFill>
                <a:latin typeface="+mn-ea"/>
                <a:ea typeface="+mn-ea"/>
              </a:rPr>
              <a:t>在</a:t>
            </a:r>
            <a:r>
              <a:rPr lang="zh-CN" altLang="en-US" sz="2800" dirty="0">
                <a:latin typeface="+mn-ea"/>
                <a:ea typeface="+mn-ea"/>
                <a:sym typeface="+mn-ea"/>
              </a:rPr>
              <a:t>饮料自动售卖</a:t>
            </a:r>
            <a:r>
              <a:rPr kumimoji="0" lang="zh-CN" altLang="en-US" sz="2800" dirty="0">
                <a:solidFill>
                  <a:srgbClr val="000000"/>
                </a:solidFill>
                <a:latin typeface="+mn-ea"/>
                <a:ea typeface="+mn-ea"/>
              </a:rPr>
              <a:t>机中，最先想到的参与者是</a:t>
            </a:r>
            <a:r>
              <a:rPr kumimoji="0" lang="zh-CN" altLang="en-US" sz="2800" dirty="0">
                <a:solidFill>
                  <a:schemeClr val="accent1"/>
                </a:solidFill>
                <a:latin typeface="+mn-ea"/>
                <a:ea typeface="+mn-ea"/>
              </a:rPr>
              <a:t>顾客</a:t>
            </a:r>
            <a:r>
              <a:rPr kumimoji="0" lang="zh-CN" altLang="en-US" sz="2800" dirty="0">
                <a:solidFill>
                  <a:srgbClr val="000000"/>
                </a:solidFill>
                <a:latin typeface="+mn-ea"/>
                <a:ea typeface="+mn-ea"/>
              </a:rPr>
              <a:t>。</a:t>
            </a:r>
          </a:p>
        </p:txBody>
      </p:sp>
      <p:sp>
        <p:nvSpPr>
          <p:cNvPr id="1049913" name="Text Box 14"/>
          <p:cNvSpPr txBox="1">
            <a:spLocks noChangeArrowheads="1"/>
          </p:cNvSpPr>
          <p:nvPr/>
        </p:nvSpPr>
        <p:spPr bwMode="auto">
          <a:xfrm>
            <a:off x="9759314" y="1888490"/>
            <a:ext cx="1066800" cy="3799840"/>
          </a:xfrm>
          <a:prstGeom prst="rect">
            <a:avLst/>
          </a:prstGeom>
          <a:solidFill>
            <a:srgbClr val="0000FF"/>
          </a:solid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kumimoji="0" lang="zh-CN" altLang="en-US" sz="3200">
                <a:solidFill>
                  <a:schemeClr val="bg1"/>
                </a:solidFill>
                <a:latin typeface="Times New Roman" panose="02020603050405020304" pitchFamily="18" charset="0"/>
              </a:rPr>
              <a:t>每一</a:t>
            </a:r>
          </a:p>
          <a:p>
            <a:pPr algn="l">
              <a:lnSpc>
                <a:spcPct val="100000"/>
              </a:lnSpc>
              <a:spcBef>
                <a:spcPct val="0"/>
              </a:spcBef>
              <a:buClrTx/>
              <a:buFontTx/>
              <a:buNone/>
            </a:pPr>
            <a:r>
              <a:rPr kumimoji="0" lang="zh-CN" altLang="en-US" sz="3200">
                <a:solidFill>
                  <a:schemeClr val="bg1"/>
                </a:solidFill>
                <a:latin typeface="Times New Roman" panose="02020603050405020304" pitchFamily="18" charset="0"/>
              </a:rPr>
              <a:t>种参与者</a:t>
            </a:r>
          </a:p>
          <a:p>
            <a:pPr algn="l">
              <a:lnSpc>
                <a:spcPct val="100000"/>
              </a:lnSpc>
              <a:spcBef>
                <a:spcPct val="0"/>
              </a:spcBef>
              <a:buClrTx/>
              <a:buFontTx/>
              <a:buNone/>
            </a:pPr>
            <a:r>
              <a:rPr kumimoji="0" lang="zh-CN" altLang="en-US" sz="3200">
                <a:solidFill>
                  <a:schemeClr val="bg1"/>
                </a:solidFill>
                <a:latin typeface="Times New Roman" panose="02020603050405020304" pitchFamily="18" charset="0"/>
              </a:rPr>
              <a:t>具有</a:t>
            </a:r>
          </a:p>
          <a:p>
            <a:pPr algn="l">
              <a:lnSpc>
                <a:spcPct val="100000"/>
              </a:lnSpc>
              <a:spcBef>
                <a:spcPct val="0"/>
              </a:spcBef>
              <a:buClrTx/>
              <a:buFontTx/>
              <a:buNone/>
            </a:pPr>
            <a:r>
              <a:rPr kumimoji="0" lang="zh-CN" altLang="en-US" sz="3200">
                <a:solidFill>
                  <a:schemeClr val="bg1"/>
                </a:solidFill>
                <a:latin typeface="Times New Roman" panose="02020603050405020304" pitchFamily="18" charset="0"/>
              </a:rPr>
              <a:t>自己</a:t>
            </a:r>
          </a:p>
          <a:p>
            <a:pPr algn="l">
              <a:lnSpc>
                <a:spcPct val="100000"/>
              </a:lnSpc>
              <a:spcBef>
                <a:spcPct val="0"/>
              </a:spcBef>
              <a:buClrTx/>
              <a:buFontTx/>
              <a:buNone/>
            </a:pPr>
            <a:r>
              <a:rPr kumimoji="0" lang="zh-CN" altLang="en-US" sz="3200">
                <a:solidFill>
                  <a:schemeClr val="bg1"/>
                </a:solidFill>
                <a:latin typeface="Times New Roman" panose="02020603050405020304" pitchFamily="18" charset="0"/>
              </a:rPr>
              <a:t>的 </a:t>
            </a:r>
            <a:r>
              <a:rPr kumimoji="0" lang="en-US" altLang="zh-CN" sz="3200">
                <a:solidFill>
                  <a:schemeClr val="bg1"/>
                </a:solidFill>
                <a:latin typeface="Times New Roman" panose="02020603050405020304" pitchFamily="18" charset="0"/>
              </a:rPr>
              <a:t>use case</a:t>
            </a:r>
          </a:p>
        </p:txBody>
      </p:sp>
      <p:sp>
        <p:nvSpPr>
          <p:cNvPr id="1049914" name="Text Box 16"/>
          <p:cNvSpPr txBox="1">
            <a:spLocks noChangeArrowheads="1"/>
          </p:cNvSpPr>
          <p:nvPr/>
        </p:nvSpPr>
        <p:spPr bwMode="auto">
          <a:xfrm>
            <a:off x="388620" y="3711575"/>
            <a:ext cx="4624706" cy="1348740"/>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kumimoji="0" lang="zh-CN" altLang="en-US" sz="2800" dirty="0">
                <a:solidFill>
                  <a:schemeClr val="accent1"/>
                </a:solidFill>
                <a:latin typeface="+mn-ea"/>
                <a:ea typeface="+mn-ea"/>
              </a:rPr>
              <a:t>供应商</a:t>
            </a:r>
            <a:r>
              <a:rPr kumimoji="0" lang="zh-CN" altLang="en-US" sz="2800" dirty="0">
                <a:solidFill>
                  <a:srgbClr val="000000"/>
                </a:solidFill>
                <a:latin typeface="+mn-ea"/>
                <a:ea typeface="+mn-ea"/>
              </a:rPr>
              <a:t>向自动贩卖机添加饮料。</a:t>
            </a:r>
          </a:p>
          <a:p>
            <a:pPr algn="l">
              <a:lnSpc>
                <a:spcPct val="100000"/>
              </a:lnSpc>
              <a:spcBef>
                <a:spcPct val="0"/>
              </a:spcBef>
              <a:buClrTx/>
              <a:buFontTx/>
              <a:buNone/>
            </a:pPr>
            <a:r>
              <a:rPr kumimoji="0" lang="zh-CN" altLang="en-US" sz="2800" dirty="0">
                <a:solidFill>
                  <a:schemeClr val="accent1"/>
                </a:solidFill>
                <a:latin typeface="+mn-ea"/>
                <a:ea typeface="+mn-ea"/>
              </a:rPr>
              <a:t>收银员</a:t>
            </a:r>
            <a:r>
              <a:rPr kumimoji="0" lang="zh-CN" altLang="en-US" sz="2800" dirty="0">
                <a:solidFill>
                  <a:srgbClr val="000000"/>
                </a:solidFill>
                <a:latin typeface="+mn-ea"/>
                <a:ea typeface="+mn-ea"/>
              </a:rPr>
              <a:t>从自动贩卖机收钱。</a:t>
            </a:r>
          </a:p>
        </p:txBody>
      </p:sp>
      <p:grpSp>
        <p:nvGrpSpPr>
          <p:cNvPr id="396" name="组合 8"/>
          <p:cNvGrpSpPr/>
          <p:nvPr/>
        </p:nvGrpSpPr>
        <p:grpSpPr>
          <a:xfrm>
            <a:off x="6454140" y="3465830"/>
            <a:ext cx="1672590" cy="1434465"/>
            <a:chOff x="10164" y="5458"/>
            <a:chExt cx="2634" cy="2259"/>
          </a:xfrm>
        </p:grpSpPr>
        <p:sp>
          <p:nvSpPr>
            <p:cNvPr id="1049915" name="Text Box 12"/>
            <p:cNvSpPr txBox="1">
              <a:spLocks noChangeArrowheads="1"/>
            </p:cNvSpPr>
            <p:nvPr/>
          </p:nvSpPr>
          <p:spPr bwMode="auto">
            <a:xfrm>
              <a:off x="10164" y="6805"/>
              <a:ext cx="2635" cy="913"/>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kumimoji="0" lang="en-US" altLang="zh-CN" sz="3200">
                  <a:solidFill>
                    <a:srgbClr val="FF0000"/>
                  </a:solidFill>
                  <a:latin typeface="Times New Roman" panose="02020603050405020304" pitchFamily="18" charset="0"/>
                </a:rPr>
                <a:t>Supplier</a:t>
              </a:r>
            </a:p>
          </p:txBody>
        </p:sp>
        <p:pic>
          <p:nvPicPr>
            <p:cNvPr id="2097178" name="Picture 4" descr="actor"/>
            <p:cNvPicPr>
              <a:picLocks noChangeAspect="1" noChangeArrowheads="1"/>
            </p:cNvPicPr>
            <p:nvPr/>
          </p:nvPicPr>
          <p:blipFill>
            <a:blip r:embed="rId2"/>
            <a:srcRect/>
            <a:stretch>
              <a:fillRect/>
            </a:stretch>
          </p:blipFill>
          <p:spPr bwMode="auto">
            <a:xfrm>
              <a:off x="11305" y="5458"/>
              <a:ext cx="933" cy="1649"/>
            </a:xfrm>
            <a:prstGeom prst="rect">
              <a:avLst/>
            </a:prstGeom>
            <a:noFill/>
            <a:ln>
              <a:noFill/>
            </a:ln>
          </p:spPr>
        </p:pic>
      </p:grpSp>
      <p:grpSp>
        <p:nvGrpSpPr>
          <p:cNvPr id="397" name="组合 7"/>
          <p:cNvGrpSpPr/>
          <p:nvPr/>
        </p:nvGrpSpPr>
        <p:grpSpPr>
          <a:xfrm>
            <a:off x="6377940" y="1978660"/>
            <a:ext cx="1960880" cy="1621155"/>
            <a:chOff x="10044" y="3116"/>
            <a:chExt cx="3088" cy="2553"/>
          </a:xfrm>
        </p:grpSpPr>
        <p:sp>
          <p:nvSpPr>
            <p:cNvPr id="1049916" name="Text Box 11"/>
            <p:cNvSpPr txBox="1">
              <a:spLocks noChangeArrowheads="1"/>
            </p:cNvSpPr>
            <p:nvPr/>
          </p:nvSpPr>
          <p:spPr bwMode="auto">
            <a:xfrm>
              <a:off x="10044" y="4765"/>
              <a:ext cx="3088" cy="904"/>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kumimoji="0" lang="en-US" altLang="zh-CN" sz="3200">
                  <a:solidFill>
                    <a:srgbClr val="FF0000"/>
                  </a:solidFill>
                  <a:latin typeface="Times New Roman" panose="02020603050405020304" pitchFamily="18" charset="0"/>
                </a:rPr>
                <a:t>Customer</a:t>
              </a:r>
            </a:p>
          </p:txBody>
        </p:sp>
        <p:pic>
          <p:nvPicPr>
            <p:cNvPr id="2097179" name="Picture 4" descr="actor"/>
            <p:cNvPicPr>
              <a:picLocks noChangeAspect="1" noChangeArrowheads="1"/>
            </p:cNvPicPr>
            <p:nvPr/>
          </p:nvPicPr>
          <p:blipFill>
            <a:blip r:embed="rId2"/>
            <a:srcRect/>
            <a:stretch>
              <a:fillRect/>
            </a:stretch>
          </p:blipFill>
          <p:spPr bwMode="auto">
            <a:xfrm>
              <a:off x="11105" y="3116"/>
              <a:ext cx="933" cy="1649"/>
            </a:xfrm>
            <a:prstGeom prst="rect">
              <a:avLst/>
            </a:prstGeom>
            <a:noFill/>
            <a:ln>
              <a:noFill/>
            </a:ln>
          </p:spPr>
        </p:pic>
        <p:pic>
          <p:nvPicPr>
            <p:cNvPr id="2097180" name="Picture 4" descr="actor"/>
            <p:cNvPicPr>
              <a:picLocks noChangeAspect="1" noChangeArrowheads="1"/>
            </p:cNvPicPr>
            <p:nvPr/>
          </p:nvPicPr>
          <p:blipFill>
            <a:blip r:embed="rId2"/>
            <a:srcRect/>
            <a:stretch>
              <a:fillRect/>
            </a:stretch>
          </p:blipFill>
          <p:spPr bwMode="auto">
            <a:xfrm>
              <a:off x="11105" y="3116"/>
              <a:ext cx="933" cy="1895"/>
            </a:xfrm>
            <a:prstGeom prst="rect">
              <a:avLst/>
            </a:prstGeom>
            <a:noFill/>
            <a:ln>
              <a:noFill/>
            </a:ln>
          </p:spPr>
        </p:pic>
      </p:grpSp>
      <p:grpSp>
        <p:nvGrpSpPr>
          <p:cNvPr id="398" name="组合 9"/>
          <p:cNvGrpSpPr/>
          <p:nvPr/>
        </p:nvGrpSpPr>
        <p:grpSpPr>
          <a:xfrm>
            <a:off x="6454140" y="4794885"/>
            <a:ext cx="1786890" cy="1381760"/>
            <a:chOff x="10164" y="7551"/>
            <a:chExt cx="2814" cy="2176"/>
          </a:xfrm>
        </p:grpSpPr>
        <p:sp>
          <p:nvSpPr>
            <p:cNvPr id="1049917" name="Text Box 13"/>
            <p:cNvSpPr txBox="1">
              <a:spLocks noChangeArrowheads="1"/>
            </p:cNvSpPr>
            <p:nvPr/>
          </p:nvSpPr>
          <p:spPr bwMode="auto">
            <a:xfrm>
              <a:off x="10164" y="8815"/>
              <a:ext cx="2815" cy="913"/>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kumimoji="0" lang="en-US" altLang="zh-CN" sz="3200">
                  <a:solidFill>
                    <a:srgbClr val="FF0000"/>
                  </a:solidFill>
                  <a:latin typeface="Times New Roman" panose="02020603050405020304" pitchFamily="18" charset="0"/>
                </a:rPr>
                <a:t>Collector</a:t>
              </a:r>
            </a:p>
          </p:txBody>
        </p:sp>
        <p:pic>
          <p:nvPicPr>
            <p:cNvPr id="2097181" name="Picture 4" descr="actor"/>
            <p:cNvPicPr>
              <a:picLocks noChangeAspect="1" noChangeArrowheads="1"/>
            </p:cNvPicPr>
            <p:nvPr/>
          </p:nvPicPr>
          <p:blipFill>
            <a:blip r:embed="rId2"/>
            <a:srcRect/>
            <a:stretch>
              <a:fillRect/>
            </a:stretch>
          </p:blipFill>
          <p:spPr bwMode="auto">
            <a:xfrm>
              <a:off x="11074" y="7551"/>
              <a:ext cx="933" cy="1649"/>
            </a:xfrm>
            <a:prstGeom prst="rect">
              <a:avLst/>
            </a:prstGeom>
            <a:noFill/>
            <a:ln>
              <a:noFill/>
            </a:ln>
          </p:spPr>
        </p:pic>
      </p:grpSp>
      <p:grpSp>
        <p:nvGrpSpPr>
          <p:cNvPr id="399" name="组合 4"/>
          <p:cNvGrpSpPr/>
          <p:nvPr/>
        </p:nvGrpSpPr>
        <p:grpSpPr>
          <a:xfrm>
            <a:off x="5222875" y="614680"/>
            <a:ext cx="3566795" cy="918210"/>
            <a:chOff x="8225" y="968"/>
            <a:chExt cx="5617" cy="1446"/>
          </a:xfrm>
        </p:grpSpPr>
        <p:sp>
          <p:nvSpPr>
            <p:cNvPr id="1049918" name="Text Box 4"/>
            <p:cNvSpPr txBox="1">
              <a:spLocks noChangeArrowheads="1"/>
            </p:cNvSpPr>
            <p:nvPr/>
          </p:nvSpPr>
          <p:spPr bwMode="auto">
            <a:xfrm>
              <a:off x="8225" y="1280"/>
              <a:ext cx="4083" cy="822"/>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solidFill>
                    <a:srgbClr val="FF0000"/>
                  </a:solidFill>
                  <a:latin typeface="+mn-ea"/>
                  <a:ea typeface="+mn-ea"/>
                </a:rPr>
                <a:t>谁是参与者</a:t>
              </a:r>
            </a:p>
          </p:txBody>
        </p:sp>
        <p:sp>
          <p:nvSpPr>
            <p:cNvPr id="1049919" name="WordArt 5"/>
            <p:cNvSpPr>
              <a:spLocks noChangeArrowheads="1" noChangeShapeType="1" noTextEdit="1"/>
            </p:cNvSpPr>
            <p:nvPr/>
          </p:nvSpPr>
          <p:spPr bwMode="auto">
            <a:xfrm rot="1796516">
              <a:off x="12450" y="968"/>
              <a:ext cx="1393" cy="1447"/>
            </a:xfrm>
            <a:prstGeom prst="rect">
              <a:avLst/>
            </a:prstGeom>
          </p:spPr>
          <p:txBody>
            <a:bodyPr wrap="none" fromWordArt="1">
              <a:prstTxWarp prst="textPlain">
                <a:avLst>
                  <a:gd name="adj" fmla="val 50000"/>
                </a:avLst>
              </a:prstTxWarp>
            </a:bodyPr>
            <a:lstStyle/>
            <a:p>
              <a:pPr algn="ctr"/>
              <a:r>
                <a:rPr lang="zh-CN" altLang="en-US" sz="3600" kern="10">
                  <a:ln w="12700">
                    <a:solidFill>
                      <a:srgbClr val="EAEAEA"/>
                    </a:solidFill>
                    <a:rou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19800000" scaled="1"/>
                  </a:gradFill>
                  <a:effectLst>
                    <a:outerShdw blurRad="63500" dist="38099" dir="2700000" sy="50000" kx="2115830" algn="bl" rotWithShape="0">
                      <a:srgbClr val="C0C0C0">
                        <a:alpha val="79999"/>
                      </a:srgbClr>
                    </a:outerShdw>
                  </a:effectLst>
                  <a:latin typeface="宋体" panose="02010600030101010101" pitchFamily="2" charset="-122"/>
                  <a:cs typeface="宋体" panose="02010600030101010101" pitchFamily="2" charset="-122"/>
                </a:rPr>
                <a:t>？</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911"/>
                                        </p:tgtEl>
                                        <p:attrNameLst>
                                          <p:attrName>style.visibility</p:attrName>
                                        </p:attrNameLst>
                                      </p:cBhvr>
                                      <p:to>
                                        <p:strVal val="visible"/>
                                      </p:to>
                                    </p:set>
                                    <p:animEffect transition="in" filter="blinds(horizontal)">
                                      <p:cBhvr>
                                        <p:cTn id="7" dur="500"/>
                                        <p:tgtEl>
                                          <p:spTgt spid="104991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99"/>
                                        </p:tgtEl>
                                        <p:attrNameLst>
                                          <p:attrName>style.visibility</p:attrName>
                                        </p:attrNameLst>
                                      </p:cBhvr>
                                      <p:to>
                                        <p:strVal val="visible"/>
                                      </p:to>
                                    </p:set>
                                    <p:animEffect transition="in" filter="checkerboard(across)">
                                      <p:cBhvr>
                                        <p:cTn id="12" dur="500"/>
                                        <p:tgtEl>
                                          <p:spTgt spid="39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49912"/>
                                        </p:tgtEl>
                                        <p:attrNameLst>
                                          <p:attrName>style.visibility</p:attrName>
                                        </p:attrNameLst>
                                      </p:cBhvr>
                                      <p:to>
                                        <p:strVal val="visible"/>
                                      </p:to>
                                    </p:set>
                                    <p:animEffect transition="in" filter="checkerboard(across)">
                                      <p:cBhvr>
                                        <p:cTn id="17" dur="500"/>
                                        <p:tgtEl>
                                          <p:spTgt spid="104991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97"/>
                                        </p:tgtEl>
                                        <p:attrNameLst>
                                          <p:attrName>style.visibility</p:attrName>
                                        </p:attrNameLst>
                                      </p:cBhvr>
                                      <p:to>
                                        <p:strVal val="visible"/>
                                      </p:to>
                                    </p:set>
                                    <p:animEffect transition="in" filter="checkerboard(across)">
                                      <p:cBhvr>
                                        <p:cTn id="22" dur="500"/>
                                        <p:tgtEl>
                                          <p:spTgt spid="397"/>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96"/>
                                        </p:tgtEl>
                                        <p:attrNameLst>
                                          <p:attrName>style.visibility</p:attrName>
                                        </p:attrNameLst>
                                      </p:cBhvr>
                                      <p:to>
                                        <p:strVal val="visible"/>
                                      </p:to>
                                    </p:set>
                                    <p:animEffect transition="in" filter="checkerboard(across)">
                                      <p:cBhvr>
                                        <p:cTn id="27" dur="500"/>
                                        <p:tgtEl>
                                          <p:spTgt spid="396"/>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98"/>
                                        </p:tgtEl>
                                        <p:attrNameLst>
                                          <p:attrName>style.visibility</p:attrName>
                                        </p:attrNameLst>
                                      </p:cBhvr>
                                      <p:to>
                                        <p:strVal val="visible"/>
                                      </p:to>
                                    </p:set>
                                    <p:animEffect transition="in" filter="checkerboard(across)">
                                      <p:cBhvr>
                                        <p:cTn id="32" dur="500"/>
                                        <p:tgtEl>
                                          <p:spTgt spid="398"/>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049914"/>
                                        </p:tgtEl>
                                        <p:attrNameLst>
                                          <p:attrName>style.visibility</p:attrName>
                                        </p:attrNameLst>
                                      </p:cBhvr>
                                      <p:to>
                                        <p:strVal val="visible"/>
                                      </p:to>
                                    </p:set>
                                    <p:animEffect transition="in" filter="checkerboard(across)">
                                      <p:cBhvr>
                                        <p:cTn id="37" dur="500"/>
                                        <p:tgtEl>
                                          <p:spTgt spid="1049914"/>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049913"/>
                                        </p:tgtEl>
                                        <p:attrNameLst>
                                          <p:attrName>style.visibility</p:attrName>
                                        </p:attrNameLst>
                                      </p:cBhvr>
                                      <p:to>
                                        <p:strVal val="visible"/>
                                      </p:to>
                                    </p:set>
                                    <p:animEffect transition="in" filter="checkerboard(across)">
                                      <p:cBhvr>
                                        <p:cTn id="42" dur="500"/>
                                        <p:tgtEl>
                                          <p:spTgt spid="10499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11" grpId="0"/>
      <p:bldP spid="1049912" grpId="0"/>
      <p:bldP spid="1049913" grpId="0" bldLvl="0" animBg="1"/>
      <p:bldP spid="104991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920" name="Rectangle 3"/>
          <p:cNvSpPr>
            <a:spLocks noGrp="1"/>
          </p:cNvSpPr>
          <p:nvPr/>
        </p:nvSpPr>
        <p:spPr>
          <a:xfrm>
            <a:off x="499745" y="1165860"/>
            <a:ext cx="11403330" cy="4526280"/>
          </a:xfrm>
          <a:prstGeom prst="rect">
            <a:avLst/>
          </a:prstGeom>
          <a:noFill/>
          <a:ln w="9525">
            <a:noFill/>
          </a:ln>
        </p:spPr>
        <p:txBody>
          <a:bodyPr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lvl="1"/>
            <a:r>
              <a:rPr lang="zh-CN" altLang="en-US" sz="2400" b="0" dirty="0">
                <a:latin typeface="+mn-ea"/>
                <a:cs typeface="+mn-ea"/>
              </a:rPr>
              <a:t>“</a:t>
            </a:r>
            <a:r>
              <a:rPr lang="zh-CN" altLang="en-US" sz="2400" dirty="0">
                <a:solidFill>
                  <a:srgbClr val="FF0000"/>
                </a:solidFill>
                <a:latin typeface="+mn-ea"/>
                <a:cs typeface="+mn-ea"/>
              </a:rPr>
              <a:t>用例</a:t>
            </a:r>
            <a:r>
              <a:rPr lang="zh-CN" altLang="en-US" sz="2400" dirty="0">
                <a:latin typeface="+mn-ea"/>
                <a:cs typeface="+mn-ea"/>
              </a:rPr>
              <a:t>”的定义</a:t>
            </a:r>
          </a:p>
          <a:p>
            <a:pPr lvl="2"/>
            <a:r>
              <a:rPr lang="zh-CN" altLang="en-US" sz="2400" b="0" dirty="0">
                <a:latin typeface="+mn-ea"/>
                <a:cs typeface="+mn-ea"/>
              </a:rPr>
              <a:t>对</a:t>
            </a:r>
            <a:r>
              <a:rPr lang="zh-CN" altLang="en-US" sz="2400" b="0" dirty="0">
                <a:solidFill>
                  <a:srgbClr val="FF0000"/>
                </a:solidFill>
                <a:latin typeface="+mn-ea"/>
                <a:cs typeface="+mn-ea"/>
              </a:rPr>
              <a:t>一组</a:t>
            </a:r>
            <a:r>
              <a:rPr lang="zh-CN" altLang="en-US" sz="2400" b="0" dirty="0">
                <a:latin typeface="+mn-ea"/>
                <a:cs typeface="+mn-ea"/>
              </a:rPr>
              <a:t>动作序列的描述，系统通过执行</a:t>
            </a:r>
            <a:r>
              <a:rPr lang="zh-CN" altLang="en-US" sz="2400" b="0" dirty="0">
                <a:solidFill>
                  <a:srgbClr val="FF0000"/>
                </a:solidFill>
                <a:latin typeface="+mn-ea"/>
                <a:cs typeface="+mn-ea"/>
              </a:rPr>
              <a:t>这一组动作序列</a:t>
            </a:r>
            <a:r>
              <a:rPr lang="zh-CN" altLang="en-US" sz="2400" b="0" dirty="0">
                <a:latin typeface="+mn-ea"/>
                <a:cs typeface="+mn-ea"/>
              </a:rPr>
              <a:t>为参与者</a:t>
            </a:r>
            <a:r>
              <a:rPr lang="zh-CN" altLang="en-US" sz="2400" b="0" dirty="0">
                <a:solidFill>
                  <a:srgbClr val="FF0000"/>
                </a:solidFill>
                <a:latin typeface="+mn-ea"/>
                <a:cs typeface="+mn-ea"/>
              </a:rPr>
              <a:t>产生</a:t>
            </a:r>
            <a:r>
              <a:rPr lang="zh-CN" altLang="en-US" sz="2400" b="0" dirty="0">
                <a:latin typeface="+mn-ea"/>
                <a:cs typeface="+mn-ea"/>
              </a:rPr>
              <a:t>一个可观察的结果</a:t>
            </a:r>
          </a:p>
          <a:p>
            <a:pPr lvl="1"/>
            <a:r>
              <a:rPr lang="zh-CN" altLang="en-US" sz="2400" dirty="0">
                <a:solidFill>
                  <a:srgbClr val="FF0000"/>
                </a:solidFill>
                <a:latin typeface="+mn-ea"/>
                <a:cs typeface="+mn-ea"/>
              </a:rPr>
              <a:t>用例</a:t>
            </a:r>
            <a:r>
              <a:rPr lang="zh-CN" altLang="en-US" sz="2400" dirty="0">
                <a:latin typeface="+mn-ea"/>
                <a:cs typeface="+mn-ea"/>
              </a:rPr>
              <a:t>特征</a:t>
            </a:r>
          </a:p>
          <a:p>
            <a:pPr lvl="2"/>
            <a:r>
              <a:rPr lang="zh-CN" altLang="en-US" sz="2400" b="0" dirty="0">
                <a:latin typeface="+mn-ea"/>
                <a:cs typeface="+mn-ea"/>
              </a:rPr>
              <a:t>说明了系统具有的一种行为模式 </a:t>
            </a:r>
          </a:p>
          <a:p>
            <a:pPr lvl="2"/>
            <a:r>
              <a:rPr lang="zh-CN" altLang="en-US" sz="2400" b="0" dirty="0">
                <a:latin typeface="+mn-ea"/>
                <a:cs typeface="+mn-ea"/>
              </a:rPr>
              <a:t>说明了一个参与者与系统执行的一个相关的事件序列</a:t>
            </a:r>
          </a:p>
          <a:p>
            <a:pPr lvl="2"/>
            <a:r>
              <a:rPr lang="zh-CN" altLang="en-US" sz="2400" b="0" dirty="0">
                <a:latin typeface="+mn-ea"/>
                <a:cs typeface="+mn-ea"/>
              </a:rPr>
              <a:t>提供了一种获取系统需求的方法 </a:t>
            </a:r>
          </a:p>
          <a:p>
            <a:pPr lvl="2"/>
            <a:r>
              <a:rPr lang="zh-CN" altLang="en-US" sz="2400" b="0" dirty="0">
                <a:latin typeface="+mn-ea"/>
                <a:cs typeface="+mn-ea"/>
              </a:rPr>
              <a:t>提供了一种与最终的</a:t>
            </a:r>
            <a:r>
              <a:rPr lang="zh-CN" altLang="en-US" sz="2400" b="0" dirty="0">
                <a:solidFill>
                  <a:srgbClr val="FF3300"/>
                </a:solidFill>
                <a:latin typeface="+mn-ea"/>
                <a:cs typeface="+mn-ea"/>
              </a:rPr>
              <a:t>用户</a:t>
            </a:r>
            <a:r>
              <a:rPr lang="zh-CN" altLang="en-US" sz="2400" b="0" dirty="0">
                <a:latin typeface="+mn-ea"/>
                <a:cs typeface="+mn-ea"/>
              </a:rPr>
              <a:t>和</a:t>
            </a:r>
            <a:r>
              <a:rPr lang="zh-CN" altLang="en-US" sz="2400" b="0" dirty="0">
                <a:solidFill>
                  <a:srgbClr val="FF3300"/>
                </a:solidFill>
                <a:latin typeface="+mn-ea"/>
                <a:cs typeface="+mn-ea"/>
              </a:rPr>
              <a:t>领域专家</a:t>
            </a:r>
            <a:r>
              <a:rPr lang="zh-CN" altLang="en-US" sz="2400" b="0" dirty="0">
                <a:latin typeface="+mn-ea"/>
                <a:cs typeface="+mn-ea"/>
              </a:rPr>
              <a:t>进行</a:t>
            </a:r>
            <a:r>
              <a:rPr lang="zh-CN" altLang="en-US" sz="2400" b="0" dirty="0">
                <a:solidFill>
                  <a:srgbClr val="FF3300"/>
                </a:solidFill>
                <a:latin typeface="+mn-ea"/>
                <a:cs typeface="+mn-ea"/>
              </a:rPr>
              <a:t>沟通的方法 </a:t>
            </a:r>
          </a:p>
          <a:p>
            <a:pPr lvl="2"/>
            <a:r>
              <a:rPr lang="zh-CN" altLang="en-US" sz="2400" b="0" dirty="0">
                <a:latin typeface="+mn-ea"/>
                <a:cs typeface="+mn-ea"/>
              </a:rPr>
              <a:t>提供了一种</a:t>
            </a:r>
            <a:r>
              <a:rPr lang="zh-CN" altLang="en-US" sz="2400" b="0" dirty="0">
                <a:solidFill>
                  <a:srgbClr val="FF3300"/>
                </a:solidFill>
                <a:latin typeface="+mn-ea"/>
                <a:cs typeface="+mn-ea"/>
              </a:rPr>
              <a:t>测试系统</a:t>
            </a:r>
            <a:r>
              <a:rPr lang="zh-CN" altLang="en-US" sz="2400" b="0" dirty="0">
                <a:latin typeface="+mn-ea"/>
                <a:cs typeface="+mn-ea"/>
              </a:rPr>
              <a:t>的方法</a:t>
            </a:r>
          </a:p>
          <a:p>
            <a:pPr lvl="1"/>
            <a:r>
              <a:rPr lang="zh-CN" altLang="en-US" sz="2400" dirty="0">
                <a:latin typeface="+mn-ea"/>
                <a:cs typeface="+mn-ea"/>
              </a:rPr>
              <a:t>图形表示</a:t>
            </a:r>
          </a:p>
          <a:p>
            <a:pPr lvl="2"/>
            <a:r>
              <a:rPr lang="zh-CN" altLang="en-US" sz="2400" b="0" dirty="0">
                <a:latin typeface="+mn-ea"/>
                <a:cs typeface="+mn-ea"/>
              </a:rPr>
              <a:t>用椭圆形表示 </a:t>
            </a:r>
          </a:p>
          <a:p>
            <a:endParaRPr lang="en-US" altLang="zh-CN" sz="2400" b="0" dirty="0">
              <a:latin typeface="+mn-ea"/>
              <a:cs typeface="+mn-ea"/>
            </a:endParaRPr>
          </a:p>
        </p:txBody>
      </p:sp>
      <p:pic>
        <p:nvPicPr>
          <p:cNvPr id="2097182" name="Picture 4"/>
          <p:cNvPicPr>
            <a:picLocks noChangeAspect="1"/>
          </p:cNvPicPr>
          <p:nvPr/>
        </p:nvPicPr>
        <p:blipFill>
          <a:blip r:embed="rId2"/>
          <a:stretch>
            <a:fillRect/>
          </a:stretch>
        </p:blipFill>
        <p:spPr>
          <a:xfrm>
            <a:off x="4799648" y="5124450"/>
            <a:ext cx="2592387" cy="927100"/>
          </a:xfrm>
          <a:prstGeom prst="rect">
            <a:avLst/>
          </a:prstGeom>
          <a:noFill/>
          <a:ln w="9525">
            <a:noFill/>
          </a:ln>
        </p:spPr>
      </p:pic>
      <p:sp>
        <p:nvSpPr>
          <p:cNvPr id="1049921" name="标题 1"/>
          <p:cNvSpPr>
            <a:spLocks noGrp="1"/>
          </p:cNvSpPr>
          <p:nvPr>
            <p:ph type="title"/>
          </p:nvPr>
        </p:nvSpPr>
        <p:spPr/>
        <p:txBody>
          <a:bodyPr/>
          <a:lstStyle/>
          <a:p>
            <a:r>
              <a:rPr lang="en-US" altLang="zh-CN" dirty="0"/>
              <a:t>3.13.4 </a:t>
            </a:r>
            <a:r>
              <a:rPr lang="zh-CN" altLang="en-US" dirty="0"/>
              <a:t>用例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920">
                                            <p:txEl>
                                              <p:pRg st="0" end="0"/>
                                            </p:txEl>
                                          </p:spTgt>
                                        </p:tgtEl>
                                        <p:attrNameLst>
                                          <p:attrName>style.visibility</p:attrName>
                                        </p:attrNameLst>
                                      </p:cBhvr>
                                      <p:to>
                                        <p:strVal val="visible"/>
                                      </p:to>
                                    </p:set>
                                    <p:animEffect transition="in" filter="blinds(horizontal)">
                                      <p:cBhvr>
                                        <p:cTn id="7" dur="500"/>
                                        <p:tgtEl>
                                          <p:spTgt spid="1049920">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49920">
                                            <p:txEl>
                                              <p:pRg st="1" end="1"/>
                                            </p:txEl>
                                          </p:spTgt>
                                        </p:tgtEl>
                                        <p:attrNameLst>
                                          <p:attrName>style.visibility</p:attrName>
                                        </p:attrNameLst>
                                      </p:cBhvr>
                                      <p:to>
                                        <p:strVal val="visible"/>
                                      </p:to>
                                    </p:set>
                                    <p:animEffect transition="in" filter="blinds(horizontal)">
                                      <p:cBhvr>
                                        <p:cTn id="10" dur="500"/>
                                        <p:tgtEl>
                                          <p:spTgt spid="1049920">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49920">
                                            <p:txEl>
                                              <p:pRg st="2" end="2"/>
                                            </p:txEl>
                                          </p:spTgt>
                                        </p:tgtEl>
                                        <p:attrNameLst>
                                          <p:attrName>style.visibility</p:attrName>
                                        </p:attrNameLst>
                                      </p:cBhvr>
                                      <p:to>
                                        <p:strVal val="visible"/>
                                      </p:to>
                                    </p:set>
                                    <p:animEffect transition="in" filter="blinds(horizontal)">
                                      <p:cBhvr>
                                        <p:cTn id="13" dur="500"/>
                                        <p:tgtEl>
                                          <p:spTgt spid="1049920">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49920">
                                            <p:txEl>
                                              <p:pRg st="3" end="3"/>
                                            </p:txEl>
                                          </p:spTgt>
                                        </p:tgtEl>
                                        <p:attrNameLst>
                                          <p:attrName>style.visibility</p:attrName>
                                        </p:attrNameLst>
                                      </p:cBhvr>
                                      <p:to>
                                        <p:strVal val="visible"/>
                                      </p:to>
                                    </p:set>
                                    <p:animEffect transition="in" filter="blinds(horizontal)">
                                      <p:cBhvr>
                                        <p:cTn id="16" dur="500"/>
                                        <p:tgtEl>
                                          <p:spTgt spid="1049920">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049920">
                                            <p:txEl>
                                              <p:pRg st="4" end="4"/>
                                            </p:txEl>
                                          </p:spTgt>
                                        </p:tgtEl>
                                        <p:attrNameLst>
                                          <p:attrName>style.visibility</p:attrName>
                                        </p:attrNameLst>
                                      </p:cBhvr>
                                      <p:to>
                                        <p:strVal val="visible"/>
                                      </p:to>
                                    </p:set>
                                    <p:animEffect transition="in" filter="blinds(horizontal)">
                                      <p:cBhvr>
                                        <p:cTn id="19" dur="500"/>
                                        <p:tgtEl>
                                          <p:spTgt spid="1049920">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049920">
                                            <p:txEl>
                                              <p:pRg st="5" end="5"/>
                                            </p:txEl>
                                          </p:spTgt>
                                        </p:tgtEl>
                                        <p:attrNameLst>
                                          <p:attrName>style.visibility</p:attrName>
                                        </p:attrNameLst>
                                      </p:cBhvr>
                                      <p:to>
                                        <p:strVal val="visible"/>
                                      </p:to>
                                    </p:set>
                                    <p:animEffect transition="in" filter="blinds(horizontal)">
                                      <p:cBhvr>
                                        <p:cTn id="22" dur="500"/>
                                        <p:tgtEl>
                                          <p:spTgt spid="1049920">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049920">
                                            <p:txEl>
                                              <p:pRg st="6" end="6"/>
                                            </p:txEl>
                                          </p:spTgt>
                                        </p:tgtEl>
                                        <p:attrNameLst>
                                          <p:attrName>style.visibility</p:attrName>
                                        </p:attrNameLst>
                                      </p:cBhvr>
                                      <p:to>
                                        <p:strVal val="visible"/>
                                      </p:to>
                                    </p:set>
                                    <p:animEffect transition="in" filter="blinds(horizontal)">
                                      <p:cBhvr>
                                        <p:cTn id="25" dur="500"/>
                                        <p:tgtEl>
                                          <p:spTgt spid="1049920">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049920">
                                            <p:txEl>
                                              <p:pRg st="7" end="7"/>
                                            </p:txEl>
                                          </p:spTgt>
                                        </p:tgtEl>
                                        <p:attrNameLst>
                                          <p:attrName>style.visibility</p:attrName>
                                        </p:attrNameLst>
                                      </p:cBhvr>
                                      <p:to>
                                        <p:strVal val="visible"/>
                                      </p:to>
                                    </p:set>
                                    <p:animEffect transition="in" filter="blinds(horizontal)">
                                      <p:cBhvr>
                                        <p:cTn id="28" dur="500"/>
                                        <p:tgtEl>
                                          <p:spTgt spid="1049920">
                                            <p:txEl>
                                              <p:pRg st="7" end="7"/>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049920">
                                            <p:txEl>
                                              <p:pRg st="8" end="8"/>
                                            </p:txEl>
                                          </p:spTgt>
                                        </p:tgtEl>
                                        <p:attrNameLst>
                                          <p:attrName>style.visibility</p:attrName>
                                        </p:attrNameLst>
                                      </p:cBhvr>
                                      <p:to>
                                        <p:strVal val="visible"/>
                                      </p:to>
                                    </p:set>
                                    <p:animEffect transition="in" filter="blinds(horizontal)">
                                      <p:cBhvr>
                                        <p:cTn id="31" dur="500"/>
                                        <p:tgtEl>
                                          <p:spTgt spid="1049920">
                                            <p:txEl>
                                              <p:pRg st="8" end="8"/>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049920">
                                            <p:txEl>
                                              <p:pRg st="9" end="9"/>
                                            </p:txEl>
                                          </p:spTgt>
                                        </p:tgtEl>
                                        <p:attrNameLst>
                                          <p:attrName>style.visibility</p:attrName>
                                        </p:attrNameLst>
                                      </p:cBhvr>
                                      <p:to>
                                        <p:strVal val="visible"/>
                                      </p:to>
                                    </p:set>
                                    <p:animEffect transition="in" filter="blinds(horizontal)">
                                      <p:cBhvr>
                                        <p:cTn id="34" dur="500"/>
                                        <p:tgtEl>
                                          <p:spTgt spid="1049920">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097182"/>
                                        </p:tgtEl>
                                        <p:attrNameLst>
                                          <p:attrName>style.visibility</p:attrName>
                                        </p:attrNameLst>
                                      </p:cBhvr>
                                      <p:to>
                                        <p:strVal val="visible"/>
                                      </p:to>
                                    </p:set>
                                    <p:animEffect transition="in" filter="blinds(horizontal)">
                                      <p:cBhvr>
                                        <p:cTn id="39" dur="500"/>
                                        <p:tgtEl>
                                          <p:spTgt spid="2097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20" grpId="0" uiExpand="1"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922" name="标题 1"/>
          <p:cNvSpPr>
            <a:spLocks noGrp="1"/>
          </p:cNvSpPr>
          <p:nvPr>
            <p:ph type="title"/>
          </p:nvPr>
        </p:nvSpPr>
        <p:spPr/>
        <p:txBody>
          <a:bodyPr/>
          <a:lstStyle/>
          <a:p>
            <a:r>
              <a:rPr lang="en-US" altLang="zh-CN" dirty="0"/>
              <a:t>3.13.4-1 </a:t>
            </a:r>
            <a:r>
              <a:rPr lang="zh-CN" altLang="en-US" dirty="0"/>
              <a:t>怎么获取用例？</a:t>
            </a:r>
          </a:p>
        </p:txBody>
      </p:sp>
      <p:sp>
        <p:nvSpPr>
          <p:cNvPr id="1049923" name="Rectangle 3"/>
          <p:cNvSpPr>
            <a:spLocks noGrp="1"/>
          </p:cNvSpPr>
          <p:nvPr/>
        </p:nvSpPr>
        <p:spPr>
          <a:xfrm>
            <a:off x="455295" y="1562100"/>
            <a:ext cx="11464290" cy="3336925"/>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defTabSz="914400" latinLnBrk="0">
              <a:lnSpc>
                <a:spcPct val="100000"/>
              </a:lnSpc>
            </a:pPr>
            <a:r>
              <a:rPr lang="zh-CN" altLang="en-US" sz="2800" b="0" baseline="0" dirty="0">
                <a:latin typeface="+mn-ea"/>
                <a:cs typeface="+mn-ea"/>
              </a:rPr>
              <a:t>参与者希望用户执行什么任务？</a:t>
            </a:r>
          </a:p>
          <a:p>
            <a:pPr defTabSz="914400" latinLnBrk="0">
              <a:lnSpc>
                <a:spcPct val="100000"/>
              </a:lnSpc>
            </a:pPr>
            <a:r>
              <a:rPr lang="zh-CN" altLang="en-US" sz="2800" b="0" baseline="0" dirty="0">
                <a:latin typeface="+mn-ea"/>
                <a:cs typeface="+mn-ea"/>
              </a:rPr>
              <a:t>参与者在系统中访问哪些信息（创建、存储、修改、删除等）？</a:t>
            </a:r>
          </a:p>
          <a:p>
            <a:pPr defTabSz="914400" latinLnBrk="0">
              <a:lnSpc>
                <a:spcPct val="100000"/>
              </a:lnSpc>
            </a:pPr>
            <a:r>
              <a:rPr lang="zh-CN" altLang="en-US" sz="2800" b="0" baseline="0" dirty="0">
                <a:latin typeface="+mn-ea"/>
                <a:cs typeface="+mn-ea"/>
              </a:rPr>
              <a:t>需要将哪些外界信息提供给系统</a:t>
            </a:r>
          </a:p>
          <a:p>
            <a:pPr defTabSz="914400" latinLnBrk="0">
              <a:lnSpc>
                <a:spcPct val="100000"/>
              </a:lnSpc>
            </a:pPr>
            <a:r>
              <a:rPr lang="zh-CN" altLang="en-US" sz="2800" b="0" baseline="0" dirty="0">
                <a:latin typeface="+mn-ea"/>
                <a:cs typeface="+mn-ea"/>
              </a:rPr>
              <a:t>需要将系统的什么事情告诉参与者</a:t>
            </a:r>
          </a:p>
          <a:p>
            <a:pPr defTabSz="914400" latinLnBrk="0">
              <a:lnSpc>
                <a:spcPct val="100000"/>
              </a:lnSpc>
            </a:pPr>
            <a:r>
              <a:rPr lang="zh-CN" altLang="en-US" sz="2800" b="0" baseline="0" dirty="0">
                <a:latin typeface="+mn-ea"/>
                <a:cs typeface="+mn-ea"/>
              </a:rPr>
              <a:t>如何维护系统</a:t>
            </a:r>
          </a:p>
        </p:txBody>
      </p:sp>
      <p:sp>
        <p:nvSpPr>
          <p:cNvPr id="1049924" name="矩形 13"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SpPr/>
          <p:nvPr/>
        </p:nvSpPr>
        <p:spPr>
          <a:xfrm>
            <a:off x="6996430" y="2983230"/>
            <a:ext cx="4785995" cy="3023870"/>
          </a:xfrm>
          <a:prstGeom prst="rect">
            <a:avLst/>
          </a:prstGeom>
          <a:blipFill>
            <a:blip r:embed="rId2" cstate="prin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160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922"/>
                                        </p:tgtEl>
                                        <p:attrNameLst>
                                          <p:attrName>style.visibility</p:attrName>
                                        </p:attrNameLst>
                                      </p:cBhvr>
                                      <p:to>
                                        <p:strVal val="visible"/>
                                      </p:to>
                                    </p:set>
                                    <p:animEffect transition="in" filter="blinds(horizontal)">
                                      <p:cBhvr>
                                        <p:cTn id="7" dur="500"/>
                                        <p:tgtEl>
                                          <p:spTgt spid="10499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9923"/>
                                        </p:tgtEl>
                                        <p:attrNameLst>
                                          <p:attrName>style.visibility</p:attrName>
                                        </p:attrNameLst>
                                      </p:cBhvr>
                                      <p:to>
                                        <p:strVal val="visible"/>
                                      </p:to>
                                    </p:set>
                                    <p:animEffect transition="in" filter="blinds(horizontal)">
                                      <p:cBhvr>
                                        <p:cTn id="12" dur="500"/>
                                        <p:tgtEl>
                                          <p:spTgt spid="1049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22" grpId="0"/>
      <p:bldP spid="1049923"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925" name="标题 1"/>
          <p:cNvSpPr>
            <a:spLocks noGrp="1"/>
          </p:cNvSpPr>
          <p:nvPr>
            <p:ph type="title"/>
          </p:nvPr>
        </p:nvSpPr>
        <p:spPr/>
        <p:txBody>
          <a:bodyPr/>
          <a:lstStyle/>
          <a:p>
            <a:r>
              <a:rPr lang="en-US" altLang="zh-CN" dirty="0"/>
              <a:t>3.13.4-1 </a:t>
            </a:r>
            <a:r>
              <a:rPr lang="zh-CN" altLang="en-US" dirty="0"/>
              <a:t>怎么获取用例？</a:t>
            </a:r>
          </a:p>
        </p:txBody>
      </p:sp>
      <p:grpSp>
        <p:nvGrpSpPr>
          <p:cNvPr id="403" name="组合 6"/>
          <p:cNvGrpSpPr/>
          <p:nvPr/>
        </p:nvGrpSpPr>
        <p:grpSpPr>
          <a:xfrm>
            <a:off x="2400300" y="3032760"/>
            <a:ext cx="5334000" cy="1318895"/>
            <a:chOff x="3780" y="4776"/>
            <a:chExt cx="8400" cy="2077"/>
          </a:xfrm>
        </p:grpSpPr>
        <p:grpSp>
          <p:nvGrpSpPr>
            <p:cNvPr id="404" name="组合 3"/>
            <p:cNvGrpSpPr/>
            <p:nvPr/>
          </p:nvGrpSpPr>
          <p:grpSpPr>
            <a:xfrm>
              <a:off x="3780" y="4776"/>
              <a:ext cx="8400" cy="2077"/>
              <a:chOff x="3780" y="4776"/>
              <a:chExt cx="8400" cy="2077"/>
            </a:xfrm>
          </p:grpSpPr>
          <p:pic>
            <p:nvPicPr>
              <p:cNvPr id="2097183" name="Picture 4" descr="usecase"/>
              <p:cNvPicPr>
                <a:picLocks noChangeAspect="1" noChangeArrowheads="1"/>
              </p:cNvPicPr>
              <p:nvPr/>
            </p:nvPicPr>
            <p:blipFill>
              <a:blip r:embed="rId2"/>
              <a:srcRect/>
              <a:stretch>
                <a:fillRect/>
              </a:stretch>
            </p:blipFill>
            <p:spPr bwMode="auto">
              <a:xfrm>
                <a:off x="3900" y="4776"/>
                <a:ext cx="8280" cy="1680"/>
              </a:xfrm>
              <a:prstGeom prst="rect">
                <a:avLst/>
              </a:prstGeom>
              <a:noFill/>
              <a:ln>
                <a:noFill/>
              </a:ln>
            </p:spPr>
          </p:pic>
          <p:sp>
            <p:nvSpPr>
              <p:cNvPr id="1049926" name="Text Box 12"/>
              <p:cNvSpPr txBox="1">
                <a:spLocks noChangeArrowheads="1"/>
              </p:cNvSpPr>
              <p:nvPr/>
            </p:nvSpPr>
            <p:spPr bwMode="auto">
              <a:xfrm>
                <a:off x="3780" y="5941"/>
                <a:ext cx="2635" cy="913"/>
              </a:xfrm>
              <a:prstGeom prst="rect">
                <a:avLst/>
              </a:prstGeom>
              <a:noFill/>
              <a:ln>
                <a:noFill/>
              </a:ln>
            </p:spPr>
            <p:txBody>
              <a:bodyPr wrap="none">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kumimoji="0" lang="en-US" altLang="zh-CN" sz="3200">
                    <a:solidFill>
                      <a:srgbClr val="FF0000"/>
                    </a:solidFill>
                    <a:latin typeface="Times New Roman" panose="02020603050405020304" pitchFamily="18" charset="0"/>
                  </a:rPr>
                  <a:t>Supplier</a:t>
                </a:r>
              </a:p>
            </p:txBody>
          </p:sp>
        </p:grpSp>
        <p:sp>
          <p:nvSpPr>
            <p:cNvPr id="1049927" name="Text Box 8"/>
            <p:cNvSpPr txBox="1">
              <a:spLocks noChangeArrowheads="1"/>
            </p:cNvSpPr>
            <p:nvPr/>
          </p:nvSpPr>
          <p:spPr bwMode="auto">
            <a:xfrm>
              <a:off x="7880" y="5174"/>
              <a:ext cx="3708" cy="804"/>
            </a:xfrm>
            <a:prstGeom prst="rect">
              <a:avLst/>
            </a:prstGeom>
            <a:noFill/>
            <a:ln>
              <a:noFill/>
            </a:ln>
          </p:spPr>
          <p:txBody>
            <a:bodyPr wrap="none">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pPr>
              <a:r>
                <a:rPr kumimoji="0" lang="en-US" altLang="zh-CN"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Restock Soda</a:t>
              </a:r>
              <a:endParaRPr kumimoji="0" lang="en-US" altLang="zh-CN"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405" name="组合 7"/>
          <p:cNvGrpSpPr/>
          <p:nvPr/>
        </p:nvGrpSpPr>
        <p:grpSpPr>
          <a:xfrm>
            <a:off x="2324100" y="4328160"/>
            <a:ext cx="5410200" cy="1318895"/>
            <a:chOff x="3660" y="6816"/>
            <a:chExt cx="8520" cy="2077"/>
          </a:xfrm>
        </p:grpSpPr>
        <p:grpSp>
          <p:nvGrpSpPr>
            <p:cNvPr id="406" name="组合 4"/>
            <p:cNvGrpSpPr/>
            <p:nvPr/>
          </p:nvGrpSpPr>
          <p:grpSpPr>
            <a:xfrm>
              <a:off x="3660" y="6816"/>
              <a:ext cx="8520" cy="2077"/>
              <a:chOff x="3660" y="6816"/>
              <a:chExt cx="8520" cy="2077"/>
            </a:xfrm>
          </p:grpSpPr>
          <p:pic>
            <p:nvPicPr>
              <p:cNvPr id="2097184" name="Picture 7" descr="usecase"/>
              <p:cNvPicPr>
                <a:picLocks noChangeAspect="1" noChangeArrowheads="1"/>
              </p:cNvPicPr>
              <p:nvPr/>
            </p:nvPicPr>
            <p:blipFill>
              <a:blip r:embed="rId2"/>
              <a:srcRect/>
              <a:stretch>
                <a:fillRect/>
              </a:stretch>
            </p:blipFill>
            <p:spPr bwMode="auto">
              <a:xfrm>
                <a:off x="3900" y="6816"/>
                <a:ext cx="8280" cy="1560"/>
              </a:xfrm>
              <a:prstGeom prst="rect">
                <a:avLst/>
              </a:prstGeom>
              <a:noFill/>
              <a:ln>
                <a:noFill/>
              </a:ln>
            </p:spPr>
          </p:pic>
          <p:sp>
            <p:nvSpPr>
              <p:cNvPr id="1049928" name="Text Box 13"/>
              <p:cNvSpPr txBox="1">
                <a:spLocks noChangeArrowheads="1"/>
              </p:cNvSpPr>
              <p:nvPr/>
            </p:nvSpPr>
            <p:spPr bwMode="auto">
              <a:xfrm>
                <a:off x="3660" y="7981"/>
                <a:ext cx="2815" cy="913"/>
              </a:xfrm>
              <a:prstGeom prst="rect">
                <a:avLst/>
              </a:prstGeom>
              <a:noFill/>
              <a:ln>
                <a:noFill/>
              </a:ln>
            </p:spPr>
            <p:txBody>
              <a:bodyPr wrap="none">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kumimoji="0" lang="en-US" altLang="zh-CN" sz="3200">
                    <a:solidFill>
                      <a:srgbClr val="FF0000"/>
                    </a:solidFill>
                    <a:latin typeface="Times New Roman" panose="02020603050405020304" pitchFamily="18" charset="0"/>
                  </a:rPr>
                  <a:t>Collector</a:t>
                </a:r>
              </a:p>
            </p:txBody>
          </p:sp>
        </p:grpSp>
        <p:sp>
          <p:nvSpPr>
            <p:cNvPr id="1049929" name="Text Box 10"/>
            <p:cNvSpPr txBox="1">
              <a:spLocks noChangeArrowheads="1"/>
            </p:cNvSpPr>
            <p:nvPr/>
          </p:nvSpPr>
          <p:spPr bwMode="auto">
            <a:xfrm>
              <a:off x="7980" y="7161"/>
              <a:ext cx="3828" cy="804"/>
            </a:xfrm>
            <a:prstGeom prst="rect">
              <a:avLst/>
            </a:prstGeom>
            <a:noFill/>
            <a:ln>
              <a:noFill/>
            </a:ln>
          </p:spPr>
          <p:txBody>
            <a:bodyPr wrap="none">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kumimoji="0" lang="en-US" altLang="zh-CN" sz="2800">
                  <a:solidFill>
                    <a:srgbClr val="000000"/>
                  </a:solidFill>
                  <a:latin typeface="Times New Roman" panose="02020603050405020304" pitchFamily="18" charset="0"/>
                </a:rPr>
                <a:t>Collect Money</a:t>
              </a:r>
              <a:endParaRPr kumimoji="0" lang="en-US" altLang="zh-CN" sz="2800" b="0">
                <a:solidFill>
                  <a:srgbClr val="000000"/>
                </a:solidFill>
                <a:latin typeface="Times New Roman" panose="02020603050405020304" pitchFamily="18" charset="0"/>
              </a:endParaRPr>
            </a:p>
          </p:txBody>
        </p:sp>
      </p:grpSp>
      <p:sp>
        <p:nvSpPr>
          <p:cNvPr id="1049930" name="Text Box 14"/>
          <p:cNvSpPr txBox="1">
            <a:spLocks noChangeArrowheads="1"/>
          </p:cNvSpPr>
          <p:nvPr/>
        </p:nvSpPr>
        <p:spPr bwMode="auto">
          <a:xfrm>
            <a:off x="1257300" y="1596853"/>
            <a:ext cx="1066800" cy="3799841"/>
          </a:xfrm>
          <a:prstGeom prst="rect">
            <a:avLst/>
          </a:prstGeom>
          <a:solidFill>
            <a:srgbClr val="0000FF"/>
          </a:solidFill>
          <a:ln>
            <a:noFill/>
          </a:ln>
        </p:spPr>
        <p:txBody>
          <a:bodyPr>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kumimoji="0" lang="zh-CN" altLang="en-US" sz="3200">
                <a:solidFill>
                  <a:sysClr val="window" lastClr="FFFFFF"/>
                </a:solidFill>
                <a:latin typeface="Times New Roman" panose="02020603050405020304" pitchFamily="18" charset="0"/>
              </a:rPr>
              <a:t>每一</a:t>
            </a:r>
          </a:p>
          <a:p>
            <a:pPr algn="l">
              <a:lnSpc>
                <a:spcPct val="100000"/>
              </a:lnSpc>
              <a:spcBef>
                <a:spcPct val="0"/>
              </a:spcBef>
              <a:buClrTx/>
              <a:buFontTx/>
              <a:buNone/>
            </a:pPr>
            <a:r>
              <a:rPr kumimoji="0" lang="zh-CN" altLang="en-US" sz="3200">
                <a:solidFill>
                  <a:sysClr val="window" lastClr="FFFFFF"/>
                </a:solidFill>
                <a:latin typeface="Times New Roman" panose="02020603050405020304" pitchFamily="18" charset="0"/>
              </a:rPr>
              <a:t>种参与者</a:t>
            </a:r>
          </a:p>
          <a:p>
            <a:pPr algn="l">
              <a:lnSpc>
                <a:spcPct val="100000"/>
              </a:lnSpc>
              <a:spcBef>
                <a:spcPct val="0"/>
              </a:spcBef>
              <a:buClrTx/>
              <a:buFontTx/>
              <a:buNone/>
            </a:pPr>
            <a:r>
              <a:rPr kumimoji="0" lang="zh-CN" altLang="en-US" sz="3200">
                <a:solidFill>
                  <a:sysClr val="window" lastClr="FFFFFF"/>
                </a:solidFill>
                <a:latin typeface="Times New Roman" panose="02020603050405020304" pitchFamily="18" charset="0"/>
              </a:rPr>
              <a:t>具有</a:t>
            </a:r>
          </a:p>
          <a:p>
            <a:pPr algn="l">
              <a:lnSpc>
                <a:spcPct val="100000"/>
              </a:lnSpc>
              <a:spcBef>
                <a:spcPct val="0"/>
              </a:spcBef>
              <a:buClrTx/>
              <a:buFontTx/>
              <a:buNone/>
            </a:pPr>
            <a:r>
              <a:rPr kumimoji="0" lang="zh-CN" altLang="en-US" sz="3200">
                <a:solidFill>
                  <a:sysClr val="window" lastClr="FFFFFF"/>
                </a:solidFill>
                <a:latin typeface="Times New Roman" panose="02020603050405020304" pitchFamily="18" charset="0"/>
              </a:rPr>
              <a:t>自己</a:t>
            </a:r>
          </a:p>
          <a:p>
            <a:pPr algn="l">
              <a:lnSpc>
                <a:spcPct val="100000"/>
              </a:lnSpc>
              <a:spcBef>
                <a:spcPct val="0"/>
              </a:spcBef>
              <a:buClrTx/>
              <a:buFontTx/>
              <a:buNone/>
            </a:pPr>
            <a:r>
              <a:rPr kumimoji="0" lang="zh-CN" altLang="en-US" sz="3200">
                <a:solidFill>
                  <a:sysClr val="window" lastClr="FFFFFF"/>
                </a:solidFill>
                <a:latin typeface="Times New Roman" panose="02020603050405020304" pitchFamily="18" charset="0"/>
              </a:rPr>
              <a:t>的 </a:t>
            </a:r>
            <a:r>
              <a:rPr kumimoji="0" lang="en-US" altLang="zh-CN" sz="3200">
                <a:solidFill>
                  <a:sysClr val="window" lastClr="FFFFFF"/>
                </a:solidFill>
                <a:latin typeface="Times New Roman" panose="02020603050405020304" pitchFamily="18" charset="0"/>
              </a:rPr>
              <a:t>use case</a:t>
            </a:r>
          </a:p>
        </p:txBody>
      </p:sp>
      <p:grpSp>
        <p:nvGrpSpPr>
          <p:cNvPr id="407" name="组合 5"/>
          <p:cNvGrpSpPr/>
          <p:nvPr/>
        </p:nvGrpSpPr>
        <p:grpSpPr>
          <a:xfrm>
            <a:off x="2324100" y="1508760"/>
            <a:ext cx="5410200" cy="1542415"/>
            <a:chOff x="3660" y="2376"/>
            <a:chExt cx="8520" cy="2429"/>
          </a:xfrm>
        </p:grpSpPr>
        <p:grpSp>
          <p:nvGrpSpPr>
            <p:cNvPr id="408" name="组合 2"/>
            <p:cNvGrpSpPr/>
            <p:nvPr/>
          </p:nvGrpSpPr>
          <p:grpSpPr>
            <a:xfrm>
              <a:off x="3660" y="2376"/>
              <a:ext cx="8520" cy="2429"/>
              <a:chOff x="3660" y="2376"/>
              <a:chExt cx="8520" cy="2429"/>
            </a:xfrm>
          </p:grpSpPr>
          <p:pic>
            <p:nvPicPr>
              <p:cNvPr id="2097185" name="Picture 6" descr="usecase"/>
              <p:cNvPicPr>
                <a:picLocks noChangeAspect="1" noChangeArrowheads="1"/>
              </p:cNvPicPr>
              <p:nvPr/>
            </p:nvPicPr>
            <p:blipFill>
              <a:blip r:embed="rId2"/>
              <a:srcRect/>
              <a:stretch>
                <a:fillRect/>
              </a:stretch>
            </p:blipFill>
            <p:spPr bwMode="auto">
              <a:xfrm>
                <a:off x="3900" y="2376"/>
                <a:ext cx="8280" cy="1793"/>
              </a:xfrm>
              <a:prstGeom prst="rect">
                <a:avLst/>
              </a:prstGeom>
              <a:noFill/>
              <a:ln>
                <a:noFill/>
              </a:ln>
            </p:spPr>
          </p:pic>
          <p:sp>
            <p:nvSpPr>
              <p:cNvPr id="1049931" name="Text Box 11"/>
              <p:cNvSpPr txBox="1">
                <a:spLocks noChangeArrowheads="1"/>
              </p:cNvSpPr>
              <p:nvPr/>
            </p:nvSpPr>
            <p:spPr bwMode="auto">
              <a:xfrm>
                <a:off x="3660" y="3901"/>
                <a:ext cx="3088" cy="904"/>
              </a:xfrm>
              <a:prstGeom prst="rect">
                <a:avLst/>
              </a:prstGeom>
              <a:noFill/>
              <a:ln>
                <a:noFill/>
              </a:ln>
            </p:spPr>
            <p:txBody>
              <a:bodyPr wrap="none">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kumimoji="0" lang="en-US" altLang="zh-CN" sz="3200">
                    <a:solidFill>
                      <a:srgbClr val="FF0000"/>
                    </a:solidFill>
                    <a:latin typeface="Times New Roman" panose="02020603050405020304" pitchFamily="18" charset="0"/>
                  </a:rPr>
                  <a:t>Customer</a:t>
                </a:r>
              </a:p>
            </p:txBody>
          </p:sp>
        </p:grpSp>
        <p:sp>
          <p:nvSpPr>
            <p:cNvPr id="1049932" name="Rectangle 17"/>
            <p:cNvSpPr>
              <a:spLocks noChangeArrowheads="1"/>
            </p:cNvSpPr>
            <p:nvPr/>
          </p:nvSpPr>
          <p:spPr bwMode="auto">
            <a:xfrm>
              <a:off x="8443" y="2864"/>
              <a:ext cx="2608" cy="804"/>
            </a:xfrm>
            <a:prstGeom prst="rect">
              <a:avLst/>
            </a:prstGeom>
            <a:noFill/>
            <a:ln>
              <a:noFill/>
            </a:ln>
          </p:spPr>
          <p:txBody>
            <a:bodyPr wrap="none">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pPr>
              <a:r>
                <a:rPr kumimoji="0" lang="en-US" altLang="zh-CN"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Buy Soda</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9930"/>
                                        </p:tgtEl>
                                        <p:attrNameLst>
                                          <p:attrName>style.visibility</p:attrName>
                                        </p:attrNameLst>
                                      </p:cBhvr>
                                      <p:to>
                                        <p:strVal val="visible"/>
                                      </p:to>
                                    </p:set>
                                    <p:anim calcmode="lin" valueType="num">
                                      <p:cBhvr additive="base">
                                        <p:cTn id="7" dur="500" fill="hold"/>
                                        <p:tgtEl>
                                          <p:spTgt spid="1049930"/>
                                        </p:tgtEl>
                                        <p:attrNameLst>
                                          <p:attrName>ppt_x</p:attrName>
                                        </p:attrNameLst>
                                      </p:cBhvr>
                                      <p:tavLst>
                                        <p:tav tm="0">
                                          <p:val>
                                            <p:strVal val="0-#ppt_w/2"/>
                                          </p:val>
                                        </p:tav>
                                        <p:tav tm="100000">
                                          <p:val>
                                            <p:strVal val="#ppt_x"/>
                                          </p:val>
                                        </p:tav>
                                      </p:tavLst>
                                    </p:anim>
                                    <p:anim calcmode="lin" valueType="num">
                                      <p:cBhvr additive="base">
                                        <p:cTn id="8" dur="500" fill="hold"/>
                                        <p:tgtEl>
                                          <p:spTgt spid="104993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407"/>
                                        </p:tgtEl>
                                        <p:attrNameLst>
                                          <p:attrName>style.visibility</p:attrName>
                                        </p:attrNameLst>
                                      </p:cBhvr>
                                      <p:to>
                                        <p:strVal val="visible"/>
                                      </p:to>
                                    </p:set>
                                    <p:animEffect transition="in" filter="blinds(horizontal)">
                                      <p:cBhvr>
                                        <p:cTn id="13" dur="500"/>
                                        <p:tgtEl>
                                          <p:spTgt spid="40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03"/>
                                        </p:tgtEl>
                                        <p:attrNameLst>
                                          <p:attrName>style.visibility</p:attrName>
                                        </p:attrNameLst>
                                      </p:cBhvr>
                                      <p:to>
                                        <p:strVal val="visible"/>
                                      </p:to>
                                    </p:set>
                                    <p:animEffect transition="in" filter="blinds(horizontal)">
                                      <p:cBhvr>
                                        <p:cTn id="18" dur="500"/>
                                        <p:tgtEl>
                                          <p:spTgt spid="40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05"/>
                                        </p:tgtEl>
                                        <p:attrNameLst>
                                          <p:attrName>style.visibility</p:attrName>
                                        </p:attrNameLst>
                                      </p:cBhvr>
                                      <p:to>
                                        <p:strVal val="visible"/>
                                      </p:to>
                                    </p:set>
                                    <p:animEffect transition="in" filter="blinds(horizontal)">
                                      <p:cBhvr>
                                        <p:cTn id="23" dur="500"/>
                                        <p:tgtEl>
                                          <p:spTgt spid="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30" grpId="0" bldLvl="0" animBg="1"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933" name="标题 1"/>
          <p:cNvSpPr>
            <a:spLocks noGrp="1"/>
          </p:cNvSpPr>
          <p:nvPr>
            <p:ph type="title"/>
          </p:nvPr>
        </p:nvSpPr>
        <p:spPr/>
        <p:txBody>
          <a:bodyPr/>
          <a:lstStyle/>
          <a:p>
            <a:r>
              <a:rPr lang="en-US" altLang="zh-CN" dirty="0"/>
              <a:t>3.13.5 </a:t>
            </a:r>
            <a:r>
              <a:rPr lang="zh-CN" altLang="en-US" dirty="0"/>
              <a:t>系统和关联</a:t>
            </a:r>
          </a:p>
        </p:txBody>
      </p:sp>
      <p:sp>
        <p:nvSpPr>
          <p:cNvPr id="1049934" name="Rectangle 3"/>
          <p:cNvSpPr>
            <a:spLocks noGrp="1" noChangeArrowheads="1"/>
          </p:cNvSpPr>
          <p:nvPr/>
        </p:nvSpPr>
        <p:spPr>
          <a:xfrm>
            <a:off x="457200" y="1600200"/>
            <a:ext cx="11448415" cy="452628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r>
              <a:rPr lang="zh-CN" altLang="en-US" dirty="0"/>
              <a:t>系统：</a:t>
            </a:r>
            <a:r>
              <a:rPr lang="zh-CN" altLang="en-US" b="0" dirty="0"/>
              <a:t>用于界定系统功能范围，描述该系统功能的用例都置于其中，而描述外部实体的参与者都置于其外。</a:t>
            </a:r>
            <a:endParaRPr lang="en-US" altLang="zh-CN" dirty="0"/>
          </a:p>
          <a:p>
            <a:endParaRPr lang="en-US" altLang="zh-CN" dirty="0"/>
          </a:p>
          <a:p>
            <a:endParaRPr lang="en-US" altLang="zh-CN" dirty="0"/>
          </a:p>
          <a:p>
            <a:endParaRPr lang="en-US" altLang="zh-CN" dirty="0"/>
          </a:p>
          <a:p>
            <a:endParaRPr lang="zh-CN" altLang="en-US" b="0" dirty="0"/>
          </a:p>
          <a:p>
            <a:r>
              <a:rPr lang="zh-CN" altLang="en-US" dirty="0"/>
              <a:t>关联：</a:t>
            </a:r>
            <a:r>
              <a:rPr lang="zh-CN" altLang="en-US" b="0" dirty="0"/>
              <a:t>连接参与者和用例，表示参与者所代表的系统外部实体与该用例所描述的系统需求有关</a:t>
            </a:r>
            <a:r>
              <a:rPr lang="zh-CN" altLang="en-US" dirty="0"/>
              <a:t>。</a:t>
            </a:r>
          </a:p>
        </p:txBody>
      </p:sp>
      <p:sp>
        <p:nvSpPr>
          <p:cNvPr id="1049935" name="Rectangle 4"/>
          <p:cNvSpPr>
            <a:spLocks noChangeArrowheads="1"/>
          </p:cNvSpPr>
          <p:nvPr/>
        </p:nvSpPr>
        <p:spPr bwMode="auto">
          <a:xfrm>
            <a:off x="3275856" y="2694782"/>
            <a:ext cx="2016125" cy="1008062"/>
          </a:xfrm>
          <a:prstGeom prst="rect">
            <a:avLst/>
          </a:prstGeom>
          <a:noFill/>
          <a:ln w="12700" cap="sq">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49936" name="Line 5"/>
          <p:cNvSpPr>
            <a:spLocks noChangeShapeType="1"/>
          </p:cNvSpPr>
          <p:nvPr/>
        </p:nvSpPr>
        <p:spPr bwMode="auto">
          <a:xfrm>
            <a:off x="3467149" y="5661248"/>
            <a:ext cx="1633537"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934"/>
                                        </p:tgtEl>
                                        <p:attrNameLst>
                                          <p:attrName>style.visibility</p:attrName>
                                        </p:attrNameLst>
                                      </p:cBhvr>
                                      <p:to>
                                        <p:strVal val="visible"/>
                                      </p:to>
                                    </p:set>
                                    <p:animEffect transition="in" filter="blinds(horizontal)">
                                      <p:cBhvr>
                                        <p:cTn id="7" dur="500"/>
                                        <p:tgtEl>
                                          <p:spTgt spid="104993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49935"/>
                                        </p:tgtEl>
                                        <p:attrNameLst>
                                          <p:attrName>style.visibility</p:attrName>
                                        </p:attrNameLst>
                                      </p:cBhvr>
                                      <p:to>
                                        <p:strVal val="visible"/>
                                      </p:to>
                                    </p:set>
                                    <p:animEffect transition="in" filter="checkerboard(across)">
                                      <p:cBhvr>
                                        <p:cTn id="12" dur="500"/>
                                        <p:tgtEl>
                                          <p:spTgt spid="104993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049936"/>
                                        </p:tgtEl>
                                        <p:attrNameLst>
                                          <p:attrName>style.visibility</p:attrName>
                                        </p:attrNameLst>
                                      </p:cBhvr>
                                      <p:to>
                                        <p:strVal val="visible"/>
                                      </p:to>
                                    </p:set>
                                    <p:animEffect transition="in" filter="checkerboard(across)">
                                      <p:cBhvr>
                                        <p:cTn id="17" dur="500"/>
                                        <p:tgtEl>
                                          <p:spTgt spid="10499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34" grpId="0"/>
      <p:bldP spid="1049935" grpId="0" bldLvl="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937" name="标题 1"/>
          <p:cNvSpPr>
            <a:spLocks noGrp="1"/>
          </p:cNvSpPr>
          <p:nvPr>
            <p:ph type="title"/>
          </p:nvPr>
        </p:nvSpPr>
        <p:spPr/>
        <p:txBody>
          <a:bodyPr/>
          <a:lstStyle/>
          <a:p>
            <a:r>
              <a:rPr lang="en-US" altLang="zh-CN" dirty="0"/>
              <a:t>3.13.5-1 </a:t>
            </a:r>
            <a:r>
              <a:rPr lang="zh-CN" altLang="en-US" dirty="0"/>
              <a:t>自动售货系统  初步的用例图</a:t>
            </a:r>
          </a:p>
        </p:txBody>
      </p:sp>
      <p:pic>
        <p:nvPicPr>
          <p:cNvPr id="2097186" name="Picture 5" descr="rj104"/>
          <p:cNvPicPr>
            <a:picLocks noChangeAspect="1"/>
          </p:cNvPicPr>
          <p:nvPr/>
        </p:nvPicPr>
        <p:blipFill>
          <a:blip r:embed="rId3"/>
          <a:stretch>
            <a:fillRect/>
          </a:stretch>
        </p:blipFill>
        <p:spPr>
          <a:xfrm>
            <a:off x="1382713" y="860425"/>
            <a:ext cx="4549775" cy="5688013"/>
          </a:xfrm>
          <a:prstGeom prst="rect">
            <a:avLst/>
          </a:prstGeom>
          <a:noFill/>
          <a:ln w="9525">
            <a:noFill/>
          </a:ln>
        </p:spPr>
      </p:pic>
      <p:sp>
        <p:nvSpPr>
          <p:cNvPr id="1049938" name="AutoShape 8"/>
          <p:cNvSpPr/>
          <p:nvPr/>
        </p:nvSpPr>
        <p:spPr>
          <a:xfrm>
            <a:off x="7215188" y="3065463"/>
            <a:ext cx="914400" cy="609600"/>
          </a:xfrm>
          <a:prstGeom prst="wedgeRectCallout">
            <a:avLst>
              <a:gd name="adj1" fmla="val -43750"/>
              <a:gd name="adj2" fmla="val 70000"/>
            </a:avLst>
          </a:prstGeom>
          <a:noFill/>
          <a:ln w="9525">
            <a:noFill/>
          </a:ln>
        </p:spPr>
        <p:txBody>
          <a:bodyPr anchor="t"/>
          <a:lstStyle/>
          <a:p>
            <a:pPr algn="ctr"/>
            <a:endParaRPr lang="zh-CN" altLang="zh-CN" dirty="0">
              <a:latin typeface="Times New Roman" panose="02020603050405020304" pitchFamily="18" charset="0"/>
            </a:endParaRPr>
          </a:p>
        </p:txBody>
      </p:sp>
      <p:sp>
        <p:nvSpPr>
          <p:cNvPr id="1049939" name="AutoShape 9"/>
          <p:cNvSpPr/>
          <p:nvPr/>
        </p:nvSpPr>
        <p:spPr>
          <a:xfrm>
            <a:off x="6207125" y="3281363"/>
            <a:ext cx="1944688" cy="431800"/>
          </a:xfrm>
          <a:prstGeom prst="wedgeRoundRectCallout">
            <a:avLst>
              <a:gd name="adj1" fmla="val -70162"/>
              <a:gd name="adj2" fmla="val 112500"/>
              <a:gd name="adj3" fmla="val 16667"/>
            </a:avLst>
          </a:prstGeom>
          <a:noFill/>
          <a:ln w="9525" cap="flat" cmpd="sng">
            <a:solidFill>
              <a:schemeClr val="tx1"/>
            </a:solidFill>
            <a:prstDash val="solid"/>
            <a:miter/>
            <a:headEnd type="none" w="med" len="med"/>
            <a:tailEnd type="none" w="med" len="med"/>
          </a:ln>
        </p:spPr>
        <p:txBody>
          <a:bodyPr anchor="t"/>
          <a:lstStyle/>
          <a:p>
            <a:pPr algn="ctr"/>
            <a:r>
              <a:rPr lang="zh-CN" altLang="en-US" sz="2000" dirty="0">
                <a:latin typeface="Times New Roman" panose="02020603050405020304" pitchFamily="18" charset="0"/>
              </a:rPr>
              <a:t>方框代表系统</a:t>
            </a:r>
          </a:p>
        </p:txBody>
      </p:sp>
      <p:sp>
        <p:nvSpPr>
          <p:cNvPr id="1049940" name="AutoShape 10"/>
          <p:cNvSpPr/>
          <p:nvPr/>
        </p:nvSpPr>
        <p:spPr>
          <a:xfrm>
            <a:off x="6206808" y="4414520"/>
            <a:ext cx="1944687" cy="431800"/>
          </a:xfrm>
          <a:prstGeom prst="wedgeRoundRectCallout">
            <a:avLst>
              <a:gd name="adj1" fmla="val -123880"/>
              <a:gd name="adj2" fmla="val 198162"/>
              <a:gd name="adj3" fmla="val 16667"/>
            </a:avLst>
          </a:prstGeom>
          <a:noFill/>
          <a:ln w="9525" cap="flat" cmpd="sng">
            <a:solidFill>
              <a:schemeClr val="tx1"/>
            </a:solidFill>
            <a:prstDash val="solid"/>
            <a:miter/>
            <a:headEnd type="none" w="med" len="med"/>
            <a:tailEnd type="none" w="med" len="med"/>
          </a:ln>
        </p:spPr>
        <p:txBody>
          <a:bodyPr anchor="t"/>
          <a:lstStyle/>
          <a:p>
            <a:pPr algn="ctr"/>
            <a:r>
              <a:rPr lang="zh-CN" altLang="en-US" sz="2000" dirty="0">
                <a:latin typeface="Times New Roman" panose="02020603050405020304" pitchFamily="18" charset="0"/>
              </a:rPr>
              <a:t>椭圆代表用例</a:t>
            </a:r>
          </a:p>
        </p:txBody>
      </p:sp>
      <p:sp>
        <p:nvSpPr>
          <p:cNvPr id="1049941" name="AutoShape 11"/>
          <p:cNvSpPr/>
          <p:nvPr/>
        </p:nvSpPr>
        <p:spPr>
          <a:xfrm>
            <a:off x="230188" y="3281363"/>
            <a:ext cx="1223962" cy="431800"/>
          </a:xfrm>
          <a:prstGeom prst="wedgeRoundRectCallout">
            <a:avLst>
              <a:gd name="adj1" fmla="val 86185"/>
              <a:gd name="adj2" fmla="val 81986"/>
              <a:gd name="adj3" fmla="val 16667"/>
            </a:avLst>
          </a:prstGeom>
          <a:noFill/>
          <a:ln w="9525" cap="flat" cmpd="sng">
            <a:solidFill>
              <a:schemeClr val="tx1"/>
            </a:solidFill>
            <a:prstDash val="solid"/>
            <a:miter/>
            <a:headEnd type="none" w="med" len="med"/>
            <a:tailEnd type="none" w="med" len="med"/>
          </a:ln>
        </p:spPr>
        <p:txBody>
          <a:bodyPr anchor="t"/>
          <a:lstStyle/>
          <a:p>
            <a:pPr algn="ctr"/>
            <a:r>
              <a:rPr lang="zh-CN" altLang="en-US" sz="2000" dirty="0">
                <a:latin typeface="Times New Roman" panose="02020603050405020304" pitchFamily="18" charset="0"/>
              </a:rPr>
              <a:t>参与者</a:t>
            </a:r>
          </a:p>
        </p:txBody>
      </p:sp>
      <p:sp>
        <p:nvSpPr>
          <p:cNvPr id="1049942" name="AutoShape 12"/>
          <p:cNvSpPr/>
          <p:nvPr/>
        </p:nvSpPr>
        <p:spPr>
          <a:xfrm>
            <a:off x="2678113" y="2633663"/>
            <a:ext cx="1223962" cy="431800"/>
          </a:xfrm>
          <a:prstGeom prst="wedgeRoundRectCallout">
            <a:avLst>
              <a:gd name="adj1" fmla="val 18741"/>
              <a:gd name="adj2" fmla="val 204778"/>
              <a:gd name="adj3" fmla="val 16667"/>
            </a:avLst>
          </a:prstGeom>
          <a:noFill/>
          <a:ln w="9525" cap="flat" cmpd="sng">
            <a:solidFill>
              <a:schemeClr val="tx1"/>
            </a:solidFill>
            <a:prstDash val="solid"/>
            <a:miter/>
            <a:headEnd type="none" w="med" len="med"/>
            <a:tailEnd type="none" w="med" len="med"/>
          </a:ln>
        </p:spPr>
        <p:txBody>
          <a:bodyPr anchor="t"/>
          <a:lstStyle/>
          <a:p>
            <a:pPr algn="ctr"/>
            <a:r>
              <a:rPr lang="zh-CN" altLang="en-US" sz="2000" dirty="0">
                <a:latin typeface="Times New Roman" panose="02020603050405020304" pitchFamily="18" charset="0"/>
              </a:rPr>
              <a:t>关系</a:t>
            </a:r>
          </a:p>
        </p:txBody>
      </p:sp>
      <p:sp>
        <p:nvSpPr>
          <p:cNvPr id="1049943" name="内容占位符 2"/>
          <p:cNvSpPr>
            <a:spLocks noGrp="1"/>
          </p:cNvSpPr>
          <p:nvPr/>
        </p:nvSpPr>
        <p:spPr>
          <a:xfrm>
            <a:off x="8268970" y="1230630"/>
            <a:ext cx="3914775" cy="4397375"/>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defTabSz="914400" latinLnBrk="0">
              <a:lnSpc>
                <a:spcPct val="100000"/>
              </a:lnSpc>
            </a:pPr>
            <a:r>
              <a:rPr lang="zh-CN" altLang="en-US" sz="2000" baseline="0" dirty="0">
                <a:latin typeface="+mn-ea"/>
                <a:cs typeface="+mn-ea"/>
              </a:rPr>
              <a:t>建立用例模型的</a:t>
            </a:r>
            <a:r>
              <a:rPr lang="zh-CN" altLang="en-US" sz="2000" u="sng" baseline="0" dirty="0">
                <a:solidFill>
                  <a:srgbClr val="333399"/>
                </a:solidFill>
                <a:latin typeface="+mn-ea"/>
                <a:cs typeface="+mn-ea"/>
              </a:rPr>
              <a:t>顺序</a:t>
            </a:r>
            <a:r>
              <a:rPr lang="zh-CN" altLang="en-US" sz="2000" baseline="0" dirty="0">
                <a:latin typeface="+mn-ea"/>
                <a:cs typeface="+mn-ea"/>
              </a:rPr>
              <a:t>是：</a:t>
            </a:r>
          </a:p>
          <a:p>
            <a:pPr defTabSz="914400" latinLnBrk="0">
              <a:lnSpc>
                <a:spcPct val="100000"/>
              </a:lnSpc>
              <a:buFont typeface="宋体" panose="02010600030101010101" pitchFamily="2" charset="-122"/>
              <a:buAutoNum type="arabicPeriod"/>
            </a:pPr>
            <a:r>
              <a:rPr lang="zh-CN" altLang="en-US" sz="2000" b="0" baseline="0" dirty="0">
                <a:latin typeface="+mn-ea"/>
                <a:cs typeface="+mn-ea"/>
              </a:rPr>
              <a:t>确定谁会</a:t>
            </a:r>
            <a:r>
              <a:rPr lang="zh-CN" altLang="en-US" sz="2000" b="0" baseline="0" dirty="0">
                <a:solidFill>
                  <a:srgbClr val="FF0000"/>
                </a:solidFill>
                <a:latin typeface="+mn-ea"/>
                <a:cs typeface="+mn-ea"/>
              </a:rPr>
              <a:t>直接使用</a:t>
            </a:r>
            <a:r>
              <a:rPr lang="zh-CN" altLang="en-US" sz="2000" b="0" baseline="0" dirty="0">
                <a:latin typeface="+mn-ea"/>
                <a:cs typeface="+mn-ea"/>
              </a:rPr>
              <a:t>该系统。这些都是参与者</a:t>
            </a:r>
            <a:r>
              <a:rPr lang="en-US" altLang="zh-CN" sz="2000" b="0" baseline="0" dirty="0">
                <a:latin typeface="+mn-ea"/>
                <a:cs typeface="+mn-ea"/>
              </a:rPr>
              <a:t>(Actor)</a:t>
            </a:r>
            <a:r>
              <a:rPr lang="zh-CN" altLang="en-US" sz="2000" b="0" baseline="0" dirty="0">
                <a:latin typeface="+mn-ea"/>
                <a:cs typeface="+mn-ea"/>
              </a:rPr>
              <a:t>。 </a:t>
            </a:r>
          </a:p>
          <a:p>
            <a:pPr defTabSz="914400" latinLnBrk="0">
              <a:lnSpc>
                <a:spcPct val="100000"/>
              </a:lnSpc>
              <a:buFont typeface="宋体" panose="02010600030101010101" pitchFamily="2" charset="-122"/>
              <a:buAutoNum type="arabicPeriod"/>
            </a:pPr>
            <a:r>
              <a:rPr lang="zh-CN" altLang="en-US" sz="2000" b="0" baseline="0" dirty="0">
                <a:latin typeface="+mn-ea"/>
                <a:cs typeface="+mn-ea"/>
              </a:rPr>
              <a:t>选取其中一个参与者。</a:t>
            </a:r>
          </a:p>
          <a:p>
            <a:pPr defTabSz="914400" latinLnBrk="0">
              <a:lnSpc>
                <a:spcPct val="100000"/>
              </a:lnSpc>
              <a:buFont typeface="宋体" panose="02010600030101010101" pitchFamily="2" charset="-122"/>
              <a:buAutoNum type="arabicPeriod"/>
            </a:pPr>
            <a:r>
              <a:rPr lang="zh-CN" altLang="en-US" sz="2000" b="0" baseline="0" dirty="0">
                <a:latin typeface="+mn-ea"/>
                <a:cs typeface="+mn-ea"/>
              </a:rPr>
              <a:t>定义该参与者</a:t>
            </a:r>
            <a:r>
              <a:rPr lang="zh-CN" altLang="en-US" sz="2000" b="0" baseline="0" dirty="0">
                <a:solidFill>
                  <a:srgbClr val="FF0000"/>
                </a:solidFill>
                <a:latin typeface="+mn-ea"/>
                <a:cs typeface="+mn-ea"/>
              </a:rPr>
              <a:t>希望系统做什么</a:t>
            </a:r>
            <a:r>
              <a:rPr lang="zh-CN" altLang="en-US" sz="2000" b="0" baseline="0" dirty="0">
                <a:latin typeface="+mn-ea"/>
                <a:cs typeface="+mn-ea"/>
              </a:rPr>
              <a:t>，参与者希望系统做的每件事成为一个用例。 </a:t>
            </a:r>
          </a:p>
          <a:p>
            <a:pPr defTabSz="914400" latinLnBrk="0">
              <a:lnSpc>
                <a:spcPct val="100000"/>
              </a:lnSpc>
              <a:buFont typeface="宋体" panose="02010600030101010101" pitchFamily="2" charset="-122"/>
              <a:buAutoNum type="arabicPeriod"/>
            </a:pPr>
            <a:r>
              <a:rPr lang="zh-CN" altLang="en-US" sz="2000" b="0" baseline="0" dirty="0">
                <a:latin typeface="+mn-ea"/>
                <a:cs typeface="+mn-ea"/>
              </a:rPr>
              <a:t>对每件事来说，</a:t>
            </a:r>
            <a:r>
              <a:rPr lang="zh-CN" altLang="en-US" sz="2000" b="0" baseline="0" dirty="0">
                <a:solidFill>
                  <a:srgbClr val="FF0000"/>
                </a:solidFill>
                <a:latin typeface="+mn-ea"/>
                <a:cs typeface="+mn-ea"/>
              </a:rPr>
              <a:t>何时</a:t>
            </a:r>
            <a:r>
              <a:rPr lang="zh-CN" altLang="en-US" sz="2000" b="0" baseline="0" dirty="0">
                <a:latin typeface="+mn-ea"/>
                <a:cs typeface="+mn-ea"/>
              </a:rPr>
              <a:t>参与者会使用系统，通常会</a:t>
            </a:r>
            <a:r>
              <a:rPr lang="zh-CN" altLang="en-US" sz="2000" b="0" baseline="0" dirty="0">
                <a:solidFill>
                  <a:srgbClr val="FF0000"/>
                </a:solidFill>
                <a:latin typeface="+mn-ea"/>
                <a:cs typeface="+mn-ea"/>
              </a:rPr>
              <a:t>发生什么</a:t>
            </a:r>
            <a:r>
              <a:rPr lang="zh-CN" altLang="en-US" sz="2000" b="0" baseline="0" dirty="0">
                <a:latin typeface="+mn-ea"/>
                <a:cs typeface="+mn-ea"/>
              </a:rPr>
              <a:t>，这就是用例的基本过程。</a:t>
            </a:r>
          </a:p>
          <a:p>
            <a:pPr defTabSz="914400" latinLnBrk="0">
              <a:lnSpc>
                <a:spcPct val="100000"/>
              </a:lnSpc>
              <a:buFont typeface="宋体" panose="02010600030101010101" pitchFamily="2" charset="-122"/>
              <a:buAutoNum type="arabicPeriod"/>
            </a:pPr>
            <a:r>
              <a:rPr lang="zh-CN" altLang="en-US" sz="2000" b="0" baseline="0" dirty="0">
                <a:latin typeface="+mn-ea"/>
                <a:cs typeface="+mn-ea"/>
              </a:rPr>
              <a:t>描述该用例的</a:t>
            </a:r>
            <a:r>
              <a:rPr lang="zh-CN" altLang="en-US" sz="2000" b="0" baseline="0" dirty="0">
                <a:solidFill>
                  <a:srgbClr val="FF0000"/>
                </a:solidFill>
                <a:latin typeface="+mn-ea"/>
                <a:cs typeface="+mn-ea"/>
              </a:rPr>
              <a:t>基本过程</a:t>
            </a:r>
            <a:r>
              <a:rPr lang="zh-CN" altLang="en-US" sz="2000" b="0" baseline="0" dirty="0">
                <a:latin typeface="+mn-ea"/>
                <a:cs typeface="+mn-ea"/>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97186"/>
                                        </p:tgtEl>
                                        <p:attrNameLst>
                                          <p:attrName>style.visibility</p:attrName>
                                        </p:attrNameLst>
                                      </p:cBhvr>
                                      <p:to>
                                        <p:strVal val="visible"/>
                                      </p:to>
                                    </p:set>
                                    <p:animEffect transition="in" filter="wipe(down)">
                                      <p:cBhvr>
                                        <p:cTn id="7" dur="500"/>
                                        <p:tgtEl>
                                          <p:spTgt spid="20971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9939"/>
                                        </p:tgtEl>
                                        <p:attrNameLst>
                                          <p:attrName>style.visibility</p:attrName>
                                        </p:attrNameLst>
                                      </p:cBhvr>
                                      <p:to>
                                        <p:strVal val="visible"/>
                                      </p:to>
                                    </p:set>
                                    <p:animEffect transition="in" filter="blinds(horizontal)">
                                      <p:cBhvr>
                                        <p:cTn id="12" dur="500"/>
                                        <p:tgtEl>
                                          <p:spTgt spid="104993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49940"/>
                                        </p:tgtEl>
                                        <p:attrNameLst>
                                          <p:attrName>style.visibility</p:attrName>
                                        </p:attrNameLst>
                                      </p:cBhvr>
                                      <p:to>
                                        <p:strVal val="visible"/>
                                      </p:to>
                                    </p:set>
                                    <p:animEffect transition="in" filter="blinds(horizontal)">
                                      <p:cBhvr>
                                        <p:cTn id="17" dur="500"/>
                                        <p:tgtEl>
                                          <p:spTgt spid="104994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49941"/>
                                        </p:tgtEl>
                                        <p:attrNameLst>
                                          <p:attrName>style.visibility</p:attrName>
                                        </p:attrNameLst>
                                      </p:cBhvr>
                                      <p:to>
                                        <p:strVal val="visible"/>
                                      </p:to>
                                    </p:set>
                                    <p:animEffect transition="in" filter="blinds(horizontal)">
                                      <p:cBhvr>
                                        <p:cTn id="22" dur="500"/>
                                        <p:tgtEl>
                                          <p:spTgt spid="104994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49942"/>
                                        </p:tgtEl>
                                        <p:attrNameLst>
                                          <p:attrName>style.visibility</p:attrName>
                                        </p:attrNameLst>
                                      </p:cBhvr>
                                      <p:to>
                                        <p:strVal val="visible"/>
                                      </p:to>
                                    </p:set>
                                    <p:animEffect transition="in" filter="blinds(horizontal)">
                                      <p:cBhvr>
                                        <p:cTn id="27" dur="500"/>
                                        <p:tgtEl>
                                          <p:spTgt spid="1049942"/>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049943"/>
                                        </p:tgtEl>
                                        <p:attrNameLst>
                                          <p:attrName>style.visibility</p:attrName>
                                        </p:attrNameLst>
                                      </p:cBhvr>
                                      <p:to>
                                        <p:strVal val="visible"/>
                                      </p:to>
                                    </p:set>
                                    <p:animEffect transition="in" filter="box(in)">
                                      <p:cBhvr>
                                        <p:cTn id="32" dur="2000"/>
                                        <p:tgtEl>
                                          <p:spTgt spid="1049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39" grpId="0" bldLvl="0" animBg="1"/>
      <p:bldP spid="1049940" grpId="0" bldLvl="0" animBg="1"/>
      <p:bldP spid="1049941" grpId="0" bldLvl="0" animBg="1"/>
      <p:bldP spid="1049942" grpId="0" bldLvl="0" animBg="1"/>
      <p:bldP spid="104994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946" name="标题 1"/>
          <p:cNvSpPr>
            <a:spLocks noGrp="1"/>
          </p:cNvSpPr>
          <p:nvPr>
            <p:ph type="title"/>
          </p:nvPr>
        </p:nvSpPr>
        <p:spPr/>
        <p:txBody>
          <a:bodyPr/>
          <a:lstStyle/>
          <a:p>
            <a:r>
              <a:rPr lang="en-US" altLang="zh-CN" dirty="0"/>
              <a:t>3.13.6 </a:t>
            </a:r>
            <a:r>
              <a:rPr lang="zh-CN" altLang="en-US" dirty="0"/>
              <a:t>用例扩展</a:t>
            </a:r>
          </a:p>
        </p:txBody>
      </p:sp>
      <p:sp>
        <p:nvSpPr>
          <p:cNvPr id="1049947" name="内容占位符 2"/>
          <p:cNvSpPr>
            <a:spLocks noGrp="1"/>
          </p:cNvSpPr>
          <p:nvPr/>
        </p:nvSpPr>
        <p:spPr>
          <a:xfrm>
            <a:off x="508635" y="837565"/>
            <a:ext cx="11174095" cy="3152775"/>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defTabSz="914400" latinLnBrk="0">
              <a:lnSpc>
                <a:spcPct val="100000"/>
              </a:lnSpc>
            </a:pPr>
            <a:r>
              <a:rPr lang="zh-CN" altLang="en-US" sz="3200" b="0" baseline="0" dirty="0">
                <a:latin typeface="+mn-ea"/>
                <a:cs typeface="+mn-ea"/>
              </a:rPr>
              <a:t>建立用例模型的</a:t>
            </a:r>
            <a:r>
              <a:rPr lang="zh-CN" altLang="en-US" sz="3200" b="0" u="sng" baseline="0" dirty="0">
                <a:solidFill>
                  <a:srgbClr val="333399"/>
                </a:solidFill>
                <a:latin typeface="+mn-ea"/>
                <a:cs typeface="+mn-ea"/>
              </a:rPr>
              <a:t>顺序</a:t>
            </a:r>
            <a:r>
              <a:rPr lang="zh-CN" altLang="en-US" sz="3200" b="0" baseline="0" dirty="0">
                <a:latin typeface="+mn-ea"/>
                <a:cs typeface="+mn-ea"/>
              </a:rPr>
              <a:t>是：</a:t>
            </a:r>
          </a:p>
          <a:p>
            <a:pPr defTabSz="914400" latinLnBrk="0">
              <a:lnSpc>
                <a:spcPct val="100000"/>
              </a:lnSpc>
              <a:buFont typeface="宋体" panose="02010600030101010101" pitchFamily="2" charset="-122"/>
              <a:buAutoNum type="arabicPeriod"/>
            </a:pPr>
            <a:r>
              <a:rPr lang="zh-CN" altLang="en-US" b="0" baseline="0" dirty="0">
                <a:latin typeface="+mn-ea"/>
                <a:cs typeface="+mn-ea"/>
              </a:rPr>
              <a:t>确定谁会</a:t>
            </a:r>
            <a:r>
              <a:rPr lang="zh-CN" altLang="en-US" b="0" baseline="0" dirty="0">
                <a:solidFill>
                  <a:srgbClr val="FF0000"/>
                </a:solidFill>
                <a:latin typeface="+mn-ea"/>
                <a:cs typeface="+mn-ea"/>
              </a:rPr>
              <a:t>直接使用</a:t>
            </a:r>
            <a:r>
              <a:rPr lang="zh-CN" altLang="en-US" b="0" baseline="0" dirty="0">
                <a:latin typeface="+mn-ea"/>
                <a:cs typeface="+mn-ea"/>
              </a:rPr>
              <a:t>该系统。这些都是参与者</a:t>
            </a:r>
            <a:r>
              <a:rPr lang="en-US" altLang="zh-CN" b="0" baseline="0" dirty="0">
                <a:latin typeface="+mn-ea"/>
                <a:cs typeface="+mn-ea"/>
              </a:rPr>
              <a:t>(Actor)</a:t>
            </a:r>
            <a:r>
              <a:rPr lang="zh-CN" altLang="en-US" b="0" baseline="0" dirty="0">
                <a:latin typeface="+mn-ea"/>
                <a:cs typeface="+mn-ea"/>
              </a:rPr>
              <a:t>。 </a:t>
            </a:r>
          </a:p>
          <a:p>
            <a:pPr defTabSz="914400" latinLnBrk="0">
              <a:lnSpc>
                <a:spcPct val="100000"/>
              </a:lnSpc>
              <a:buFont typeface="宋体" panose="02010600030101010101" pitchFamily="2" charset="-122"/>
              <a:buAutoNum type="arabicPeriod"/>
            </a:pPr>
            <a:r>
              <a:rPr lang="zh-CN" altLang="en-US" b="0" baseline="0" dirty="0">
                <a:latin typeface="+mn-ea"/>
                <a:cs typeface="+mn-ea"/>
              </a:rPr>
              <a:t>选取其中一个参与者。</a:t>
            </a:r>
          </a:p>
          <a:p>
            <a:pPr defTabSz="914400" latinLnBrk="0">
              <a:lnSpc>
                <a:spcPct val="100000"/>
              </a:lnSpc>
              <a:buFont typeface="宋体" panose="02010600030101010101" pitchFamily="2" charset="-122"/>
              <a:buAutoNum type="arabicPeriod"/>
            </a:pPr>
            <a:r>
              <a:rPr lang="zh-CN" altLang="en-US" b="0" baseline="0" dirty="0">
                <a:latin typeface="+mn-ea"/>
                <a:cs typeface="+mn-ea"/>
              </a:rPr>
              <a:t>定义该参与者</a:t>
            </a:r>
            <a:r>
              <a:rPr lang="zh-CN" altLang="en-US" b="0" baseline="0" dirty="0">
                <a:solidFill>
                  <a:srgbClr val="FF0000"/>
                </a:solidFill>
                <a:latin typeface="+mn-ea"/>
                <a:cs typeface="+mn-ea"/>
              </a:rPr>
              <a:t>希望系统做什么</a:t>
            </a:r>
            <a:r>
              <a:rPr lang="zh-CN" altLang="en-US" b="0" baseline="0" dirty="0">
                <a:latin typeface="+mn-ea"/>
                <a:cs typeface="+mn-ea"/>
              </a:rPr>
              <a:t>，参与者希望系统做的每件事成为一个用例。 </a:t>
            </a:r>
          </a:p>
          <a:p>
            <a:pPr defTabSz="914400" latinLnBrk="0">
              <a:lnSpc>
                <a:spcPct val="100000"/>
              </a:lnSpc>
              <a:buFont typeface="宋体" panose="02010600030101010101" pitchFamily="2" charset="-122"/>
              <a:buAutoNum type="arabicPeriod"/>
            </a:pPr>
            <a:r>
              <a:rPr lang="zh-CN" altLang="en-US" b="0" baseline="0" dirty="0">
                <a:latin typeface="+mn-ea"/>
                <a:cs typeface="+mn-ea"/>
              </a:rPr>
              <a:t>对每件事来说，</a:t>
            </a:r>
            <a:r>
              <a:rPr lang="zh-CN" altLang="en-US" b="0" baseline="0" dirty="0">
                <a:solidFill>
                  <a:srgbClr val="FF0000"/>
                </a:solidFill>
                <a:latin typeface="+mn-ea"/>
                <a:cs typeface="+mn-ea"/>
              </a:rPr>
              <a:t>何时</a:t>
            </a:r>
            <a:r>
              <a:rPr lang="zh-CN" altLang="en-US" b="0" baseline="0" dirty="0">
                <a:latin typeface="+mn-ea"/>
                <a:cs typeface="+mn-ea"/>
              </a:rPr>
              <a:t>参与者会使用系统，通常会</a:t>
            </a:r>
            <a:r>
              <a:rPr lang="zh-CN" altLang="en-US" b="0" baseline="0" dirty="0">
                <a:solidFill>
                  <a:srgbClr val="FF0000"/>
                </a:solidFill>
                <a:latin typeface="+mn-ea"/>
                <a:cs typeface="+mn-ea"/>
              </a:rPr>
              <a:t>发生什么</a:t>
            </a:r>
            <a:r>
              <a:rPr lang="zh-CN" altLang="en-US" b="0" baseline="0" dirty="0">
                <a:latin typeface="+mn-ea"/>
                <a:cs typeface="+mn-ea"/>
              </a:rPr>
              <a:t>，这就是用例的基本过程。</a:t>
            </a:r>
          </a:p>
          <a:p>
            <a:pPr defTabSz="914400" latinLnBrk="0">
              <a:lnSpc>
                <a:spcPct val="100000"/>
              </a:lnSpc>
              <a:buFont typeface="宋体" panose="02010600030101010101" pitchFamily="2" charset="-122"/>
              <a:buAutoNum type="arabicPeriod"/>
            </a:pPr>
            <a:r>
              <a:rPr lang="zh-CN" altLang="en-US" b="0" baseline="0" dirty="0">
                <a:latin typeface="+mn-ea"/>
                <a:cs typeface="+mn-ea"/>
              </a:rPr>
              <a:t>描述该用例的</a:t>
            </a:r>
            <a:r>
              <a:rPr lang="zh-CN" altLang="en-US" b="0" baseline="0" dirty="0">
                <a:solidFill>
                  <a:srgbClr val="FF0000"/>
                </a:solidFill>
                <a:latin typeface="+mn-ea"/>
                <a:cs typeface="+mn-ea"/>
              </a:rPr>
              <a:t>基本过程</a:t>
            </a:r>
            <a:r>
              <a:rPr lang="zh-CN" altLang="en-US" b="0" baseline="0" dirty="0">
                <a:latin typeface="+mn-ea"/>
                <a:cs typeface="+mn-ea"/>
              </a:rPr>
              <a:t>。</a:t>
            </a:r>
          </a:p>
        </p:txBody>
      </p:sp>
      <p:sp>
        <p:nvSpPr>
          <p:cNvPr id="1049948" name="内容占位符 2"/>
          <p:cNvSpPr>
            <a:spLocks noGrp="1"/>
          </p:cNvSpPr>
          <p:nvPr/>
        </p:nvSpPr>
        <p:spPr>
          <a:xfrm>
            <a:off x="508635" y="3990340"/>
            <a:ext cx="11174095" cy="244983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defTabSz="914400" latinLnBrk="0">
              <a:lnSpc>
                <a:spcPct val="100000"/>
              </a:lnSpc>
            </a:pPr>
            <a:endParaRPr lang="zh-CN" altLang="en-US" b="0" baseline="0" dirty="0">
              <a:latin typeface="+mn-ea"/>
              <a:cs typeface="+mn-ea"/>
            </a:endParaRPr>
          </a:p>
          <a:p>
            <a:pPr marL="0" indent="0" defTabSz="914400" latinLnBrk="0">
              <a:lnSpc>
                <a:spcPct val="100000"/>
              </a:lnSpc>
              <a:buFont typeface="宋体" panose="02010600030101010101" pitchFamily="2" charset="-122"/>
              <a:buNone/>
            </a:pPr>
            <a:r>
              <a:rPr lang="en-US" altLang="zh-CN" b="0" u="sng" baseline="0" dirty="0">
                <a:latin typeface="+mn-ea"/>
                <a:cs typeface="+mn-ea"/>
              </a:rPr>
              <a:t>6.</a:t>
            </a:r>
            <a:r>
              <a:rPr lang="zh-CN" altLang="en-US" b="0" u="sng" baseline="0" dirty="0">
                <a:latin typeface="+mn-ea"/>
                <a:cs typeface="+mn-ea"/>
              </a:rPr>
              <a:t>考虑一些可变情况，把他们创建为</a:t>
            </a:r>
            <a:r>
              <a:rPr lang="zh-CN" altLang="en-US" b="0" u="sng" baseline="0" dirty="0">
                <a:solidFill>
                  <a:srgbClr val="FF0000"/>
                </a:solidFill>
                <a:latin typeface="+mn-ea"/>
                <a:cs typeface="+mn-ea"/>
              </a:rPr>
              <a:t>扩展用例</a:t>
            </a:r>
            <a:r>
              <a:rPr lang="zh-CN" altLang="en-US" b="0" u="sng" baseline="0" dirty="0">
                <a:latin typeface="+mn-ea"/>
                <a:cs typeface="+mn-ea"/>
              </a:rPr>
              <a:t>。</a:t>
            </a:r>
          </a:p>
          <a:p>
            <a:pPr marL="0" indent="0" defTabSz="914400" latinLnBrk="0">
              <a:lnSpc>
                <a:spcPct val="100000"/>
              </a:lnSpc>
              <a:buFont typeface="宋体" panose="02010600030101010101" pitchFamily="2" charset="-122"/>
              <a:buNone/>
            </a:pPr>
            <a:r>
              <a:rPr lang="en-US" altLang="zh-CN" b="0" baseline="0" dirty="0">
                <a:latin typeface="+mn-ea"/>
                <a:cs typeface="+mn-ea"/>
              </a:rPr>
              <a:t>7.</a:t>
            </a:r>
            <a:r>
              <a:rPr lang="zh-CN" altLang="en-US" b="0" baseline="0" dirty="0">
                <a:latin typeface="+mn-ea"/>
                <a:cs typeface="+mn-ea"/>
              </a:rPr>
              <a:t>复审不同用例的描述，找出其中的相同点，</a:t>
            </a:r>
            <a:r>
              <a:rPr lang="zh-CN" altLang="en-US" b="0" baseline="0" dirty="0">
                <a:solidFill>
                  <a:srgbClr val="FF0000"/>
                </a:solidFill>
                <a:latin typeface="+mn-ea"/>
                <a:cs typeface="+mn-ea"/>
              </a:rPr>
              <a:t>抽出相同点</a:t>
            </a:r>
            <a:r>
              <a:rPr lang="zh-CN" altLang="en-US" b="0" baseline="0" dirty="0">
                <a:latin typeface="+mn-ea"/>
                <a:cs typeface="+mn-ea"/>
              </a:rPr>
              <a:t>作为共同的用例。</a:t>
            </a:r>
          </a:p>
          <a:p>
            <a:pPr marL="0" indent="0" defTabSz="914400" latinLnBrk="0">
              <a:lnSpc>
                <a:spcPct val="100000"/>
              </a:lnSpc>
              <a:buFont typeface="宋体" panose="02010600030101010101" pitchFamily="2" charset="-122"/>
              <a:buNone/>
            </a:pPr>
            <a:r>
              <a:rPr lang="en-US" altLang="zh-CN" b="0" baseline="0" dirty="0">
                <a:latin typeface="+mn-ea"/>
                <a:cs typeface="+mn-ea"/>
              </a:rPr>
              <a:t>8.</a:t>
            </a:r>
            <a:r>
              <a:rPr lang="zh-CN" altLang="en-US" b="0" baseline="0" dirty="0">
                <a:latin typeface="+mn-ea"/>
                <a:cs typeface="+mn-ea"/>
              </a:rPr>
              <a:t>重复步骤</a:t>
            </a:r>
            <a:r>
              <a:rPr lang="en-US" altLang="zh-CN" b="0" baseline="0" dirty="0">
                <a:latin typeface="+mn-ea"/>
                <a:cs typeface="+mn-ea"/>
              </a:rPr>
              <a:t>2~7</a:t>
            </a:r>
            <a:r>
              <a:rPr lang="zh-CN" altLang="en-US" b="0" baseline="0" dirty="0">
                <a:latin typeface="+mn-ea"/>
                <a:cs typeface="+mn-ea"/>
              </a:rPr>
              <a:t>找出每一个用例。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946"/>
                                        </p:tgtEl>
                                        <p:attrNameLst>
                                          <p:attrName>style.visibility</p:attrName>
                                        </p:attrNameLst>
                                      </p:cBhvr>
                                      <p:to>
                                        <p:strVal val="visible"/>
                                      </p:to>
                                    </p:set>
                                    <p:animEffect transition="in" filter="blinds(horizontal)">
                                      <p:cBhvr>
                                        <p:cTn id="7" dur="500"/>
                                        <p:tgtEl>
                                          <p:spTgt spid="10499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9948"/>
                                        </p:tgtEl>
                                        <p:attrNameLst>
                                          <p:attrName>style.visibility</p:attrName>
                                        </p:attrNameLst>
                                      </p:cBhvr>
                                      <p:to>
                                        <p:strVal val="visible"/>
                                      </p:to>
                                    </p:set>
                                    <p:animEffect transition="in" filter="blinds(horizontal)">
                                      <p:cBhvr>
                                        <p:cTn id="12" dur="500"/>
                                        <p:tgtEl>
                                          <p:spTgt spid="1049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46" grpId="0"/>
      <p:bldP spid="1049948"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951" name="标题 1"/>
          <p:cNvSpPr>
            <a:spLocks noGrp="1"/>
          </p:cNvSpPr>
          <p:nvPr>
            <p:ph type="title"/>
          </p:nvPr>
        </p:nvSpPr>
        <p:spPr/>
        <p:txBody>
          <a:bodyPr/>
          <a:lstStyle/>
          <a:p>
            <a:r>
              <a:rPr lang="en-US" altLang="zh-CN" dirty="0"/>
              <a:t>3.13.6-1 </a:t>
            </a:r>
            <a:r>
              <a:rPr lang="zh-CN" altLang="en-US" dirty="0"/>
              <a:t>自动售货系统  用例扩展后的</a:t>
            </a:r>
            <a:r>
              <a:rPr lang="zh-CN" altLang="en-US" dirty="0">
                <a:sym typeface="+mn-ea"/>
              </a:rPr>
              <a:t>用例图</a:t>
            </a:r>
          </a:p>
        </p:txBody>
      </p:sp>
      <p:grpSp>
        <p:nvGrpSpPr>
          <p:cNvPr id="417" name="组合 4"/>
          <p:cNvGrpSpPr/>
          <p:nvPr/>
        </p:nvGrpSpPr>
        <p:grpSpPr>
          <a:xfrm>
            <a:off x="571500" y="1186815"/>
            <a:ext cx="5751830" cy="4714875"/>
            <a:chOff x="900" y="1869"/>
            <a:chExt cx="9058" cy="7425"/>
          </a:xfrm>
        </p:grpSpPr>
        <p:grpSp>
          <p:nvGrpSpPr>
            <p:cNvPr id="418" name="Group 70"/>
            <p:cNvGrpSpPr>
              <a:grpSpLocks noChangeAspect="1"/>
            </p:cNvGrpSpPr>
            <p:nvPr/>
          </p:nvGrpSpPr>
          <p:grpSpPr>
            <a:xfrm>
              <a:off x="900" y="1869"/>
              <a:ext cx="9058" cy="7425"/>
              <a:chOff x="1066" y="1026"/>
              <a:chExt cx="3623" cy="2970"/>
            </a:xfrm>
          </p:grpSpPr>
          <p:sp>
            <p:nvSpPr>
              <p:cNvPr id="1049952" name="AutoShape 69"/>
              <p:cNvSpPr>
                <a:spLocks noChangeAspect="1" noTextEdit="1"/>
              </p:cNvSpPr>
              <p:nvPr/>
            </p:nvSpPr>
            <p:spPr>
              <a:xfrm>
                <a:off x="1066" y="1026"/>
                <a:ext cx="3623" cy="2970"/>
              </a:xfrm>
              <a:prstGeom prst="rect">
                <a:avLst/>
              </a:prstGeom>
              <a:noFill/>
              <a:ln w="9525">
                <a:noFill/>
              </a:ln>
            </p:spPr>
            <p:txBody>
              <a:bodyPr anchor="t"/>
              <a:lstStyle/>
              <a:p>
                <a:pPr algn="ctr"/>
                <a:endParaRPr lang="zh-CN" altLang="en-US">
                  <a:latin typeface="Times New Roman" panose="02020603050405020304" pitchFamily="18" charset="0"/>
                </a:endParaRPr>
              </a:p>
            </p:txBody>
          </p:sp>
          <p:sp>
            <p:nvSpPr>
              <p:cNvPr id="1049953" name="Oval 71"/>
              <p:cNvSpPr/>
              <p:nvPr/>
            </p:nvSpPr>
            <p:spPr>
              <a:xfrm>
                <a:off x="2234" y="1230"/>
                <a:ext cx="437" cy="272"/>
              </a:xfrm>
              <a:prstGeom prst="ellipse">
                <a:avLst/>
              </a:prstGeom>
              <a:solidFill>
                <a:srgbClr val="A3E9BB"/>
              </a:solidFill>
              <a:ln w="2"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49954" name="Rectangle 72"/>
              <p:cNvSpPr/>
              <p:nvPr/>
            </p:nvSpPr>
            <p:spPr>
              <a:xfrm>
                <a:off x="2136" y="1565"/>
                <a:ext cx="512" cy="152"/>
              </a:xfrm>
              <a:prstGeom prst="rect">
                <a:avLst/>
              </a:prstGeom>
              <a:noFill/>
              <a:ln w="9525">
                <a:noFill/>
              </a:ln>
            </p:spPr>
            <p:txBody>
              <a:bodyPr wrap="none" lIns="0" tIns="0" rIns="0" bIns="0" anchor="t">
                <a:spAutoFit/>
              </a:bodyPr>
              <a:lstStyle/>
              <a:p>
                <a:pPr algn="ctr"/>
                <a:r>
                  <a:rPr lang="zh-CN" altLang="en-US" sz="1600" b="0" dirty="0">
                    <a:solidFill>
                      <a:srgbClr val="000000"/>
                    </a:solidFill>
                    <a:latin typeface="Arial" panose="020B0604020202020204" pitchFamily="34" charset="0"/>
                  </a:rPr>
                  <a:t>购买饮料</a:t>
                </a:r>
                <a:endParaRPr lang="zh-CN" altLang="zh-CN" sz="2800" dirty="0">
                  <a:latin typeface="Times New Roman" panose="02020603050405020304" pitchFamily="18" charset="0"/>
                </a:endParaRPr>
              </a:p>
            </p:txBody>
          </p:sp>
          <p:grpSp>
            <p:nvGrpSpPr>
              <p:cNvPr id="419" name="Group 77"/>
              <p:cNvGrpSpPr/>
              <p:nvPr/>
            </p:nvGrpSpPr>
            <p:grpSpPr>
              <a:xfrm>
                <a:off x="1458" y="1177"/>
                <a:ext cx="235" cy="381"/>
                <a:chOff x="1458" y="1177"/>
                <a:chExt cx="235" cy="381"/>
              </a:xfrm>
            </p:grpSpPr>
            <p:sp>
              <p:nvSpPr>
                <p:cNvPr id="1049955" name="Oval 73"/>
                <p:cNvSpPr/>
                <p:nvPr/>
              </p:nvSpPr>
              <p:spPr>
                <a:xfrm>
                  <a:off x="1523" y="1177"/>
                  <a:ext cx="109" cy="128"/>
                </a:xfrm>
                <a:prstGeom prst="ellipse">
                  <a:avLst/>
                </a:prstGeom>
                <a:noFill/>
                <a:ln w="2"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49956" name="Line 74"/>
                <p:cNvSpPr/>
                <p:nvPr/>
              </p:nvSpPr>
              <p:spPr>
                <a:xfrm>
                  <a:off x="1575" y="1302"/>
                  <a:ext cx="0" cy="118"/>
                </a:xfrm>
                <a:prstGeom prst="line">
                  <a:avLst/>
                </a:prstGeom>
                <a:ln w="2" cap="flat" cmpd="sng">
                  <a:solidFill>
                    <a:srgbClr val="990033"/>
                  </a:solidFill>
                  <a:prstDash val="solid"/>
                  <a:round/>
                  <a:headEnd type="none" w="med" len="med"/>
                  <a:tailEnd type="none" w="med" len="med"/>
                </a:ln>
              </p:spPr>
            </p:sp>
            <p:sp>
              <p:nvSpPr>
                <p:cNvPr id="1049957" name="Line 75"/>
                <p:cNvSpPr/>
                <p:nvPr/>
              </p:nvSpPr>
              <p:spPr>
                <a:xfrm>
                  <a:off x="1491" y="1335"/>
                  <a:ext cx="169" cy="0"/>
                </a:xfrm>
                <a:prstGeom prst="line">
                  <a:avLst/>
                </a:prstGeom>
                <a:ln w="2" cap="flat" cmpd="sng">
                  <a:solidFill>
                    <a:srgbClr val="990033"/>
                  </a:solidFill>
                  <a:prstDash val="solid"/>
                  <a:round/>
                  <a:headEnd type="none" w="med" len="med"/>
                  <a:tailEnd type="none" w="med" len="med"/>
                </a:ln>
              </p:spPr>
            </p:sp>
            <p:sp>
              <p:nvSpPr>
                <p:cNvPr id="1049958" name="Freeform 76"/>
                <p:cNvSpPr/>
                <p:nvPr/>
              </p:nvSpPr>
              <p:spPr>
                <a:xfrm>
                  <a:off x="1458" y="1420"/>
                  <a:ext cx="235" cy="138"/>
                </a:xfrm>
                <a:custGeom>
                  <a:avLst/>
                  <a:gdLst/>
                  <a:ahLst/>
                  <a:cxnLst>
                    <a:cxn ang="0">
                      <a:pos x="0" y="69991860"/>
                    </a:cxn>
                    <a:cxn ang="0">
                      <a:pos x="6296029" y="0"/>
                    </a:cxn>
                    <a:cxn ang="0">
                      <a:pos x="12528760" y="69991860"/>
                    </a:cxn>
                  </a:cxnLst>
                  <a:rect l="0" t="0" r="0" b="0"/>
                  <a:pathLst>
                    <a:path w="108" h="54">
                      <a:moveTo>
                        <a:pt x="0" y="54"/>
                      </a:moveTo>
                      <a:lnTo>
                        <a:pt x="54" y="0"/>
                      </a:lnTo>
                      <a:lnTo>
                        <a:pt x="108" y="54"/>
                      </a:lnTo>
                    </a:path>
                  </a:pathLst>
                </a:custGeom>
                <a:noFill/>
                <a:ln w="2" cap="flat" cmpd="sng">
                  <a:solidFill>
                    <a:srgbClr val="990033"/>
                  </a:solidFill>
                  <a:prstDash val="solid"/>
                  <a:round/>
                  <a:headEnd type="none" w="med" len="med"/>
                  <a:tailEnd type="none" w="med" len="med"/>
                </a:ln>
              </p:spPr>
              <p:txBody>
                <a:bodyPr/>
                <a:lstStyle/>
                <a:p>
                  <a:endParaRPr lang="zh-CN" altLang="en-US"/>
                </a:p>
              </p:txBody>
            </p:sp>
          </p:grpSp>
          <p:sp>
            <p:nvSpPr>
              <p:cNvPr id="1049959" name="Rectangle 78"/>
              <p:cNvSpPr/>
              <p:nvPr/>
            </p:nvSpPr>
            <p:spPr>
              <a:xfrm>
                <a:off x="1426" y="1618"/>
                <a:ext cx="256" cy="152"/>
              </a:xfrm>
              <a:prstGeom prst="rect">
                <a:avLst/>
              </a:prstGeom>
              <a:noFill/>
              <a:ln w="9525">
                <a:noFill/>
              </a:ln>
            </p:spPr>
            <p:txBody>
              <a:bodyPr wrap="none" lIns="0" tIns="0" rIns="0" bIns="0" anchor="t">
                <a:spAutoFit/>
              </a:bodyPr>
              <a:lstStyle/>
              <a:p>
                <a:pPr algn="ctr"/>
                <a:r>
                  <a:rPr lang="zh-CN" altLang="en-US" sz="1600" b="0" dirty="0">
                    <a:latin typeface="Times New Roman" panose="02020603050405020304" pitchFamily="18" charset="0"/>
                  </a:rPr>
                  <a:t>顾客</a:t>
                </a:r>
                <a:endParaRPr lang="zh-CN" altLang="zh-CN" sz="1600" b="0" dirty="0">
                  <a:latin typeface="Times New Roman" panose="02020603050405020304" pitchFamily="18" charset="0"/>
                </a:endParaRPr>
              </a:p>
            </p:txBody>
          </p:sp>
          <p:sp>
            <p:nvSpPr>
              <p:cNvPr id="1049960" name="Line 79"/>
              <p:cNvSpPr/>
              <p:nvPr/>
            </p:nvSpPr>
            <p:spPr>
              <a:xfrm>
                <a:off x="1959" y="1366"/>
                <a:ext cx="269" cy="0"/>
              </a:xfrm>
              <a:prstGeom prst="line">
                <a:avLst/>
              </a:prstGeom>
              <a:ln w="2" cap="flat" cmpd="sng">
                <a:solidFill>
                  <a:srgbClr val="990033"/>
                </a:solidFill>
                <a:prstDash val="solid"/>
                <a:round/>
                <a:headEnd type="none" w="med" len="med"/>
                <a:tailEnd type="none" w="med" len="med"/>
              </a:ln>
            </p:spPr>
          </p:sp>
          <p:sp>
            <p:nvSpPr>
              <p:cNvPr id="1049961" name="Line 80"/>
              <p:cNvSpPr/>
              <p:nvPr/>
            </p:nvSpPr>
            <p:spPr>
              <a:xfrm flipH="1">
                <a:off x="2155" y="1366"/>
                <a:ext cx="73" cy="36"/>
              </a:xfrm>
              <a:prstGeom prst="line">
                <a:avLst/>
              </a:prstGeom>
              <a:ln w="2" cap="flat" cmpd="sng">
                <a:solidFill>
                  <a:srgbClr val="990033"/>
                </a:solidFill>
                <a:prstDash val="solid"/>
                <a:round/>
                <a:headEnd type="none" w="med" len="med"/>
                <a:tailEnd type="none" w="med" len="med"/>
              </a:ln>
            </p:spPr>
          </p:sp>
          <p:sp>
            <p:nvSpPr>
              <p:cNvPr id="1049962" name="Line 81"/>
              <p:cNvSpPr/>
              <p:nvPr/>
            </p:nvSpPr>
            <p:spPr>
              <a:xfrm flipH="1" flipV="1">
                <a:off x="2155" y="1330"/>
                <a:ext cx="73" cy="36"/>
              </a:xfrm>
              <a:prstGeom prst="line">
                <a:avLst/>
              </a:prstGeom>
              <a:ln w="2" cap="flat" cmpd="sng">
                <a:solidFill>
                  <a:srgbClr val="990033"/>
                </a:solidFill>
                <a:prstDash val="solid"/>
                <a:round/>
                <a:headEnd type="none" w="med" len="med"/>
                <a:tailEnd type="none" w="med" len="med"/>
              </a:ln>
            </p:spPr>
          </p:sp>
          <p:sp>
            <p:nvSpPr>
              <p:cNvPr id="1049963" name="Line 82"/>
              <p:cNvSpPr/>
              <p:nvPr/>
            </p:nvSpPr>
            <p:spPr>
              <a:xfrm flipH="1">
                <a:off x="1691" y="1366"/>
                <a:ext cx="268" cy="0"/>
              </a:xfrm>
              <a:prstGeom prst="line">
                <a:avLst/>
              </a:prstGeom>
              <a:ln w="2" cap="flat" cmpd="sng">
                <a:solidFill>
                  <a:srgbClr val="990033"/>
                </a:solidFill>
                <a:prstDash val="solid"/>
                <a:round/>
                <a:headEnd type="none" w="med" len="med"/>
                <a:tailEnd type="none" w="med" len="med"/>
              </a:ln>
            </p:spPr>
          </p:sp>
          <p:sp>
            <p:nvSpPr>
              <p:cNvPr id="1049964" name="Oval 83"/>
              <p:cNvSpPr/>
              <p:nvPr/>
            </p:nvSpPr>
            <p:spPr>
              <a:xfrm>
                <a:off x="2228" y="2184"/>
                <a:ext cx="437" cy="272"/>
              </a:xfrm>
              <a:prstGeom prst="ellipse">
                <a:avLst/>
              </a:prstGeom>
              <a:solidFill>
                <a:srgbClr val="A3E9BB"/>
              </a:solidFill>
              <a:ln w="2"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49965" name="Rectangle 84"/>
              <p:cNvSpPr/>
              <p:nvPr/>
            </p:nvSpPr>
            <p:spPr>
              <a:xfrm>
                <a:off x="2298" y="2519"/>
                <a:ext cx="256" cy="152"/>
              </a:xfrm>
              <a:prstGeom prst="rect">
                <a:avLst/>
              </a:prstGeom>
              <a:noFill/>
              <a:ln w="9525">
                <a:noFill/>
              </a:ln>
            </p:spPr>
            <p:txBody>
              <a:bodyPr wrap="none" lIns="0" tIns="0" rIns="0" bIns="0" anchor="t">
                <a:spAutoFit/>
              </a:bodyPr>
              <a:lstStyle/>
              <a:p>
                <a:pPr algn="ctr"/>
                <a:r>
                  <a:rPr lang="zh-CN" altLang="en-US" sz="1600" b="0" dirty="0">
                    <a:latin typeface="Times New Roman" panose="02020603050405020304" pitchFamily="18" charset="0"/>
                  </a:rPr>
                  <a:t>供货</a:t>
                </a:r>
                <a:endParaRPr lang="zh-CN" altLang="zh-CN" sz="1600" b="0" dirty="0">
                  <a:latin typeface="Times New Roman" panose="02020603050405020304" pitchFamily="18" charset="0"/>
                </a:endParaRPr>
              </a:p>
            </p:txBody>
          </p:sp>
          <p:grpSp>
            <p:nvGrpSpPr>
              <p:cNvPr id="420" name="Group 89"/>
              <p:cNvGrpSpPr/>
              <p:nvPr/>
            </p:nvGrpSpPr>
            <p:grpSpPr>
              <a:xfrm>
                <a:off x="1446" y="2133"/>
                <a:ext cx="234" cy="381"/>
                <a:chOff x="1446" y="2133"/>
                <a:chExt cx="234" cy="381"/>
              </a:xfrm>
            </p:grpSpPr>
            <p:sp>
              <p:nvSpPr>
                <p:cNvPr id="1049966" name="Oval 85"/>
                <p:cNvSpPr/>
                <p:nvPr/>
              </p:nvSpPr>
              <p:spPr>
                <a:xfrm>
                  <a:off x="1511" y="2133"/>
                  <a:ext cx="109" cy="128"/>
                </a:xfrm>
                <a:prstGeom prst="ellipse">
                  <a:avLst/>
                </a:prstGeom>
                <a:noFill/>
                <a:ln w="2"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49967" name="Line 86"/>
                <p:cNvSpPr/>
                <p:nvPr/>
              </p:nvSpPr>
              <p:spPr>
                <a:xfrm>
                  <a:off x="1563" y="2259"/>
                  <a:ext cx="0" cy="117"/>
                </a:xfrm>
                <a:prstGeom prst="line">
                  <a:avLst/>
                </a:prstGeom>
                <a:ln w="2" cap="flat" cmpd="sng">
                  <a:solidFill>
                    <a:srgbClr val="990033"/>
                  </a:solidFill>
                  <a:prstDash val="solid"/>
                  <a:round/>
                  <a:headEnd type="none" w="med" len="med"/>
                  <a:tailEnd type="none" w="med" len="med"/>
                </a:ln>
              </p:spPr>
            </p:sp>
            <p:sp>
              <p:nvSpPr>
                <p:cNvPr id="1049968" name="Line 87"/>
                <p:cNvSpPr/>
                <p:nvPr/>
              </p:nvSpPr>
              <p:spPr>
                <a:xfrm>
                  <a:off x="1479" y="2292"/>
                  <a:ext cx="169" cy="0"/>
                </a:xfrm>
                <a:prstGeom prst="line">
                  <a:avLst/>
                </a:prstGeom>
                <a:ln w="2" cap="flat" cmpd="sng">
                  <a:solidFill>
                    <a:srgbClr val="990033"/>
                  </a:solidFill>
                  <a:prstDash val="solid"/>
                  <a:round/>
                  <a:headEnd type="none" w="med" len="med"/>
                  <a:tailEnd type="none" w="med" len="med"/>
                </a:ln>
              </p:spPr>
            </p:sp>
            <p:sp>
              <p:nvSpPr>
                <p:cNvPr id="1049969" name="Freeform 88"/>
                <p:cNvSpPr/>
                <p:nvPr/>
              </p:nvSpPr>
              <p:spPr>
                <a:xfrm>
                  <a:off x="1446" y="2376"/>
                  <a:ext cx="234" cy="138"/>
                </a:xfrm>
                <a:custGeom>
                  <a:avLst/>
                  <a:gdLst/>
                  <a:ahLst/>
                  <a:cxnLst>
                    <a:cxn ang="0">
                      <a:pos x="0" y="69991860"/>
                    </a:cxn>
                    <a:cxn ang="0">
                      <a:pos x="5864484" y="0"/>
                    </a:cxn>
                    <a:cxn ang="0">
                      <a:pos x="11762443" y="69991860"/>
                    </a:cxn>
                  </a:cxnLst>
                  <a:rect l="0" t="0" r="0" b="0"/>
                  <a:pathLst>
                    <a:path w="108" h="54">
                      <a:moveTo>
                        <a:pt x="0" y="54"/>
                      </a:moveTo>
                      <a:lnTo>
                        <a:pt x="54" y="0"/>
                      </a:lnTo>
                      <a:lnTo>
                        <a:pt x="108" y="54"/>
                      </a:lnTo>
                    </a:path>
                  </a:pathLst>
                </a:custGeom>
                <a:noFill/>
                <a:ln w="2" cap="flat" cmpd="sng">
                  <a:solidFill>
                    <a:srgbClr val="990033"/>
                  </a:solidFill>
                  <a:prstDash val="solid"/>
                  <a:round/>
                  <a:headEnd type="none" w="med" len="med"/>
                  <a:tailEnd type="none" w="med" len="med"/>
                </a:ln>
              </p:spPr>
              <p:txBody>
                <a:bodyPr/>
                <a:lstStyle/>
                <a:p>
                  <a:endParaRPr lang="zh-CN" altLang="en-US"/>
                </a:p>
              </p:txBody>
            </p:sp>
          </p:grpSp>
          <p:sp>
            <p:nvSpPr>
              <p:cNvPr id="1049970" name="Rectangle 90"/>
              <p:cNvSpPr/>
              <p:nvPr/>
            </p:nvSpPr>
            <p:spPr>
              <a:xfrm>
                <a:off x="1243" y="2575"/>
                <a:ext cx="512" cy="152"/>
              </a:xfrm>
              <a:prstGeom prst="rect">
                <a:avLst/>
              </a:prstGeom>
              <a:noFill/>
              <a:ln w="9525">
                <a:noFill/>
              </a:ln>
            </p:spPr>
            <p:txBody>
              <a:bodyPr wrap="none" lIns="0" tIns="0" rIns="0" bIns="0" anchor="t">
                <a:spAutoFit/>
              </a:bodyPr>
              <a:lstStyle/>
              <a:p>
                <a:pPr algn="ctr"/>
                <a:r>
                  <a:rPr lang="zh-CN" altLang="en-US" sz="1600" b="0" dirty="0">
                    <a:latin typeface="Times New Roman" panose="02020603050405020304" pitchFamily="18" charset="0"/>
                  </a:rPr>
                  <a:t>销售代表</a:t>
                </a:r>
                <a:endParaRPr lang="zh-CN" altLang="zh-CN" sz="1600" b="0" dirty="0">
                  <a:latin typeface="Times New Roman" panose="02020603050405020304" pitchFamily="18" charset="0"/>
                </a:endParaRPr>
              </a:p>
            </p:txBody>
          </p:sp>
          <p:sp>
            <p:nvSpPr>
              <p:cNvPr id="1049971" name="Line 91"/>
              <p:cNvSpPr/>
              <p:nvPr/>
            </p:nvSpPr>
            <p:spPr>
              <a:xfrm>
                <a:off x="1949" y="2318"/>
                <a:ext cx="273" cy="0"/>
              </a:xfrm>
              <a:prstGeom prst="line">
                <a:avLst/>
              </a:prstGeom>
              <a:ln w="2" cap="flat" cmpd="sng">
                <a:solidFill>
                  <a:srgbClr val="990033"/>
                </a:solidFill>
                <a:prstDash val="solid"/>
                <a:round/>
                <a:headEnd type="none" w="med" len="med"/>
                <a:tailEnd type="none" w="med" len="med"/>
              </a:ln>
            </p:spPr>
          </p:sp>
          <p:sp>
            <p:nvSpPr>
              <p:cNvPr id="1049972" name="Line 92"/>
              <p:cNvSpPr/>
              <p:nvPr/>
            </p:nvSpPr>
            <p:spPr>
              <a:xfrm flipH="1">
                <a:off x="2149" y="2318"/>
                <a:ext cx="73" cy="36"/>
              </a:xfrm>
              <a:prstGeom prst="line">
                <a:avLst/>
              </a:prstGeom>
              <a:ln w="2" cap="flat" cmpd="sng">
                <a:solidFill>
                  <a:srgbClr val="990033"/>
                </a:solidFill>
                <a:prstDash val="solid"/>
                <a:round/>
                <a:headEnd type="none" w="med" len="med"/>
                <a:tailEnd type="none" w="med" len="med"/>
              </a:ln>
            </p:spPr>
          </p:sp>
          <p:sp>
            <p:nvSpPr>
              <p:cNvPr id="1049973" name="Line 93"/>
              <p:cNvSpPr/>
              <p:nvPr/>
            </p:nvSpPr>
            <p:spPr>
              <a:xfrm flipH="1" flipV="1">
                <a:off x="2149" y="2281"/>
                <a:ext cx="73" cy="37"/>
              </a:xfrm>
              <a:prstGeom prst="line">
                <a:avLst/>
              </a:prstGeom>
              <a:ln w="2" cap="flat" cmpd="sng">
                <a:solidFill>
                  <a:srgbClr val="990033"/>
                </a:solidFill>
                <a:prstDash val="solid"/>
                <a:round/>
                <a:headEnd type="none" w="med" len="med"/>
                <a:tailEnd type="none" w="med" len="med"/>
              </a:ln>
            </p:spPr>
          </p:sp>
          <p:sp>
            <p:nvSpPr>
              <p:cNvPr id="1049974" name="Line 94"/>
              <p:cNvSpPr/>
              <p:nvPr/>
            </p:nvSpPr>
            <p:spPr>
              <a:xfrm flipH="1">
                <a:off x="1678" y="2318"/>
                <a:ext cx="271" cy="0"/>
              </a:xfrm>
              <a:prstGeom prst="line">
                <a:avLst/>
              </a:prstGeom>
              <a:ln w="2" cap="flat" cmpd="sng">
                <a:solidFill>
                  <a:srgbClr val="990033"/>
                </a:solidFill>
                <a:prstDash val="solid"/>
                <a:round/>
                <a:headEnd type="none" w="med" len="med"/>
                <a:tailEnd type="none" w="med" len="med"/>
              </a:ln>
            </p:spPr>
          </p:sp>
          <p:sp>
            <p:nvSpPr>
              <p:cNvPr id="1049975" name="Oval 95"/>
              <p:cNvSpPr/>
              <p:nvPr/>
            </p:nvSpPr>
            <p:spPr>
              <a:xfrm>
                <a:off x="2311" y="3066"/>
                <a:ext cx="437" cy="271"/>
              </a:xfrm>
              <a:prstGeom prst="ellipse">
                <a:avLst/>
              </a:prstGeom>
              <a:solidFill>
                <a:srgbClr val="A3E9BB"/>
              </a:solidFill>
              <a:ln w="2"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49976" name="Rectangle 96"/>
              <p:cNvSpPr/>
              <p:nvPr/>
            </p:nvSpPr>
            <p:spPr>
              <a:xfrm>
                <a:off x="2380" y="3401"/>
                <a:ext cx="256" cy="152"/>
              </a:xfrm>
              <a:prstGeom prst="rect">
                <a:avLst/>
              </a:prstGeom>
              <a:noFill/>
              <a:ln w="9525">
                <a:noFill/>
              </a:ln>
            </p:spPr>
            <p:txBody>
              <a:bodyPr wrap="none" lIns="0" tIns="0" rIns="0" bIns="0" anchor="t">
                <a:spAutoFit/>
              </a:bodyPr>
              <a:lstStyle/>
              <a:p>
                <a:pPr algn="ctr"/>
                <a:r>
                  <a:rPr lang="zh-CN" altLang="en-US" sz="1600" b="0" dirty="0">
                    <a:latin typeface="Times New Roman" panose="02020603050405020304" pitchFamily="18" charset="0"/>
                  </a:rPr>
                  <a:t>收钱</a:t>
                </a:r>
                <a:endParaRPr lang="zh-CN" altLang="zh-CN" sz="1600" b="0" dirty="0">
                  <a:latin typeface="Times New Roman" panose="02020603050405020304" pitchFamily="18" charset="0"/>
                </a:endParaRPr>
              </a:p>
            </p:txBody>
          </p:sp>
          <p:grpSp>
            <p:nvGrpSpPr>
              <p:cNvPr id="421" name="Group 101"/>
              <p:cNvGrpSpPr/>
              <p:nvPr/>
            </p:nvGrpSpPr>
            <p:grpSpPr>
              <a:xfrm>
                <a:off x="1484" y="3036"/>
                <a:ext cx="235" cy="382"/>
                <a:chOff x="1484" y="3036"/>
                <a:chExt cx="235" cy="382"/>
              </a:xfrm>
            </p:grpSpPr>
            <p:sp>
              <p:nvSpPr>
                <p:cNvPr id="1049977" name="Oval 97"/>
                <p:cNvSpPr/>
                <p:nvPr/>
              </p:nvSpPr>
              <p:spPr>
                <a:xfrm>
                  <a:off x="1550" y="3036"/>
                  <a:ext cx="108" cy="128"/>
                </a:xfrm>
                <a:prstGeom prst="ellipse">
                  <a:avLst/>
                </a:prstGeom>
                <a:noFill/>
                <a:ln w="3"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49978" name="Line 98"/>
                <p:cNvSpPr/>
                <p:nvPr/>
              </p:nvSpPr>
              <p:spPr>
                <a:xfrm>
                  <a:off x="1602" y="3162"/>
                  <a:ext cx="0" cy="117"/>
                </a:xfrm>
                <a:prstGeom prst="line">
                  <a:avLst/>
                </a:prstGeom>
                <a:ln w="3" cap="flat" cmpd="sng">
                  <a:solidFill>
                    <a:srgbClr val="990033"/>
                  </a:solidFill>
                  <a:prstDash val="solid"/>
                  <a:round/>
                  <a:headEnd type="none" w="med" len="med"/>
                  <a:tailEnd type="none" w="med" len="med"/>
                </a:ln>
              </p:spPr>
            </p:sp>
            <p:sp>
              <p:nvSpPr>
                <p:cNvPr id="1049979" name="Line 99"/>
                <p:cNvSpPr/>
                <p:nvPr/>
              </p:nvSpPr>
              <p:spPr>
                <a:xfrm>
                  <a:off x="1517" y="3195"/>
                  <a:ext cx="169" cy="0"/>
                </a:xfrm>
                <a:prstGeom prst="line">
                  <a:avLst/>
                </a:prstGeom>
                <a:ln w="3" cap="flat" cmpd="sng">
                  <a:solidFill>
                    <a:srgbClr val="990033"/>
                  </a:solidFill>
                  <a:prstDash val="solid"/>
                  <a:round/>
                  <a:headEnd type="none" w="med" len="med"/>
                  <a:tailEnd type="none" w="med" len="med"/>
                </a:ln>
              </p:spPr>
            </p:sp>
            <p:sp>
              <p:nvSpPr>
                <p:cNvPr id="1049980" name="Freeform 100"/>
                <p:cNvSpPr/>
                <p:nvPr/>
              </p:nvSpPr>
              <p:spPr>
                <a:xfrm>
                  <a:off x="1484" y="3279"/>
                  <a:ext cx="235" cy="139"/>
                </a:xfrm>
                <a:custGeom>
                  <a:avLst/>
                  <a:gdLst/>
                  <a:ahLst/>
                  <a:cxnLst>
                    <a:cxn ang="0">
                      <a:pos x="0" y="78001369"/>
                    </a:cxn>
                    <a:cxn ang="0">
                      <a:pos x="6296029" y="0"/>
                    </a:cxn>
                    <a:cxn ang="0">
                      <a:pos x="12528760" y="78001369"/>
                    </a:cxn>
                  </a:cxnLst>
                  <a:rect l="0" t="0" r="0" b="0"/>
                  <a:pathLst>
                    <a:path w="108" h="54">
                      <a:moveTo>
                        <a:pt x="0" y="54"/>
                      </a:moveTo>
                      <a:lnTo>
                        <a:pt x="54" y="0"/>
                      </a:lnTo>
                      <a:lnTo>
                        <a:pt x="108" y="54"/>
                      </a:lnTo>
                    </a:path>
                  </a:pathLst>
                </a:custGeom>
                <a:noFill/>
                <a:ln w="3" cap="flat" cmpd="sng">
                  <a:solidFill>
                    <a:srgbClr val="990033"/>
                  </a:solidFill>
                  <a:prstDash val="solid"/>
                  <a:round/>
                  <a:headEnd type="none" w="med" len="med"/>
                  <a:tailEnd type="none" w="med" len="med"/>
                </a:ln>
              </p:spPr>
              <p:txBody>
                <a:bodyPr/>
                <a:lstStyle/>
                <a:p>
                  <a:endParaRPr lang="zh-CN" altLang="en-US"/>
                </a:p>
              </p:txBody>
            </p:sp>
          </p:grpSp>
          <p:sp>
            <p:nvSpPr>
              <p:cNvPr id="1049981" name="Rectangle 102"/>
              <p:cNvSpPr/>
              <p:nvPr/>
            </p:nvSpPr>
            <p:spPr>
              <a:xfrm>
                <a:off x="1369" y="3478"/>
                <a:ext cx="384" cy="152"/>
              </a:xfrm>
              <a:prstGeom prst="rect">
                <a:avLst/>
              </a:prstGeom>
              <a:noFill/>
              <a:ln w="9525">
                <a:noFill/>
              </a:ln>
            </p:spPr>
            <p:txBody>
              <a:bodyPr wrap="none" lIns="0" tIns="0" rIns="0" bIns="0" anchor="t">
                <a:spAutoFit/>
              </a:bodyPr>
              <a:lstStyle/>
              <a:p>
                <a:pPr algn="ctr"/>
                <a:r>
                  <a:rPr lang="zh-CN" altLang="en-US" sz="1600" b="0" dirty="0">
                    <a:latin typeface="Times New Roman" panose="02020603050405020304" pitchFamily="18" charset="0"/>
                  </a:rPr>
                  <a:t>收款人</a:t>
                </a:r>
                <a:endParaRPr lang="zh-CN" altLang="zh-CN" sz="1600" b="0" dirty="0">
                  <a:latin typeface="Times New Roman" panose="02020603050405020304" pitchFamily="18" charset="0"/>
                </a:endParaRPr>
              </a:p>
            </p:txBody>
          </p:sp>
          <p:sp>
            <p:nvSpPr>
              <p:cNvPr id="1049982" name="Line 103"/>
              <p:cNvSpPr/>
              <p:nvPr/>
            </p:nvSpPr>
            <p:spPr>
              <a:xfrm flipV="1">
                <a:off x="2010" y="3202"/>
                <a:ext cx="293" cy="7"/>
              </a:xfrm>
              <a:prstGeom prst="line">
                <a:avLst/>
              </a:prstGeom>
              <a:ln w="2" cap="flat" cmpd="sng">
                <a:solidFill>
                  <a:srgbClr val="990033"/>
                </a:solidFill>
                <a:prstDash val="solid"/>
                <a:round/>
                <a:headEnd type="none" w="med" len="med"/>
                <a:tailEnd type="none" w="med" len="med"/>
              </a:ln>
            </p:spPr>
          </p:sp>
          <p:sp>
            <p:nvSpPr>
              <p:cNvPr id="1049983" name="Line 104"/>
              <p:cNvSpPr/>
              <p:nvPr/>
            </p:nvSpPr>
            <p:spPr>
              <a:xfrm flipH="1">
                <a:off x="2230" y="3202"/>
                <a:ext cx="73" cy="38"/>
              </a:xfrm>
              <a:prstGeom prst="line">
                <a:avLst/>
              </a:prstGeom>
              <a:ln w="2" cap="flat" cmpd="sng">
                <a:solidFill>
                  <a:srgbClr val="990033"/>
                </a:solidFill>
                <a:prstDash val="solid"/>
                <a:round/>
                <a:headEnd type="none" w="med" len="med"/>
                <a:tailEnd type="none" w="med" len="med"/>
              </a:ln>
            </p:spPr>
          </p:sp>
          <p:sp>
            <p:nvSpPr>
              <p:cNvPr id="1049984" name="Line 105"/>
              <p:cNvSpPr/>
              <p:nvPr/>
            </p:nvSpPr>
            <p:spPr>
              <a:xfrm flipH="1" flipV="1">
                <a:off x="2230" y="3168"/>
                <a:ext cx="73" cy="34"/>
              </a:xfrm>
              <a:prstGeom prst="line">
                <a:avLst/>
              </a:prstGeom>
              <a:ln w="2" cap="flat" cmpd="sng">
                <a:solidFill>
                  <a:srgbClr val="990033"/>
                </a:solidFill>
                <a:prstDash val="solid"/>
                <a:round/>
                <a:headEnd type="none" w="med" len="med"/>
                <a:tailEnd type="none" w="med" len="med"/>
              </a:ln>
            </p:spPr>
          </p:sp>
          <p:sp>
            <p:nvSpPr>
              <p:cNvPr id="1049985" name="Line 106"/>
              <p:cNvSpPr/>
              <p:nvPr/>
            </p:nvSpPr>
            <p:spPr>
              <a:xfrm flipH="1">
                <a:off x="1717" y="3209"/>
                <a:ext cx="293" cy="7"/>
              </a:xfrm>
              <a:prstGeom prst="line">
                <a:avLst/>
              </a:prstGeom>
              <a:ln w="2" cap="flat" cmpd="sng">
                <a:solidFill>
                  <a:srgbClr val="990033"/>
                </a:solidFill>
                <a:prstDash val="solid"/>
                <a:round/>
                <a:headEnd type="none" w="med" len="med"/>
                <a:tailEnd type="none" w="med" len="med"/>
              </a:ln>
            </p:spPr>
          </p:sp>
          <p:sp>
            <p:nvSpPr>
              <p:cNvPr id="1049986" name="Oval 107"/>
              <p:cNvSpPr/>
              <p:nvPr/>
            </p:nvSpPr>
            <p:spPr>
              <a:xfrm>
                <a:off x="3607" y="2119"/>
                <a:ext cx="436" cy="271"/>
              </a:xfrm>
              <a:prstGeom prst="ellipse">
                <a:avLst/>
              </a:prstGeom>
              <a:solidFill>
                <a:srgbClr val="A3E9BB"/>
              </a:solidFill>
              <a:ln w="2"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49987" name="Rectangle 108"/>
              <p:cNvSpPr/>
              <p:nvPr/>
            </p:nvSpPr>
            <p:spPr>
              <a:xfrm>
                <a:off x="3532" y="2451"/>
                <a:ext cx="640" cy="152"/>
              </a:xfrm>
              <a:prstGeom prst="rect">
                <a:avLst/>
              </a:prstGeom>
              <a:noFill/>
              <a:ln w="9525">
                <a:noFill/>
              </a:ln>
            </p:spPr>
            <p:txBody>
              <a:bodyPr wrap="none" lIns="0" tIns="0" rIns="0" bIns="0" anchor="t">
                <a:spAutoFit/>
              </a:bodyPr>
              <a:lstStyle/>
              <a:p>
                <a:pPr algn="ctr"/>
                <a:r>
                  <a:rPr lang="zh-CN" altLang="en-US" sz="1600" b="0" dirty="0">
                    <a:latin typeface="Times New Roman" panose="02020603050405020304" pitchFamily="18" charset="0"/>
                  </a:rPr>
                  <a:t>打开饮料机</a:t>
                </a:r>
                <a:endParaRPr lang="zh-CN" altLang="zh-CN" sz="1600" b="0" dirty="0">
                  <a:latin typeface="Times New Roman" panose="02020603050405020304" pitchFamily="18" charset="0"/>
                </a:endParaRPr>
              </a:p>
            </p:txBody>
          </p:sp>
          <p:sp>
            <p:nvSpPr>
              <p:cNvPr id="1049988" name="Oval 109"/>
              <p:cNvSpPr/>
              <p:nvPr/>
            </p:nvSpPr>
            <p:spPr>
              <a:xfrm>
                <a:off x="3663" y="3012"/>
                <a:ext cx="437" cy="272"/>
              </a:xfrm>
              <a:prstGeom prst="ellipse">
                <a:avLst/>
              </a:prstGeom>
              <a:solidFill>
                <a:srgbClr val="A3E9BB"/>
              </a:solidFill>
              <a:ln w="2"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49989" name="Rectangle 110"/>
              <p:cNvSpPr/>
              <p:nvPr/>
            </p:nvSpPr>
            <p:spPr>
              <a:xfrm>
                <a:off x="3476" y="3347"/>
                <a:ext cx="640" cy="152"/>
              </a:xfrm>
              <a:prstGeom prst="rect">
                <a:avLst/>
              </a:prstGeom>
              <a:noFill/>
              <a:ln w="9525">
                <a:noFill/>
              </a:ln>
            </p:spPr>
            <p:txBody>
              <a:bodyPr wrap="none" lIns="0" tIns="0" rIns="0" bIns="0" anchor="t">
                <a:spAutoFit/>
              </a:bodyPr>
              <a:lstStyle/>
              <a:p>
                <a:pPr algn="ctr"/>
                <a:r>
                  <a:rPr lang="zh-CN" altLang="en-US" sz="1600" b="0" dirty="0">
                    <a:latin typeface="Times New Roman" panose="02020603050405020304" pitchFamily="18" charset="0"/>
                  </a:rPr>
                  <a:t>关闭饮料机</a:t>
                </a:r>
                <a:endParaRPr lang="zh-CN" altLang="zh-CN" sz="1600" b="0" dirty="0">
                  <a:latin typeface="Times New Roman" panose="02020603050405020304" pitchFamily="18" charset="0"/>
                </a:endParaRPr>
              </a:p>
            </p:txBody>
          </p:sp>
          <p:sp>
            <p:nvSpPr>
              <p:cNvPr id="1049990" name="Line 111"/>
              <p:cNvSpPr/>
              <p:nvPr/>
            </p:nvSpPr>
            <p:spPr>
              <a:xfrm flipV="1">
                <a:off x="2665" y="2257"/>
                <a:ext cx="936" cy="46"/>
              </a:xfrm>
              <a:prstGeom prst="line">
                <a:avLst/>
              </a:prstGeom>
              <a:ln w="0" cap="flat" cmpd="sng">
                <a:solidFill>
                  <a:srgbClr val="990033"/>
                </a:solidFill>
                <a:prstDash val="dash"/>
                <a:round/>
                <a:headEnd type="none" w="med" len="med"/>
                <a:tailEnd type="none" w="med" len="med"/>
              </a:ln>
            </p:spPr>
          </p:sp>
          <p:sp>
            <p:nvSpPr>
              <p:cNvPr id="1049991" name="Line 112"/>
              <p:cNvSpPr/>
              <p:nvPr/>
            </p:nvSpPr>
            <p:spPr>
              <a:xfrm flipH="1">
                <a:off x="3530" y="2257"/>
                <a:ext cx="71" cy="39"/>
              </a:xfrm>
              <a:prstGeom prst="line">
                <a:avLst/>
              </a:prstGeom>
              <a:ln w="2" cap="flat" cmpd="sng">
                <a:solidFill>
                  <a:srgbClr val="990033"/>
                </a:solidFill>
                <a:prstDash val="solid"/>
                <a:round/>
                <a:headEnd type="none" w="med" len="med"/>
                <a:tailEnd type="none" w="med" len="med"/>
              </a:ln>
            </p:spPr>
          </p:sp>
          <p:sp>
            <p:nvSpPr>
              <p:cNvPr id="1049992" name="Line 113"/>
              <p:cNvSpPr/>
              <p:nvPr/>
            </p:nvSpPr>
            <p:spPr>
              <a:xfrm flipH="1" flipV="1">
                <a:off x="3526" y="2223"/>
                <a:ext cx="75" cy="34"/>
              </a:xfrm>
              <a:prstGeom prst="line">
                <a:avLst/>
              </a:prstGeom>
              <a:ln w="2" cap="flat" cmpd="sng">
                <a:solidFill>
                  <a:srgbClr val="990033"/>
                </a:solidFill>
                <a:prstDash val="solid"/>
                <a:round/>
                <a:headEnd type="none" w="med" len="med"/>
                <a:tailEnd type="none" w="med" len="med"/>
              </a:ln>
            </p:spPr>
          </p:sp>
          <p:sp>
            <p:nvSpPr>
              <p:cNvPr id="1049993" name="Rectangle 114"/>
              <p:cNvSpPr/>
              <p:nvPr/>
            </p:nvSpPr>
            <p:spPr>
              <a:xfrm>
                <a:off x="2764" y="2087"/>
                <a:ext cx="640" cy="144"/>
              </a:xfrm>
              <a:prstGeom prst="rect">
                <a:avLst/>
              </a:prstGeom>
              <a:noFill/>
              <a:ln w="9525">
                <a:noFill/>
              </a:ln>
            </p:spPr>
            <p:txBody>
              <a:bodyPr wrap="none" lIns="0" tIns="0" rIns="0" bIns="0" anchor="t">
                <a:spAutoFit/>
              </a:bodyPr>
              <a:lstStyle/>
              <a:p>
                <a:pPr algn="ctr"/>
                <a:r>
                  <a:rPr lang="zh-CN" altLang="zh-CN" sz="1500" b="0" dirty="0">
                    <a:solidFill>
                      <a:srgbClr val="000000"/>
                    </a:solidFill>
                    <a:latin typeface="Arial" panose="020B0604020202020204" pitchFamily="34" charset="0"/>
                  </a:rPr>
                  <a:t>&lt;&lt;include&gt;&gt;</a:t>
                </a:r>
                <a:endParaRPr lang="zh-CN" altLang="zh-CN" dirty="0">
                  <a:latin typeface="Times New Roman" panose="02020603050405020304" pitchFamily="18" charset="0"/>
                </a:endParaRPr>
              </a:p>
            </p:txBody>
          </p:sp>
          <p:sp>
            <p:nvSpPr>
              <p:cNvPr id="1049994" name="Line 115"/>
              <p:cNvSpPr/>
              <p:nvPr/>
            </p:nvSpPr>
            <p:spPr>
              <a:xfrm flipV="1">
                <a:off x="2709" y="2444"/>
                <a:ext cx="851" cy="617"/>
              </a:xfrm>
              <a:prstGeom prst="line">
                <a:avLst/>
              </a:prstGeom>
              <a:ln w="0" cap="flat" cmpd="sng">
                <a:solidFill>
                  <a:srgbClr val="990033"/>
                </a:solidFill>
                <a:prstDash val="dash"/>
                <a:round/>
                <a:headEnd type="none" w="med" len="med"/>
                <a:tailEnd type="none" w="med" len="med"/>
              </a:ln>
            </p:spPr>
          </p:sp>
          <p:sp>
            <p:nvSpPr>
              <p:cNvPr id="1049995" name="Line 116"/>
              <p:cNvSpPr/>
              <p:nvPr/>
            </p:nvSpPr>
            <p:spPr>
              <a:xfrm flipH="1">
                <a:off x="3514" y="2444"/>
                <a:ext cx="46" cy="78"/>
              </a:xfrm>
              <a:prstGeom prst="line">
                <a:avLst/>
              </a:prstGeom>
              <a:ln w="2" cap="flat" cmpd="sng">
                <a:solidFill>
                  <a:srgbClr val="990033"/>
                </a:solidFill>
                <a:prstDash val="solid"/>
                <a:round/>
                <a:headEnd type="none" w="med" len="med"/>
                <a:tailEnd type="none" w="med" len="med"/>
              </a:ln>
            </p:spPr>
          </p:sp>
          <p:sp>
            <p:nvSpPr>
              <p:cNvPr id="1049996" name="Line 117"/>
              <p:cNvSpPr/>
              <p:nvPr/>
            </p:nvSpPr>
            <p:spPr>
              <a:xfrm flipH="1">
                <a:off x="3481" y="2444"/>
                <a:ext cx="79" cy="15"/>
              </a:xfrm>
              <a:prstGeom prst="line">
                <a:avLst/>
              </a:prstGeom>
              <a:ln w="2" cap="flat" cmpd="sng">
                <a:solidFill>
                  <a:srgbClr val="990033"/>
                </a:solidFill>
                <a:prstDash val="solid"/>
                <a:round/>
                <a:headEnd type="none" w="med" len="med"/>
                <a:tailEnd type="none" w="med" len="med"/>
              </a:ln>
            </p:spPr>
          </p:sp>
          <p:sp>
            <p:nvSpPr>
              <p:cNvPr id="1049997" name="Line 118"/>
              <p:cNvSpPr/>
              <p:nvPr/>
            </p:nvSpPr>
            <p:spPr>
              <a:xfrm>
                <a:off x="2665" y="2442"/>
                <a:ext cx="992" cy="570"/>
              </a:xfrm>
              <a:prstGeom prst="line">
                <a:avLst/>
              </a:prstGeom>
              <a:ln w="0" cap="flat" cmpd="sng">
                <a:solidFill>
                  <a:srgbClr val="990033"/>
                </a:solidFill>
                <a:prstDash val="dash"/>
                <a:round/>
                <a:headEnd type="none" w="med" len="med"/>
                <a:tailEnd type="none" w="med" len="med"/>
              </a:ln>
            </p:spPr>
          </p:sp>
          <p:sp>
            <p:nvSpPr>
              <p:cNvPr id="1049998" name="Line 119"/>
              <p:cNvSpPr/>
              <p:nvPr/>
            </p:nvSpPr>
            <p:spPr>
              <a:xfrm flipH="1" flipV="1">
                <a:off x="3605" y="2939"/>
                <a:ext cx="52" cy="73"/>
              </a:xfrm>
              <a:prstGeom prst="line">
                <a:avLst/>
              </a:prstGeom>
              <a:ln w="2" cap="flat" cmpd="sng">
                <a:solidFill>
                  <a:srgbClr val="990033"/>
                </a:solidFill>
                <a:prstDash val="solid"/>
                <a:round/>
                <a:headEnd type="none" w="med" len="med"/>
                <a:tailEnd type="none" w="med" len="med"/>
              </a:ln>
            </p:spPr>
          </p:sp>
          <p:sp>
            <p:nvSpPr>
              <p:cNvPr id="1049999" name="Line 120"/>
              <p:cNvSpPr/>
              <p:nvPr/>
            </p:nvSpPr>
            <p:spPr>
              <a:xfrm flipH="1" flipV="1">
                <a:off x="3581" y="3007"/>
                <a:ext cx="76" cy="5"/>
              </a:xfrm>
              <a:prstGeom prst="line">
                <a:avLst/>
              </a:prstGeom>
              <a:ln w="2" cap="flat" cmpd="sng">
                <a:solidFill>
                  <a:srgbClr val="990033"/>
                </a:solidFill>
                <a:prstDash val="solid"/>
                <a:round/>
                <a:headEnd type="none" w="med" len="med"/>
                <a:tailEnd type="none" w="med" len="med"/>
              </a:ln>
            </p:spPr>
          </p:sp>
          <p:sp>
            <p:nvSpPr>
              <p:cNvPr id="1050000" name="Line 121"/>
              <p:cNvSpPr/>
              <p:nvPr/>
            </p:nvSpPr>
            <p:spPr>
              <a:xfrm flipV="1">
                <a:off x="2748" y="3151"/>
                <a:ext cx="911" cy="36"/>
              </a:xfrm>
              <a:prstGeom prst="line">
                <a:avLst/>
              </a:prstGeom>
              <a:ln w="0" cap="flat" cmpd="sng">
                <a:solidFill>
                  <a:srgbClr val="990033"/>
                </a:solidFill>
                <a:prstDash val="dash"/>
                <a:round/>
                <a:headEnd type="none" w="med" len="med"/>
                <a:tailEnd type="none" w="med" len="med"/>
              </a:ln>
            </p:spPr>
          </p:sp>
          <p:sp>
            <p:nvSpPr>
              <p:cNvPr id="1050001" name="Line 122"/>
              <p:cNvSpPr/>
              <p:nvPr/>
            </p:nvSpPr>
            <p:spPr>
              <a:xfrm flipH="1">
                <a:off x="3587" y="3151"/>
                <a:ext cx="72" cy="38"/>
              </a:xfrm>
              <a:prstGeom prst="line">
                <a:avLst/>
              </a:prstGeom>
              <a:ln w="2" cap="flat" cmpd="sng">
                <a:solidFill>
                  <a:srgbClr val="990033"/>
                </a:solidFill>
                <a:prstDash val="solid"/>
                <a:round/>
                <a:headEnd type="none" w="med" len="med"/>
                <a:tailEnd type="none" w="med" len="med"/>
              </a:ln>
            </p:spPr>
          </p:sp>
          <p:sp>
            <p:nvSpPr>
              <p:cNvPr id="1050002" name="Line 123"/>
              <p:cNvSpPr/>
              <p:nvPr/>
            </p:nvSpPr>
            <p:spPr>
              <a:xfrm flipH="1" flipV="1">
                <a:off x="3587" y="3117"/>
                <a:ext cx="72" cy="34"/>
              </a:xfrm>
              <a:prstGeom prst="line">
                <a:avLst/>
              </a:prstGeom>
              <a:ln w="2" cap="flat" cmpd="sng">
                <a:solidFill>
                  <a:srgbClr val="990033"/>
                </a:solidFill>
                <a:prstDash val="solid"/>
                <a:round/>
                <a:headEnd type="none" w="med" len="med"/>
                <a:tailEnd type="none" w="med" len="med"/>
              </a:ln>
            </p:spPr>
          </p:sp>
          <p:sp>
            <p:nvSpPr>
              <p:cNvPr id="1050003" name="Rectangle 130"/>
              <p:cNvSpPr/>
              <p:nvPr/>
            </p:nvSpPr>
            <p:spPr>
              <a:xfrm>
                <a:off x="2821" y="2990"/>
                <a:ext cx="640" cy="144"/>
              </a:xfrm>
              <a:prstGeom prst="rect">
                <a:avLst/>
              </a:prstGeom>
              <a:noFill/>
              <a:ln w="9525">
                <a:noFill/>
              </a:ln>
            </p:spPr>
            <p:txBody>
              <a:bodyPr wrap="none" lIns="0" tIns="0" rIns="0" bIns="0" anchor="t">
                <a:spAutoFit/>
              </a:bodyPr>
              <a:lstStyle/>
              <a:p>
                <a:pPr algn="ctr"/>
                <a:r>
                  <a:rPr lang="zh-CN" altLang="zh-CN" sz="1500" b="0" dirty="0">
                    <a:solidFill>
                      <a:srgbClr val="000000"/>
                    </a:solidFill>
                    <a:latin typeface="Arial" panose="020B0604020202020204" pitchFamily="34" charset="0"/>
                  </a:rPr>
                  <a:t>&lt;&lt;include&gt;&gt;</a:t>
                </a:r>
                <a:endParaRPr lang="zh-CN" altLang="zh-CN" dirty="0">
                  <a:latin typeface="Times New Roman" panose="02020603050405020304" pitchFamily="18" charset="0"/>
                </a:endParaRPr>
              </a:p>
            </p:txBody>
          </p:sp>
        </p:grpSp>
        <p:cxnSp>
          <p:nvCxnSpPr>
            <p:cNvPr id="3145889" name="直接箭头连接符 2"/>
            <p:cNvCxnSpPr>
              <a:cxnSpLocks/>
            </p:cNvCxnSpPr>
            <p:nvPr/>
          </p:nvCxnSpPr>
          <p:spPr>
            <a:xfrm>
              <a:off x="4830" y="2719"/>
              <a:ext cx="1835" cy="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50004" name="Oval 71"/>
            <p:cNvSpPr/>
            <p:nvPr/>
          </p:nvSpPr>
          <p:spPr>
            <a:xfrm>
              <a:off x="6702" y="2367"/>
              <a:ext cx="1093" cy="680"/>
            </a:xfrm>
            <a:prstGeom prst="ellipse">
              <a:avLst/>
            </a:prstGeom>
            <a:solidFill>
              <a:srgbClr val="A3E9BB"/>
            </a:solidFill>
            <a:ln w="2"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50005" name="Rectangle 72"/>
            <p:cNvSpPr/>
            <p:nvPr/>
          </p:nvSpPr>
          <p:spPr>
            <a:xfrm>
              <a:off x="6100" y="3162"/>
              <a:ext cx="3110" cy="380"/>
            </a:xfrm>
            <a:prstGeom prst="rect">
              <a:avLst/>
            </a:prstGeom>
            <a:noFill/>
            <a:ln w="9525">
              <a:noFill/>
            </a:ln>
          </p:spPr>
          <p:txBody>
            <a:bodyPr lIns="0" tIns="0" rIns="0" bIns="0" anchor="t">
              <a:spAutoFit/>
            </a:bodyPr>
            <a:lstStyle/>
            <a:p>
              <a:pPr algn="ctr"/>
              <a:r>
                <a:rPr lang="zh-CN" altLang="en-US" sz="1600" b="0" dirty="0">
                  <a:solidFill>
                    <a:srgbClr val="000000"/>
                  </a:solidFill>
                  <a:latin typeface="Arial" panose="020B0604020202020204" pitchFamily="34" charset="0"/>
                </a:rPr>
                <a:t>售散装饮料</a:t>
              </a:r>
              <a:endParaRPr lang="zh-CN" altLang="zh-CN" sz="2800" dirty="0">
                <a:latin typeface="Times New Roman" panose="02020603050405020304" pitchFamily="18" charset="0"/>
              </a:endParaRPr>
            </a:p>
          </p:txBody>
        </p:sp>
        <p:sp>
          <p:nvSpPr>
            <p:cNvPr id="1050006" name="Rectangle 72"/>
            <p:cNvSpPr/>
            <p:nvPr/>
          </p:nvSpPr>
          <p:spPr>
            <a:xfrm>
              <a:off x="5515" y="2179"/>
              <a:ext cx="640" cy="380"/>
            </a:xfrm>
            <a:prstGeom prst="rect">
              <a:avLst/>
            </a:prstGeom>
            <a:noFill/>
            <a:ln w="9525">
              <a:noFill/>
            </a:ln>
          </p:spPr>
          <p:txBody>
            <a:bodyPr wrap="none" lIns="0" tIns="0" rIns="0" bIns="0" anchor="t">
              <a:spAutoFit/>
            </a:bodyPr>
            <a:lstStyle/>
            <a:p>
              <a:pPr algn="ctr"/>
              <a:r>
                <a:rPr lang="zh-CN" altLang="en-US" sz="1600" b="0" dirty="0">
                  <a:solidFill>
                    <a:srgbClr val="000000"/>
                  </a:solidFill>
                  <a:latin typeface="Arial" panose="020B0604020202020204" pitchFamily="34" charset="0"/>
                </a:rPr>
                <a:t>扩展</a:t>
              </a:r>
              <a:endParaRPr lang="zh-CN" altLang="zh-CN" sz="2800" dirty="0">
                <a:latin typeface="Times New Roman" panose="02020603050405020304" pitchFamily="18" charset="0"/>
              </a:endParaRPr>
            </a:p>
          </p:txBody>
        </p:sp>
      </p:grpSp>
      <p:sp>
        <p:nvSpPr>
          <p:cNvPr id="1050007" name="内容占位符 2"/>
          <p:cNvSpPr>
            <a:spLocks noGrp="1"/>
          </p:cNvSpPr>
          <p:nvPr/>
        </p:nvSpPr>
        <p:spPr>
          <a:xfrm>
            <a:off x="6692265" y="1795780"/>
            <a:ext cx="4897755" cy="2544445"/>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marL="0" indent="0" defTabSz="914400" latinLnBrk="0">
              <a:lnSpc>
                <a:spcPct val="100000"/>
              </a:lnSpc>
              <a:buNone/>
            </a:pPr>
            <a:r>
              <a:rPr lang="en-US" altLang="zh-CN" b="0" u="sng" baseline="0" dirty="0">
                <a:latin typeface="+mn-ea"/>
                <a:cs typeface="+mn-ea"/>
              </a:rPr>
              <a:t>6. </a:t>
            </a:r>
            <a:r>
              <a:rPr lang="zh-CN" altLang="en-US" b="0" u="sng" baseline="0" dirty="0">
                <a:latin typeface="+mn-ea"/>
                <a:cs typeface="+mn-ea"/>
              </a:rPr>
              <a:t>考虑一些可变情况，把他们创建为</a:t>
            </a:r>
            <a:r>
              <a:rPr lang="zh-CN" altLang="en-US" b="0" u="sng" baseline="0" dirty="0">
                <a:solidFill>
                  <a:srgbClr val="FF0000"/>
                </a:solidFill>
                <a:latin typeface="+mn-ea"/>
                <a:cs typeface="+mn-ea"/>
              </a:rPr>
              <a:t>扩展用例</a:t>
            </a:r>
            <a:r>
              <a:rPr lang="zh-CN" altLang="en-US" b="0" u="sng" baseline="0" dirty="0">
                <a:latin typeface="+mn-ea"/>
                <a:cs typeface="+mn-ea"/>
              </a:rPr>
              <a:t>。</a:t>
            </a:r>
          </a:p>
          <a:p>
            <a:pPr marL="0" indent="0" defTabSz="914400" latinLnBrk="0">
              <a:lnSpc>
                <a:spcPct val="100000"/>
              </a:lnSpc>
              <a:buFont typeface="宋体" panose="02010600030101010101" pitchFamily="2" charset="-122"/>
              <a:buNone/>
            </a:pPr>
            <a:r>
              <a:rPr lang="en-US" altLang="zh-CN" b="0" baseline="0" dirty="0">
                <a:latin typeface="+mn-ea"/>
                <a:cs typeface="+mn-ea"/>
              </a:rPr>
              <a:t>7. </a:t>
            </a:r>
            <a:r>
              <a:rPr lang="zh-CN" altLang="en-US" b="0" baseline="0" dirty="0">
                <a:latin typeface="+mn-ea"/>
                <a:cs typeface="+mn-ea"/>
              </a:rPr>
              <a:t>复审不同用例的描述，找出其中的相同点，</a:t>
            </a:r>
            <a:r>
              <a:rPr lang="zh-CN" altLang="en-US" b="0" baseline="0" dirty="0">
                <a:solidFill>
                  <a:srgbClr val="FF0000"/>
                </a:solidFill>
                <a:latin typeface="+mn-ea"/>
                <a:cs typeface="+mn-ea"/>
              </a:rPr>
              <a:t>抽出相同点</a:t>
            </a:r>
            <a:r>
              <a:rPr lang="zh-CN" altLang="en-US" b="0" baseline="0" dirty="0">
                <a:latin typeface="+mn-ea"/>
                <a:cs typeface="+mn-ea"/>
              </a:rPr>
              <a:t>作为共同的用例。</a:t>
            </a:r>
          </a:p>
          <a:p>
            <a:pPr marL="0" indent="0" defTabSz="914400" latinLnBrk="0">
              <a:lnSpc>
                <a:spcPct val="100000"/>
              </a:lnSpc>
              <a:buFont typeface="宋体" panose="02010600030101010101" pitchFamily="2" charset="-122"/>
              <a:buNone/>
            </a:pPr>
            <a:r>
              <a:rPr lang="en-US" altLang="zh-CN" b="0" baseline="0" dirty="0">
                <a:latin typeface="+mn-ea"/>
                <a:cs typeface="+mn-ea"/>
              </a:rPr>
              <a:t>8. </a:t>
            </a:r>
            <a:r>
              <a:rPr lang="zh-CN" altLang="en-US" b="0" baseline="0" dirty="0">
                <a:latin typeface="+mn-ea"/>
                <a:cs typeface="+mn-ea"/>
              </a:rPr>
              <a:t>重复步骤</a:t>
            </a:r>
            <a:r>
              <a:rPr lang="en-US" altLang="zh-CN" b="0" baseline="0" dirty="0">
                <a:latin typeface="+mn-ea"/>
                <a:cs typeface="+mn-ea"/>
              </a:rPr>
              <a:t>2~7</a:t>
            </a:r>
            <a:r>
              <a:rPr lang="zh-CN" altLang="en-US" b="0" baseline="0" dirty="0">
                <a:latin typeface="+mn-ea"/>
                <a:cs typeface="+mn-ea"/>
              </a:rPr>
              <a:t>找出每一个用例。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17"/>
                                        </p:tgtEl>
                                        <p:attrNameLst>
                                          <p:attrName>style.visibility</p:attrName>
                                        </p:attrNameLst>
                                      </p:cBhvr>
                                      <p:to>
                                        <p:strVal val="visible"/>
                                      </p:to>
                                    </p:set>
                                    <p:animEffect transition="in" filter="box(in)">
                                      <p:cBhvr>
                                        <p:cTn id="7" dur="2000"/>
                                        <p:tgtEl>
                                          <p:spTgt spid="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008" name="标题 2"/>
          <p:cNvSpPr>
            <a:spLocks noGrp="1"/>
          </p:cNvSpPr>
          <p:nvPr>
            <p:ph type="title"/>
          </p:nvPr>
        </p:nvSpPr>
        <p:spPr/>
        <p:txBody>
          <a:bodyPr/>
          <a:lstStyle/>
          <a:p>
            <a:r>
              <a:rPr lang="en-US" altLang="zh-CN" dirty="0"/>
              <a:t>3.14 </a:t>
            </a:r>
            <a:r>
              <a:rPr lang="zh-CN" altLang="en-US" dirty="0"/>
              <a:t>用例间的关系</a:t>
            </a:r>
          </a:p>
        </p:txBody>
      </p:sp>
      <p:sp>
        <p:nvSpPr>
          <p:cNvPr id="1050009" name="内容占位符 3"/>
          <p:cNvSpPr>
            <a:spLocks noGrp="1"/>
          </p:cNvSpPr>
          <p:nvPr>
            <p:ph idx="1"/>
          </p:nvPr>
        </p:nvSpPr>
        <p:spPr/>
        <p:txBody>
          <a:bodyPr anchor="ctr" anchorCtr="0"/>
          <a:lstStyle/>
          <a:p>
            <a:r>
              <a:rPr lang="en-US" altLang="zh-CN" dirty="0"/>
              <a:t>3.14.1 </a:t>
            </a:r>
            <a:r>
              <a:rPr lang="zh-CN" altLang="en-US" dirty="0"/>
              <a:t>用例间的几类关系</a:t>
            </a:r>
            <a:endParaRPr lang="en-US" altLang="zh-CN" dirty="0"/>
          </a:p>
          <a:p>
            <a:r>
              <a:rPr lang="en-US" altLang="zh-CN" dirty="0"/>
              <a:t>3.14.2 </a:t>
            </a:r>
            <a:r>
              <a:rPr lang="zh-CN" altLang="en-US" dirty="0"/>
              <a:t>用例间的关系：关联</a:t>
            </a:r>
            <a:endParaRPr lang="en-US" altLang="zh-CN" dirty="0"/>
          </a:p>
          <a:p>
            <a:r>
              <a:rPr lang="en-US" altLang="zh-CN" dirty="0"/>
              <a:t>3.14.3 </a:t>
            </a:r>
            <a:r>
              <a:rPr lang="zh-CN" altLang="en-US" dirty="0"/>
              <a:t>用例间的关系：泛化</a:t>
            </a:r>
            <a:endParaRPr lang="en-US" altLang="zh-CN" dirty="0"/>
          </a:p>
          <a:p>
            <a:r>
              <a:rPr lang="en-US" altLang="zh-CN" dirty="0"/>
              <a:t>3.14.4 </a:t>
            </a:r>
            <a:r>
              <a:rPr lang="zh-CN" altLang="en-US" dirty="0"/>
              <a:t>用例间的关系：包含</a:t>
            </a:r>
            <a:endParaRPr lang="en-US" altLang="zh-CN" dirty="0"/>
          </a:p>
          <a:p>
            <a:r>
              <a:rPr lang="en-US" altLang="zh-CN" dirty="0"/>
              <a:t>3.14.5 </a:t>
            </a:r>
            <a:r>
              <a:rPr lang="zh-CN" altLang="en-US" dirty="0"/>
              <a:t>用例间的关系：扩展</a:t>
            </a:r>
            <a:endParaRPr lang="en-US" altLang="zh-CN" dirty="0"/>
          </a:p>
          <a:p>
            <a:r>
              <a:rPr lang="en-US" altLang="zh-CN" dirty="0"/>
              <a:t>3.14.6 </a:t>
            </a:r>
            <a:r>
              <a:rPr lang="zh-CN" altLang="en-US" dirty="0"/>
              <a:t>不同类型的区别</a:t>
            </a:r>
            <a:endParaRPr lang="en-US" altLang="zh-CN" dirty="0"/>
          </a:p>
          <a:p>
            <a:r>
              <a:rPr lang="en-US" altLang="zh-CN" dirty="0"/>
              <a:t>3.14.7 </a:t>
            </a:r>
            <a:r>
              <a:rPr lang="zh-CN" altLang="en-US" dirty="0"/>
              <a:t>用例图示例</a:t>
            </a:r>
          </a:p>
          <a:p>
            <a:endParaRPr lang="zh-CN" altLang="en-US" dirty="0"/>
          </a:p>
        </p:txBody>
      </p:sp>
      <p:sp>
        <p:nvSpPr>
          <p:cNvPr id="1050010" name="文本占位符 4"/>
          <p:cNvSpPr>
            <a:spLocks noGrp="1"/>
          </p:cNvSpPr>
          <p:nvPr>
            <p:ph type="body" sz="half" idx="2"/>
          </p:nvPr>
        </p:nvSpPr>
        <p:spPr/>
        <p:txBody>
          <a:bodyPr/>
          <a:lstStyle/>
          <a:p>
            <a:r>
              <a:rPr lang="zh-CN" altLang="en-US" dirty="0"/>
              <a:t>用例和用例之间的关系类型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011" name="标题 1"/>
          <p:cNvSpPr>
            <a:spLocks noGrp="1"/>
          </p:cNvSpPr>
          <p:nvPr>
            <p:ph type="title"/>
          </p:nvPr>
        </p:nvSpPr>
        <p:spPr/>
        <p:txBody>
          <a:bodyPr/>
          <a:lstStyle/>
          <a:p>
            <a:r>
              <a:rPr lang="en-US" altLang="zh-CN" dirty="0"/>
              <a:t>3.14.1 </a:t>
            </a:r>
            <a:r>
              <a:rPr lang="zh-CN" altLang="en-US" dirty="0"/>
              <a:t>用例之间的关系类型</a:t>
            </a:r>
          </a:p>
        </p:txBody>
      </p:sp>
      <p:sp>
        <p:nvSpPr>
          <p:cNvPr id="1050012" name="任意多边形 32"/>
          <p:cNvSpPr/>
          <p:nvPr/>
        </p:nvSpPr>
        <p:spPr>
          <a:xfrm flipH="1">
            <a:off x="3651613" y="3711597"/>
            <a:ext cx="5017599" cy="2226399"/>
          </a:xfrm>
          <a:custGeom>
            <a:avLst/>
            <a:gdLst>
              <a:gd name="connsiteX0" fmla="*/ 3025157 w 6067310"/>
              <a:gd name="connsiteY0" fmla="*/ 1055951 h 2705986"/>
              <a:gd name="connsiteX1" fmla="*/ 3064024 w 6067310"/>
              <a:gd name="connsiteY1" fmla="*/ 1059484 h 2705986"/>
              <a:gd name="connsiteX2" fmla="*/ 3063946 w 6067310"/>
              <a:gd name="connsiteY2" fmla="*/ 1056391 h 2705986"/>
              <a:gd name="connsiteX3" fmla="*/ 3120244 w 6067310"/>
              <a:gd name="connsiteY3" fmla="*/ 1153633 h 2705986"/>
              <a:gd name="connsiteX4" fmla="*/ 3067081 w 6067310"/>
              <a:gd name="connsiteY4" fmla="*/ 1254642 h 2705986"/>
              <a:gd name="connsiteX5" fmla="*/ 3157458 w 6067310"/>
              <a:gd name="connsiteY5" fmla="*/ 2232837 h 2705986"/>
              <a:gd name="connsiteX6" fmla="*/ 3032614 w 6067310"/>
              <a:gd name="connsiteY6" fmla="*/ 2325464 h 2705986"/>
              <a:gd name="connsiteX7" fmla="*/ 2909852 w 6067310"/>
              <a:gd name="connsiteY7" fmla="*/ 2234382 h 2705986"/>
              <a:gd name="connsiteX8" fmla="*/ 3000229 w 6067310"/>
              <a:gd name="connsiteY8" fmla="*/ 1256187 h 2705986"/>
              <a:gd name="connsiteX9" fmla="*/ 2947066 w 6067310"/>
              <a:gd name="connsiteY9" fmla="*/ 1155178 h 2705986"/>
              <a:gd name="connsiteX10" fmla="*/ 3003366 w 6067310"/>
              <a:gd name="connsiteY10" fmla="*/ 1057932 h 2705986"/>
              <a:gd name="connsiteX11" fmla="*/ 3029867 w 6067310"/>
              <a:gd name="connsiteY11" fmla="*/ 0 h 2705986"/>
              <a:gd name="connsiteX12" fmla="*/ 3029807 w 6067310"/>
              <a:gd name="connsiteY12" fmla="*/ 2381 h 2705986"/>
              <a:gd name="connsiteX13" fmla="*/ 2964451 w 6067310"/>
              <a:gd name="connsiteY13" fmla="*/ 9531 h 2705986"/>
              <a:gd name="connsiteX14" fmla="*/ 2862005 w 6067310"/>
              <a:gd name="connsiteY14" fmla="*/ 894680 h 2705986"/>
              <a:gd name="connsiteX15" fmla="*/ 2808843 w 6067310"/>
              <a:gd name="connsiteY15" fmla="*/ 894680 h 2705986"/>
              <a:gd name="connsiteX16" fmla="*/ 2372908 w 6067310"/>
              <a:gd name="connsiteY16" fmla="*/ 1059484 h 2705986"/>
              <a:gd name="connsiteX17" fmla="*/ 1570150 w 6067310"/>
              <a:gd name="connsiteY17" fmla="*/ 1442257 h 2705986"/>
              <a:gd name="connsiteX18" fmla="*/ 634485 w 6067310"/>
              <a:gd name="connsiteY18" fmla="*/ 1197708 h 2705986"/>
              <a:gd name="connsiteX19" fmla="*/ 623852 w 6067310"/>
              <a:gd name="connsiteY19" fmla="*/ 1229605 h 2705986"/>
              <a:gd name="connsiteX20" fmla="*/ 437782 w 6067310"/>
              <a:gd name="connsiteY20" fmla="*/ 942526 h 2705986"/>
              <a:gd name="connsiteX21" fmla="*/ 437782 w 6067310"/>
              <a:gd name="connsiteY21" fmla="*/ 1176443 h 2705986"/>
              <a:gd name="connsiteX22" fmla="*/ 267661 w 6067310"/>
              <a:gd name="connsiteY22" fmla="*/ 1144545 h 2705986"/>
              <a:gd name="connsiteX23" fmla="*/ 272978 w 6067310"/>
              <a:gd name="connsiteY23" fmla="*/ 1086066 h 2705986"/>
              <a:gd name="connsiteX24" fmla="*/ 246396 w 6067310"/>
              <a:gd name="connsiteY24" fmla="*/ 1080750 h 2705986"/>
              <a:gd name="connsiteX25" fmla="*/ 235764 w 6067310"/>
              <a:gd name="connsiteY25" fmla="*/ 1128596 h 2705986"/>
              <a:gd name="connsiteX26" fmla="*/ 44378 w 6067310"/>
              <a:gd name="connsiteY26" fmla="*/ 1022271 h 2705986"/>
              <a:gd name="connsiteX27" fmla="*/ 76275 w 6067310"/>
              <a:gd name="connsiteY27" fmla="*/ 1160494 h 2705986"/>
              <a:gd name="connsiteX28" fmla="*/ 549424 w 6067310"/>
              <a:gd name="connsiteY28" fmla="*/ 1420991 h 2705986"/>
              <a:gd name="connsiteX29" fmla="*/ 544108 w 6067310"/>
              <a:gd name="connsiteY29" fmla="*/ 1442257 h 2705986"/>
              <a:gd name="connsiteX30" fmla="*/ 1203326 w 6067310"/>
              <a:gd name="connsiteY30" fmla="*/ 1692122 h 2705986"/>
              <a:gd name="connsiteX31" fmla="*/ 1804066 w 6067310"/>
              <a:gd name="connsiteY31" fmla="*/ 1835661 h 2705986"/>
              <a:gd name="connsiteX32" fmla="*/ 2356959 w 6067310"/>
              <a:gd name="connsiteY32" fmla="*/ 1670857 h 2705986"/>
              <a:gd name="connsiteX33" fmla="*/ 2457968 w 6067310"/>
              <a:gd name="connsiteY33" fmla="*/ 2011098 h 2705986"/>
              <a:gd name="connsiteX34" fmla="*/ 2468601 w 6067310"/>
              <a:gd name="connsiteY34" fmla="*/ 2622471 h 2705986"/>
              <a:gd name="connsiteX35" fmla="*/ 2532396 w 6067310"/>
              <a:gd name="connsiteY35" fmla="*/ 2702215 h 2705986"/>
              <a:gd name="connsiteX36" fmla="*/ 3079973 w 6067310"/>
              <a:gd name="connsiteY36" fmla="*/ 2702215 h 2705986"/>
              <a:gd name="connsiteX37" fmla="*/ 3079949 w 6067310"/>
              <a:gd name="connsiteY37" fmla="*/ 2700670 h 2705986"/>
              <a:gd name="connsiteX38" fmla="*/ 3534914 w 6067310"/>
              <a:gd name="connsiteY38" fmla="*/ 2700670 h 2705986"/>
              <a:gd name="connsiteX39" fmla="*/ 3598709 w 6067310"/>
              <a:gd name="connsiteY39" fmla="*/ 2620926 h 2705986"/>
              <a:gd name="connsiteX40" fmla="*/ 3609342 w 6067310"/>
              <a:gd name="connsiteY40" fmla="*/ 2009553 h 2705986"/>
              <a:gd name="connsiteX41" fmla="*/ 3710351 w 6067310"/>
              <a:gd name="connsiteY41" fmla="*/ 1669312 h 2705986"/>
              <a:gd name="connsiteX42" fmla="*/ 4263244 w 6067310"/>
              <a:gd name="connsiteY42" fmla="*/ 1834116 h 2705986"/>
              <a:gd name="connsiteX43" fmla="*/ 4863984 w 6067310"/>
              <a:gd name="connsiteY43" fmla="*/ 1690577 h 2705986"/>
              <a:gd name="connsiteX44" fmla="*/ 5523202 w 6067310"/>
              <a:gd name="connsiteY44" fmla="*/ 1440712 h 2705986"/>
              <a:gd name="connsiteX45" fmla="*/ 5517886 w 6067310"/>
              <a:gd name="connsiteY45" fmla="*/ 1419446 h 2705986"/>
              <a:gd name="connsiteX46" fmla="*/ 5991035 w 6067310"/>
              <a:gd name="connsiteY46" fmla="*/ 1158949 h 2705986"/>
              <a:gd name="connsiteX47" fmla="*/ 6022932 w 6067310"/>
              <a:gd name="connsiteY47" fmla="*/ 1020726 h 2705986"/>
              <a:gd name="connsiteX48" fmla="*/ 5831546 w 6067310"/>
              <a:gd name="connsiteY48" fmla="*/ 1127051 h 2705986"/>
              <a:gd name="connsiteX49" fmla="*/ 5820914 w 6067310"/>
              <a:gd name="connsiteY49" fmla="*/ 1079205 h 2705986"/>
              <a:gd name="connsiteX50" fmla="*/ 5794332 w 6067310"/>
              <a:gd name="connsiteY50" fmla="*/ 1084521 h 2705986"/>
              <a:gd name="connsiteX51" fmla="*/ 5799649 w 6067310"/>
              <a:gd name="connsiteY51" fmla="*/ 1143000 h 2705986"/>
              <a:gd name="connsiteX52" fmla="*/ 5629528 w 6067310"/>
              <a:gd name="connsiteY52" fmla="*/ 1174898 h 2705986"/>
              <a:gd name="connsiteX53" fmla="*/ 5629528 w 6067310"/>
              <a:gd name="connsiteY53" fmla="*/ 940981 h 2705986"/>
              <a:gd name="connsiteX54" fmla="*/ 5443458 w 6067310"/>
              <a:gd name="connsiteY54" fmla="*/ 1228060 h 2705986"/>
              <a:gd name="connsiteX55" fmla="*/ 5432825 w 6067310"/>
              <a:gd name="connsiteY55" fmla="*/ 1196163 h 2705986"/>
              <a:gd name="connsiteX56" fmla="*/ 4497160 w 6067310"/>
              <a:gd name="connsiteY56" fmla="*/ 1440712 h 2705986"/>
              <a:gd name="connsiteX57" fmla="*/ 3694402 w 6067310"/>
              <a:gd name="connsiteY57" fmla="*/ 1057939 h 2705986"/>
              <a:gd name="connsiteX58" fmla="*/ 3258467 w 6067310"/>
              <a:gd name="connsiteY58" fmla="*/ 893135 h 2705986"/>
              <a:gd name="connsiteX59" fmla="*/ 3205305 w 6067310"/>
              <a:gd name="connsiteY59" fmla="*/ 893135 h 2705986"/>
              <a:gd name="connsiteX60" fmla="*/ 3029867 w 6067310"/>
              <a:gd name="connsiteY60" fmla="*/ 0 h 2705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67310" h="2705986">
                <a:moveTo>
                  <a:pt x="3025157" y="1055951"/>
                </a:moveTo>
                <a:lnTo>
                  <a:pt x="3064024" y="1059484"/>
                </a:lnTo>
                <a:lnTo>
                  <a:pt x="3063946" y="1056391"/>
                </a:lnTo>
                <a:lnTo>
                  <a:pt x="3120244" y="1153633"/>
                </a:lnTo>
                <a:lnTo>
                  <a:pt x="3067081" y="1254642"/>
                </a:lnTo>
                <a:lnTo>
                  <a:pt x="3157458" y="2232837"/>
                </a:lnTo>
                <a:lnTo>
                  <a:pt x="3032614" y="2325464"/>
                </a:lnTo>
                <a:lnTo>
                  <a:pt x="2909852" y="2234382"/>
                </a:lnTo>
                <a:lnTo>
                  <a:pt x="3000229" y="1256187"/>
                </a:lnTo>
                <a:lnTo>
                  <a:pt x="2947066" y="1155178"/>
                </a:lnTo>
                <a:lnTo>
                  <a:pt x="3003366" y="1057932"/>
                </a:lnTo>
                <a:close/>
                <a:moveTo>
                  <a:pt x="3029867" y="0"/>
                </a:moveTo>
                <a:lnTo>
                  <a:pt x="3029807" y="2381"/>
                </a:lnTo>
                <a:lnTo>
                  <a:pt x="2964451" y="9531"/>
                </a:lnTo>
                <a:cubicBezTo>
                  <a:pt x="2632430" y="73877"/>
                  <a:pt x="2782261" y="495959"/>
                  <a:pt x="2862005" y="894680"/>
                </a:cubicBezTo>
                <a:lnTo>
                  <a:pt x="2808843" y="894680"/>
                </a:lnTo>
                <a:cubicBezTo>
                  <a:pt x="2727326" y="1013411"/>
                  <a:pt x="2550117" y="1068345"/>
                  <a:pt x="2372908" y="1059484"/>
                </a:cubicBezTo>
                <a:cubicBezTo>
                  <a:pt x="2105322" y="1187075"/>
                  <a:pt x="1837736" y="1341247"/>
                  <a:pt x="1570150" y="1442257"/>
                </a:cubicBezTo>
                <a:cubicBezTo>
                  <a:pt x="1252946" y="1387323"/>
                  <a:pt x="887894" y="1289856"/>
                  <a:pt x="634485" y="1197708"/>
                </a:cubicBezTo>
                <a:lnTo>
                  <a:pt x="623852" y="1229605"/>
                </a:lnTo>
                <a:lnTo>
                  <a:pt x="437782" y="942526"/>
                </a:lnTo>
                <a:cubicBezTo>
                  <a:pt x="299559" y="956702"/>
                  <a:pt x="437782" y="1098471"/>
                  <a:pt x="437782" y="1176443"/>
                </a:cubicBezTo>
                <a:lnTo>
                  <a:pt x="267661" y="1144545"/>
                </a:lnTo>
                <a:lnTo>
                  <a:pt x="272978" y="1086066"/>
                </a:lnTo>
                <a:lnTo>
                  <a:pt x="246396" y="1080750"/>
                </a:lnTo>
                <a:lnTo>
                  <a:pt x="235764" y="1128596"/>
                </a:lnTo>
                <a:cubicBezTo>
                  <a:pt x="171969" y="1093154"/>
                  <a:pt x="108173" y="988602"/>
                  <a:pt x="44378" y="1022271"/>
                </a:cubicBezTo>
                <a:cubicBezTo>
                  <a:pt x="-67265" y="1031131"/>
                  <a:pt x="65643" y="1114420"/>
                  <a:pt x="76275" y="1160494"/>
                </a:cubicBezTo>
                <a:cubicBezTo>
                  <a:pt x="196777" y="1358968"/>
                  <a:pt x="397024" y="1382006"/>
                  <a:pt x="549424" y="1420991"/>
                </a:cubicBezTo>
                <a:lnTo>
                  <a:pt x="544108" y="1442257"/>
                </a:lnTo>
                <a:lnTo>
                  <a:pt x="1203326" y="1692122"/>
                </a:lnTo>
                <a:cubicBezTo>
                  <a:pt x="1398256" y="1793130"/>
                  <a:pt x="1699512" y="1878192"/>
                  <a:pt x="1804066" y="1835661"/>
                </a:cubicBezTo>
                <a:cubicBezTo>
                  <a:pt x="2014945" y="1732880"/>
                  <a:pt x="2172661" y="1725792"/>
                  <a:pt x="2356959" y="1670857"/>
                </a:cubicBezTo>
                <a:cubicBezTo>
                  <a:pt x="2417211" y="1757689"/>
                  <a:pt x="2450879" y="1881735"/>
                  <a:pt x="2457968" y="2011098"/>
                </a:cubicBezTo>
                <a:lnTo>
                  <a:pt x="2468601" y="2622471"/>
                </a:lnTo>
                <a:cubicBezTo>
                  <a:pt x="2489866" y="2649052"/>
                  <a:pt x="2479233" y="2723481"/>
                  <a:pt x="2532396" y="2702215"/>
                </a:cubicBezTo>
                <a:lnTo>
                  <a:pt x="3079973" y="2702215"/>
                </a:lnTo>
                <a:lnTo>
                  <a:pt x="3079949" y="2700670"/>
                </a:lnTo>
                <a:lnTo>
                  <a:pt x="3534914" y="2700670"/>
                </a:lnTo>
                <a:cubicBezTo>
                  <a:pt x="3588077" y="2721936"/>
                  <a:pt x="3577444" y="2647507"/>
                  <a:pt x="3598709" y="2620926"/>
                </a:cubicBezTo>
                <a:lnTo>
                  <a:pt x="3609342" y="2009553"/>
                </a:lnTo>
                <a:cubicBezTo>
                  <a:pt x="3616431" y="1880190"/>
                  <a:pt x="3650099" y="1756144"/>
                  <a:pt x="3710351" y="1669312"/>
                </a:cubicBezTo>
                <a:cubicBezTo>
                  <a:pt x="3894649" y="1724247"/>
                  <a:pt x="4052365" y="1731335"/>
                  <a:pt x="4263244" y="1834116"/>
                </a:cubicBezTo>
                <a:cubicBezTo>
                  <a:pt x="4367798" y="1876647"/>
                  <a:pt x="4669054" y="1791585"/>
                  <a:pt x="4863984" y="1690577"/>
                </a:cubicBezTo>
                <a:lnTo>
                  <a:pt x="5523202" y="1440712"/>
                </a:lnTo>
                <a:lnTo>
                  <a:pt x="5517886" y="1419446"/>
                </a:lnTo>
                <a:cubicBezTo>
                  <a:pt x="5670286" y="1380461"/>
                  <a:pt x="5870533" y="1357423"/>
                  <a:pt x="5991035" y="1158949"/>
                </a:cubicBezTo>
                <a:cubicBezTo>
                  <a:pt x="6001667" y="1112875"/>
                  <a:pt x="6134575" y="1029586"/>
                  <a:pt x="6022932" y="1020726"/>
                </a:cubicBezTo>
                <a:cubicBezTo>
                  <a:pt x="5959137" y="987057"/>
                  <a:pt x="5895341" y="1091609"/>
                  <a:pt x="5831546" y="1127051"/>
                </a:cubicBezTo>
                <a:lnTo>
                  <a:pt x="5820914" y="1079205"/>
                </a:lnTo>
                <a:lnTo>
                  <a:pt x="5794332" y="1084521"/>
                </a:lnTo>
                <a:lnTo>
                  <a:pt x="5799649" y="1143000"/>
                </a:lnTo>
                <a:lnTo>
                  <a:pt x="5629528" y="1174898"/>
                </a:lnTo>
                <a:cubicBezTo>
                  <a:pt x="5629528" y="1096926"/>
                  <a:pt x="5767751" y="955157"/>
                  <a:pt x="5629528" y="940981"/>
                </a:cubicBezTo>
                <a:lnTo>
                  <a:pt x="5443458" y="1228060"/>
                </a:lnTo>
                <a:lnTo>
                  <a:pt x="5432825" y="1196163"/>
                </a:lnTo>
                <a:cubicBezTo>
                  <a:pt x="5179416" y="1288311"/>
                  <a:pt x="4814364" y="1385778"/>
                  <a:pt x="4497160" y="1440712"/>
                </a:cubicBezTo>
                <a:cubicBezTo>
                  <a:pt x="4229574" y="1339702"/>
                  <a:pt x="3961988" y="1185530"/>
                  <a:pt x="3694402" y="1057939"/>
                </a:cubicBezTo>
                <a:cubicBezTo>
                  <a:pt x="3517193" y="1066800"/>
                  <a:pt x="3339984" y="1011866"/>
                  <a:pt x="3258467" y="893135"/>
                </a:cubicBezTo>
                <a:lnTo>
                  <a:pt x="3205305" y="893135"/>
                </a:lnTo>
                <a:cubicBezTo>
                  <a:pt x="3290366" y="467832"/>
                  <a:pt x="3455169" y="15950"/>
                  <a:pt x="3029867" y="0"/>
                </a:cubicBezTo>
                <a:close/>
              </a:path>
            </a:pathLst>
          </a:custGeom>
          <a:solidFill>
            <a:schemeClr val="bg1">
              <a:lumMod val="65000"/>
            </a:schemeClr>
          </a:solidFill>
          <a:ln>
            <a:noFill/>
          </a:ln>
        </p:spPr>
        <p:txBody>
          <a:bodyPr vert="horz" wrap="square" lIns="91440" tIns="45720" rIns="91440" bIns="45720" numCol="1" anchor="t" anchorCtr="0" compatLnSpc="1">
            <a:noAutofit/>
          </a:bodyPr>
          <a:lstStyle/>
          <a:p>
            <a:endParaRPr lang="zh-CN" altLang="en-US" sz="2400">
              <a:solidFill>
                <a:schemeClr val="bg1"/>
              </a:solidFill>
            </a:endParaRPr>
          </a:p>
        </p:txBody>
      </p:sp>
      <p:grpSp>
        <p:nvGrpSpPr>
          <p:cNvPr id="424" name="组合 6"/>
          <p:cNvGrpSpPr/>
          <p:nvPr/>
        </p:nvGrpSpPr>
        <p:grpSpPr>
          <a:xfrm>
            <a:off x="641985" y="3253211"/>
            <a:ext cx="3972667" cy="1278621"/>
            <a:chOff x="1011" y="5123"/>
            <a:chExt cx="6256" cy="2014"/>
          </a:xfrm>
        </p:grpSpPr>
        <p:grpSp>
          <p:nvGrpSpPr>
            <p:cNvPr id="425" name="组合 36"/>
            <p:cNvGrpSpPr/>
            <p:nvPr/>
          </p:nvGrpSpPr>
          <p:grpSpPr>
            <a:xfrm>
              <a:off x="5254" y="5123"/>
              <a:ext cx="2014" cy="2014"/>
              <a:chOff x="3310770" y="4083237"/>
              <a:chExt cx="1278621" cy="1278621"/>
            </a:xfrm>
          </p:grpSpPr>
          <p:sp>
            <p:nvSpPr>
              <p:cNvPr id="1050013" name="椭圆 64"/>
              <p:cNvSpPr/>
              <p:nvPr/>
            </p:nvSpPr>
            <p:spPr>
              <a:xfrm>
                <a:off x="3310770" y="4083237"/>
                <a:ext cx="1278621" cy="12786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1050014" name="矩形 65"/>
              <p:cNvSpPr/>
              <p:nvPr/>
            </p:nvSpPr>
            <p:spPr>
              <a:xfrm>
                <a:off x="3490799" y="4281516"/>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01</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sp>
          <p:nvSpPr>
            <p:cNvPr id="1050015" name="矩形 47"/>
            <p:cNvSpPr>
              <a:spLocks noChangeArrowheads="1"/>
            </p:cNvSpPr>
            <p:nvPr/>
          </p:nvSpPr>
          <p:spPr bwMode="auto">
            <a:xfrm>
              <a:off x="1011" y="5435"/>
              <a:ext cx="4227" cy="1499"/>
            </a:xfrm>
            <a:prstGeom prst="rect">
              <a:avLst/>
            </a:prstGeom>
            <a:noFill/>
            <a:ln>
              <a:noFill/>
            </a:ln>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800" dirty="0">
                  <a:solidFill>
                    <a:schemeClr val="tx1"/>
                  </a:solidFill>
                </a:rPr>
                <a:t>关联(Association):</a:t>
              </a:r>
            </a:p>
          </p:txBody>
        </p:sp>
      </p:grpSp>
      <p:grpSp>
        <p:nvGrpSpPr>
          <p:cNvPr id="426" name="组合 7"/>
          <p:cNvGrpSpPr/>
          <p:nvPr/>
        </p:nvGrpSpPr>
        <p:grpSpPr>
          <a:xfrm>
            <a:off x="1745615" y="1713230"/>
            <a:ext cx="3907940" cy="1428900"/>
            <a:chOff x="2749" y="2698"/>
            <a:chExt cx="6154" cy="2250"/>
          </a:xfrm>
        </p:grpSpPr>
        <p:grpSp>
          <p:nvGrpSpPr>
            <p:cNvPr id="427" name="组合 33"/>
            <p:cNvGrpSpPr/>
            <p:nvPr/>
          </p:nvGrpSpPr>
          <p:grpSpPr>
            <a:xfrm>
              <a:off x="6890" y="2935"/>
              <a:ext cx="2014" cy="2014"/>
              <a:chOff x="4359833" y="2713220"/>
              <a:chExt cx="1278621" cy="1278621"/>
            </a:xfrm>
          </p:grpSpPr>
          <p:sp>
            <p:nvSpPr>
              <p:cNvPr id="1050016" name="椭圆 34"/>
              <p:cNvSpPr/>
              <p:nvPr/>
            </p:nvSpPr>
            <p:spPr>
              <a:xfrm>
                <a:off x="4359833" y="2713220"/>
                <a:ext cx="1278621" cy="12786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1050017" name="矩形 35"/>
              <p:cNvSpPr/>
              <p:nvPr/>
            </p:nvSpPr>
            <p:spPr>
              <a:xfrm>
                <a:off x="4569664" y="2883379"/>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02</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sp>
          <p:nvSpPr>
            <p:cNvPr id="1050018" name="矩形 73"/>
            <p:cNvSpPr>
              <a:spLocks noChangeArrowheads="1"/>
            </p:cNvSpPr>
            <p:nvPr/>
          </p:nvSpPr>
          <p:spPr bwMode="auto">
            <a:xfrm>
              <a:off x="2749" y="2698"/>
              <a:ext cx="4227" cy="1499"/>
            </a:xfrm>
            <a:prstGeom prst="rect">
              <a:avLst/>
            </a:prstGeom>
            <a:noFill/>
            <a:ln>
              <a:noFill/>
            </a:ln>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800" dirty="0">
                  <a:solidFill>
                    <a:schemeClr val="tx1"/>
                  </a:solidFill>
                </a:rPr>
                <a:t>泛化(Inheritance)</a:t>
              </a:r>
            </a:p>
          </p:txBody>
        </p:sp>
      </p:grpSp>
      <p:grpSp>
        <p:nvGrpSpPr>
          <p:cNvPr id="428" name="组合 8"/>
          <p:cNvGrpSpPr/>
          <p:nvPr/>
        </p:nvGrpSpPr>
        <p:grpSpPr>
          <a:xfrm>
            <a:off x="6557603" y="1713230"/>
            <a:ext cx="4281212" cy="1428900"/>
            <a:chOff x="10327" y="2698"/>
            <a:chExt cx="6742" cy="2250"/>
          </a:xfrm>
        </p:grpSpPr>
        <p:grpSp>
          <p:nvGrpSpPr>
            <p:cNvPr id="429" name="组合 66"/>
            <p:cNvGrpSpPr/>
            <p:nvPr/>
          </p:nvGrpSpPr>
          <p:grpSpPr>
            <a:xfrm>
              <a:off x="10327" y="2935"/>
              <a:ext cx="2014" cy="2014"/>
              <a:chOff x="6542502" y="2713220"/>
              <a:chExt cx="1278621" cy="1278621"/>
            </a:xfrm>
          </p:grpSpPr>
          <p:sp>
            <p:nvSpPr>
              <p:cNvPr id="1050019" name="椭圆 67"/>
              <p:cNvSpPr/>
              <p:nvPr/>
            </p:nvSpPr>
            <p:spPr>
              <a:xfrm>
                <a:off x="6542502" y="2713220"/>
                <a:ext cx="1278621" cy="12786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1050020" name="矩形 68"/>
              <p:cNvSpPr/>
              <p:nvPr/>
            </p:nvSpPr>
            <p:spPr>
              <a:xfrm>
                <a:off x="6734069" y="2883379"/>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03</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sp>
          <p:nvSpPr>
            <p:cNvPr id="1050021" name="矩形 47"/>
            <p:cNvSpPr>
              <a:spLocks noChangeArrowheads="1"/>
            </p:cNvSpPr>
            <p:nvPr/>
          </p:nvSpPr>
          <p:spPr bwMode="auto">
            <a:xfrm>
              <a:off x="12842" y="2698"/>
              <a:ext cx="4227" cy="820"/>
            </a:xfrm>
            <a:prstGeom prst="rect">
              <a:avLst/>
            </a:prstGeom>
            <a:noFill/>
            <a:ln>
              <a:noFill/>
            </a:ln>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800" dirty="0">
                  <a:solidFill>
                    <a:schemeClr val="tx1"/>
                  </a:solidFill>
                </a:rPr>
                <a:t>包含(Include)</a:t>
              </a:r>
            </a:p>
          </p:txBody>
        </p:sp>
      </p:grpSp>
      <p:grpSp>
        <p:nvGrpSpPr>
          <p:cNvPr id="430" name="组合 9"/>
          <p:cNvGrpSpPr/>
          <p:nvPr/>
        </p:nvGrpSpPr>
        <p:grpSpPr>
          <a:xfrm>
            <a:off x="7685992" y="3233526"/>
            <a:ext cx="4297093" cy="1278621"/>
            <a:chOff x="12104" y="5092"/>
            <a:chExt cx="6767" cy="2014"/>
          </a:xfrm>
        </p:grpSpPr>
        <p:grpSp>
          <p:nvGrpSpPr>
            <p:cNvPr id="431" name="组合 69"/>
            <p:cNvGrpSpPr/>
            <p:nvPr/>
          </p:nvGrpSpPr>
          <p:grpSpPr>
            <a:xfrm>
              <a:off x="12104" y="5092"/>
              <a:ext cx="2014" cy="2014"/>
              <a:chOff x="7670891" y="4083237"/>
              <a:chExt cx="1278621" cy="1278621"/>
            </a:xfrm>
          </p:grpSpPr>
          <p:sp>
            <p:nvSpPr>
              <p:cNvPr id="1050022" name="椭圆 70"/>
              <p:cNvSpPr/>
              <p:nvPr/>
            </p:nvSpPr>
            <p:spPr>
              <a:xfrm>
                <a:off x="7670891" y="4083237"/>
                <a:ext cx="1278621" cy="12786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1050023" name="矩形 71"/>
              <p:cNvSpPr/>
              <p:nvPr/>
            </p:nvSpPr>
            <p:spPr>
              <a:xfrm>
                <a:off x="7880722" y="4281516"/>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04</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sp>
          <p:nvSpPr>
            <p:cNvPr id="1050024" name="矩形 47"/>
            <p:cNvSpPr>
              <a:spLocks noChangeArrowheads="1"/>
            </p:cNvSpPr>
            <p:nvPr/>
          </p:nvSpPr>
          <p:spPr bwMode="auto">
            <a:xfrm>
              <a:off x="14644" y="5649"/>
              <a:ext cx="4227" cy="820"/>
            </a:xfrm>
            <a:prstGeom prst="rect">
              <a:avLst/>
            </a:prstGeom>
            <a:noFill/>
            <a:ln>
              <a:noFill/>
            </a:ln>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800" dirty="0">
                  <a:solidFill>
                    <a:schemeClr val="tx1"/>
                  </a:solidFill>
                </a:rPr>
                <a:t>扩展(Extend)</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0011"/>
                                        </p:tgtEl>
                                        <p:attrNameLst>
                                          <p:attrName>style.visibility</p:attrName>
                                        </p:attrNameLst>
                                      </p:cBhvr>
                                      <p:to>
                                        <p:strVal val="visible"/>
                                      </p:to>
                                    </p:set>
                                    <p:animEffect transition="in" filter="blinds(horizontal)">
                                      <p:cBhvr>
                                        <p:cTn id="7" dur="500"/>
                                        <p:tgtEl>
                                          <p:spTgt spid="105001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50012"/>
                                        </p:tgtEl>
                                        <p:attrNameLst>
                                          <p:attrName>style.visibility</p:attrName>
                                        </p:attrNameLst>
                                      </p:cBhvr>
                                      <p:to>
                                        <p:strVal val="visible"/>
                                      </p:to>
                                    </p:set>
                                    <p:animEffect transition="in" filter="checkerboard(across)">
                                      <p:cBhvr>
                                        <p:cTn id="12" dur="500"/>
                                        <p:tgtEl>
                                          <p:spTgt spid="105001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24"/>
                                        </p:tgtEl>
                                        <p:attrNameLst>
                                          <p:attrName>style.visibility</p:attrName>
                                        </p:attrNameLst>
                                      </p:cBhvr>
                                      <p:to>
                                        <p:strVal val="visible"/>
                                      </p:to>
                                    </p:set>
                                    <p:animEffect transition="in" filter="checkerboard(across)">
                                      <p:cBhvr>
                                        <p:cTn id="17" dur="500"/>
                                        <p:tgtEl>
                                          <p:spTgt spid="42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26"/>
                                        </p:tgtEl>
                                        <p:attrNameLst>
                                          <p:attrName>style.visibility</p:attrName>
                                        </p:attrNameLst>
                                      </p:cBhvr>
                                      <p:to>
                                        <p:strVal val="visible"/>
                                      </p:to>
                                    </p:set>
                                    <p:animEffect transition="in" filter="checkerboard(across)">
                                      <p:cBhvr>
                                        <p:cTn id="22" dur="500"/>
                                        <p:tgtEl>
                                          <p:spTgt spid="426"/>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428"/>
                                        </p:tgtEl>
                                        <p:attrNameLst>
                                          <p:attrName>style.visibility</p:attrName>
                                        </p:attrNameLst>
                                      </p:cBhvr>
                                      <p:to>
                                        <p:strVal val="visible"/>
                                      </p:to>
                                    </p:set>
                                    <p:animEffect transition="in" filter="checkerboard(across)">
                                      <p:cBhvr>
                                        <p:cTn id="27" dur="500"/>
                                        <p:tgtEl>
                                          <p:spTgt spid="428"/>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430"/>
                                        </p:tgtEl>
                                        <p:attrNameLst>
                                          <p:attrName>style.visibility</p:attrName>
                                        </p:attrNameLst>
                                      </p:cBhvr>
                                      <p:to>
                                        <p:strVal val="visible"/>
                                      </p:to>
                                    </p:set>
                                    <p:animEffect transition="in" filter="checkerboard(across)">
                                      <p:cBhvr>
                                        <p:cTn id="32" dur="500"/>
                                        <p:tgtEl>
                                          <p:spTgt spid="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011" grpId="0"/>
      <p:bldP spid="1050012"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标题 1"/>
          <p:cNvSpPr>
            <a:spLocks noGrp="1"/>
          </p:cNvSpPr>
          <p:nvPr>
            <p:ph type="title"/>
          </p:nvPr>
        </p:nvSpPr>
        <p:spPr/>
        <p:txBody>
          <a:bodyPr/>
          <a:lstStyle/>
          <a:p>
            <a:r>
              <a:rPr lang="en-US" altLang="zh-CN" dirty="0">
                <a:sym typeface="+mn-lt"/>
              </a:rPr>
              <a:t>3.2.3 </a:t>
            </a:r>
            <a:r>
              <a:rPr lang="zh-CN" altLang="en-US" dirty="0"/>
              <a:t>需求的来源</a:t>
            </a:r>
          </a:p>
        </p:txBody>
      </p:sp>
      <p:pic>
        <p:nvPicPr>
          <p:cNvPr id="2097162" name="Picture 3"/>
          <p:cNvPicPr>
            <a:picLocks noGrp="1" noChangeAspect="1" noChangeArrowheads="1"/>
          </p:cNvPicPr>
          <p:nvPr/>
        </p:nvPicPr>
        <p:blipFill>
          <a:blip r:embed="rId2"/>
          <a:srcRect l="1938" r="2798"/>
          <a:stretch>
            <a:fillRect/>
          </a:stretch>
        </p:blipFill>
        <p:spPr>
          <a:xfrm>
            <a:off x="5008563" y="2611438"/>
            <a:ext cx="2986087" cy="2505075"/>
          </a:xfrm>
          <a:prstGeom prst="rect">
            <a:avLst/>
          </a:prstGeom>
          <a:noFill/>
          <a:ln>
            <a:noFill/>
          </a:ln>
        </p:spPr>
      </p:pic>
      <p:sp>
        <p:nvSpPr>
          <p:cNvPr id="1048659" name="椭圆 4"/>
          <p:cNvSpPr>
            <a:spLocks noChangeArrowheads="1"/>
          </p:cNvSpPr>
          <p:nvPr/>
        </p:nvSpPr>
        <p:spPr bwMode="auto">
          <a:xfrm>
            <a:off x="3657600" y="1285875"/>
            <a:ext cx="785813" cy="804863"/>
          </a:xfrm>
          <a:prstGeom prst="ellipse">
            <a:avLst/>
          </a:prstGeom>
          <a:noFill/>
          <a:ln>
            <a:noFill/>
          </a:ln>
        </p:spPr>
        <p:txBody>
          <a:bodyPr>
            <a:spAutoFit/>
          </a:bodyP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ctr" eaLnBrk="1" hangingPunct="1">
              <a:spcBef>
                <a:spcPct val="30000"/>
              </a:spcBef>
              <a:buFont typeface="Wingdings" panose="05000000000000000000" pitchFamily="2" charset="2"/>
              <a:buNone/>
            </a:pPr>
            <a:endParaRPr lang="zh-CN" altLang="en-US">
              <a:latin typeface="Times New Roman" panose="02020603050405020304" pitchFamily="18" charset="0"/>
            </a:endParaRPr>
          </a:p>
        </p:txBody>
      </p:sp>
      <p:sp>
        <p:nvSpPr>
          <p:cNvPr id="1048660" name="Oval 4"/>
          <p:cNvSpPr>
            <a:spLocks noChangeArrowheads="1"/>
          </p:cNvSpPr>
          <p:nvPr/>
        </p:nvSpPr>
        <p:spPr bwMode="auto">
          <a:xfrm>
            <a:off x="2976880" y="1548130"/>
            <a:ext cx="1536700" cy="981075"/>
          </a:xfrm>
          <a:prstGeom prst="ellipse">
            <a:avLst/>
          </a:prstGeom>
          <a:gradFill rotWithShape="1">
            <a:gsLst>
              <a:gs pos="0">
                <a:srgbClr val="63891F">
                  <a:shade val="51000"/>
                  <a:satMod val="130000"/>
                </a:srgbClr>
              </a:gs>
              <a:gs pos="80000">
                <a:srgbClr val="63891F">
                  <a:shade val="93000"/>
                  <a:satMod val="130000"/>
                </a:srgbClr>
              </a:gs>
              <a:gs pos="100000">
                <a:srgbClr val="63891F">
                  <a:shade val="94000"/>
                  <a:satMod val="135000"/>
                </a:srgbClr>
              </a:gs>
            </a:gsLst>
            <a:lin ang="16200000" scaled="0"/>
          </a:gradFill>
          <a:ln w="9525" cap="flat" cmpd="sng" algn="ctr">
            <a:solidFill>
              <a:srgbClr val="63891F"/>
            </a:solidFill>
            <a:prstDash val="solid"/>
          </a:ln>
          <a:effectLst>
            <a:outerShdw blurRad="40000" dist="23000" dir="5400000" rotWithShape="0">
              <a:srgbClr val="000000">
                <a:alpha val="35000"/>
              </a:srgbClr>
            </a:outerShdw>
          </a:effectLst>
        </p:spPr>
        <p:txBody>
          <a:bodyPr wrap="none" anchor="ctr"/>
          <a:lstStyle/>
          <a:p>
            <a:pPr algn="ctr"/>
            <a:r>
              <a:rPr lang="zh-CN" altLang="en-US" sz="2400" kern="0" dirty="0">
                <a:solidFill>
                  <a:schemeClr val="bg1"/>
                </a:solidFill>
                <a:latin typeface="方正兰亭中粗黑_GBK" pitchFamily="2" charset="-122"/>
                <a:ea typeface="方正兰亭中粗黑_GBK" pitchFamily="2" charset="-122"/>
              </a:rPr>
              <a:t>用户目标</a:t>
            </a:r>
          </a:p>
        </p:txBody>
      </p:sp>
      <p:sp>
        <p:nvSpPr>
          <p:cNvPr id="1048661" name="Oval 7"/>
          <p:cNvSpPr>
            <a:spLocks noChangeArrowheads="1"/>
          </p:cNvSpPr>
          <p:nvPr/>
        </p:nvSpPr>
        <p:spPr bwMode="auto">
          <a:xfrm>
            <a:off x="2862263" y="3141980"/>
            <a:ext cx="1581150" cy="1028700"/>
          </a:xfrm>
          <a:prstGeom prst="ellipse">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w="9525" cap="flat" cmpd="sng" algn="ctr">
            <a:solidFill>
              <a:sysClr val="windowText" lastClr="000000"/>
            </a:solidFill>
            <a:prstDash val="solid"/>
          </a:ln>
          <a:effectLst>
            <a:outerShdw blurRad="40000" dist="23000" dir="5400000" rotWithShape="0">
              <a:srgbClr val="000000">
                <a:alpha val="35000"/>
              </a:srgbClr>
            </a:outerShdw>
          </a:effectLst>
        </p:spPr>
        <p:txBody>
          <a:bodyPr wrap="none" anchor="ctr"/>
          <a:lstStyle/>
          <a:p>
            <a:r>
              <a:rPr lang="zh-CN" altLang="en-US" sz="2400" kern="0" dirty="0">
                <a:solidFill>
                  <a:schemeClr val="bg1"/>
                </a:solidFill>
                <a:latin typeface="方正兰亭中粗黑_GBK" pitchFamily="2" charset="-122"/>
                <a:ea typeface="方正兰亭中粗黑_GBK" pitchFamily="2" charset="-122"/>
              </a:rPr>
              <a:t>领域知识</a:t>
            </a:r>
            <a:endParaRPr lang="zh-CN" altLang="en-US" sz="2400" dirty="0">
              <a:solidFill>
                <a:schemeClr val="bg1"/>
              </a:solidFill>
              <a:ea typeface="宋体" panose="02010600030101010101" pitchFamily="2" charset="-122"/>
            </a:endParaRPr>
          </a:p>
        </p:txBody>
      </p:sp>
      <p:sp>
        <p:nvSpPr>
          <p:cNvPr id="1048662" name="Oval 9"/>
          <p:cNvSpPr>
            <a:spLocks noChangeArrowheads="1"/>
          </p:cNvSpPr>
          <p:nvPr/>
        </p:nvSpPr>
        <p:spPr bwMode="auto">
          <a:xfrm>
            <a:off x="2977833" y="4783455"/>
            <a:ext cx="1566862" cy="1093788"/>
          </a:xfrm>
          <a:prstGeom prst="ellipse">
            <a:avLst/>
          </a:prstGeom>
          <a:gradFill rotWithShape="1">
            <a:gsLst>
              <a:gs pos="0">
                <a:srgbClr val="E68422">
                  <a:shade val="51000"/>
                  <a:satMod val="130000"/>
                </a:srgbClr>
              </a:gs>
              <a:gs pos="80000">
                <a:srgbClr val="E68422">
                  <a:shade val="93000"/>
                  <a:satMod val="130000"/>
                </a:srgbClr>
              </a:gs>
              <a:gs pos="100000">
                <a:srgbClr val="E68422">
                  <a:shade val="94000"/>
                  <a:satMod val="135000"/>
                </a:srgbClr>
              </a:gs>
            </a:gsLst>
            <a:lin ang="16200000" scaled="0"/>
          </a:gradFill>
          <a:ln w="9525" cap="flat" cmpd="sng" algn="ctr">
            <a:solidFill>
              <a:srgbClr val="E68422"/>
            </a:solidFill>
            <a:prstDash val="solid"/>
          </a:ln>
          <a:effectLst>
            <a:outerShdw blurRad="40000" dist="23000" dir="5400000" rotWithShape="0">
              <a:srgbClr val="000000">
                <a:alpha val="35000"/>
              </a:srgbClr>
            </a:outerShdw>
          </a:effectLst>
        </p:spPr>
        <p:txBody>
          <a:bodyPr wrap="none" anchor="ctr"/>
          <a:lstStyle/>
          <a:p>
            <a:r>
              <a:rPr lang="zh-CN" altLang="en-US" sz="2400" kern="0" dirty="0">
                <a:solidFill>
                  <a:schemeClr val="bg1"/>
                </a:solidFill>
                <a:latin typeface="方正兰亭中粗黑_GBK" pitchFamily="2" charset="-122"/>
                <a:ea typeface="方正兰亭中粗黑_GBK" pitchFamily="2" charset="-122"/>
              </a:rPr>
              <a:t>投资者</a:t>
            </a:r>
          </a:p>
        </p:txBody>
      </p:sp>
      <p:sp>
        <p:nvSpPr>
          <p:cNvPr id="1048663" name="Oval 4"/>
          <p:cNvSpPr>
            <a:spLocks noChangeArrowheads="1"/>
          </p:cNvSpPr>
          <p:nvPr/>
        </p:nvSpPr>
        <p:spPr bwMode="auto">
          <a:xfrm>
            <a:off x="8586788" y="4783138"/>
            <a:ext cx="1625600" cy="931862"/>
          </a:xfrm>
          <a:prstGeom prst="ellipse">
            <a:avLst/>
          </a:prstGeom>
          <a:gradFill rotWithShape="1">
            <a:gsLst>
              <a:gs pos="0">
                <a:srgbClr val="6076B4">
                  <a:shade val="51000"/>
                  <a:satMod val="130000"/>
                </a:srgbClr>
              </a:gs>
              <a:gs pos="80000">
                <a:srgbClr val="6076B4">
                  <a:shade val="93000"/>
                  <a:satMod val="130000"/>
                </a:srgbClr>
              </a:gs>
              <a:gs pos="100000">
                <a:srgbClr val="6076B4">
                  <a:shade val="94000"/>
                  <a:satMod val="135000"/>
                </a:srgbClr>
              </a:gs>
            </a:gsLst>
            <a:lin ang="16200000" scaled="0"/>
          </a:gradFill>
          <a:ln w="9525" cap="flat" cmpd="sng" algn="ctr">
            <a:solidFill>
              <a:srgbClr val="6076B4"/>
            </a:solidFill>
            <a:prstDash val="solid"/>
          </a:ln>
          <a:effectLst>
            <a:outerShdw blurRad="40000" dist="23000" dir="5400000" rotWithShape="0">
              <a:srgbClr val="000000">
                <a:alpha val="35000"/>
              </a:srgbClr>
            </a:outerShdw>
          </a:effectLst>
        </p:spPr>
        <p:txBody>
          <a:bodyPr wrap="none" anchor="ctr"/>
          <a:lstStyle/>
          <a:p>
            <a:r>
              <a:rPr lang="zh-CN" altLang="en-US" sz="2400" kern="0" dirty="0">
                <a:solidFill>
                  <a:schemeClr val="bg1"/>
                </a:solidFill>
                <a:latin typeface="方正兰亭中粗黑_GBK" pitchFamily="2" charset="-122"/>
                <a:ea typeface="方正兰亭中粗黑_GBK" pitchFamily="2" charset="-122"/>
              </a:rPr>
              <a:t>组织环境</a:t>
            </a:r>
          </a:p>
        </p:txBody>
      </p:sp>
      <p:sp>
        <p:nvSpPr>
          <p:cNvPr id="1048664" name="Oval 14"/>
          <p:cNvSpPr>
            <a:spLocks noChangeArrowheads="1"/>
          </p:cNvSpPr>
          <p:nvPr/>
        </p:nvSpPr>
        <p:spPr bwMode="auto">
          <a:xfrm>
            <a:off x="8515350" y="1357313"/>
            <a:ext cx="1625600" cy="996950"/>
          </a:xfrm>
          <a:prstGeom prst="ellipse">
            <a:avLst/>
          </a:prstGeom>
          <a:gradFill rotWithShape="1">
            <a:gsLst>
              <a:gs pos="0">
                <a:srgbClr val="9C5252">
                  <a:shade val="51000"/>
                  <a:satMod val="130000"/>
                </a:srgbClr>
              </a:gs>
              <a:gs pos="80000">
                <a:srgbClr val="9C5252">
                  <a:shade val="93000"/>
                  <a:satMod val="130000"/>
                </a:srgbClr>
              </a:gs>
              <a:gs pos="100000">
                <a:srgbClr val="9C5252">
                  <a:shade val="94000"/>
                  <a:satMod val="135000"/>
                </a:srgbClr>
              </a:gs>
            </a:gsLst>
            <a:lin ang="16200000" scaled="0"/>
          </a:gradFill>
          <a:ln w="9525" cap="flat" cmpd="sng" algn="ctr">
            <a:solidFill>
              <a:srgbClr val="9C5252"/>
            </a:solidFill>
            <a:prstDash val="solid"/>
          </a:ln>
          <a:effectLst>
            <a:outerShdw blurRad="40000" dist="23000" dir="5400000" rotWithShape="0">
              <a:srgbClr val="000000">
                <a:alpha val="35000"/>
              </a:srgbClr>
            </a:outerShdw>
          </a:effectLst>
        </p:spPr>
        <p:txBody>
          <a:bodyPr wrap="none" anchor="ctr"/>
          <a:lstStyle/>
          <a:p>
            <a:pPr algn="l"/>
            <a:r>
              <a:rPr lang="zh-CN" altLang="en-US" sz="2400" kern="0" dirty="0">
                <a:solidFill>
                  <a:schemeClr val="bg1"/>
                </a:solidFill>
                <a:latin typeface="方正兰亭中粗黑_GBK" pitchFamily="2" charset="-122"/>
                <a:ea typeface="方正兰亭中粗黑_GBK" pitchFamily="2" charset="-122"/>
              </a:rPr>
              <a:t>运行环境</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8660"/>
                                        </p:tgtEl>
                                        <p:attrNameLst>
                                          <p:attrName>style.visibility</p:attrName>
                                        </p:attrNameLst>
                                      </p:cBhvr>
                                      <p:to>
                                        <p:strVal val="visible"/>
                                      </p:to>
                                    </p:set>
                                    <p:animEffect transition="in" filter="fade">
                                      <p:cBhvr>
                                        <p:cTn id="7" dur="500"/>
                                        <p:tgtEl>
                                          <p:spTgt spid="104866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8661"/>
                                        </p:tgtEl>
                                        <p:attrNameLst>
                                          <p:attrName>style.visibility</p:attrName>
                                        </p:attrNameLst>
                                      </p:cBhvr>
                                      <p:to>
                                        <p:strVal val="visible"/>
                                      </p:to>
                                    </p:set>
                                    <p:animEffect transition="in" filter="fade">
                                      <p:cBhvr>
                                        <p:cTn id="11" dur="500"/>
                                        <p:tgtEl>
                                          <p:spTgt spid="104866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48662"/>
                                        </p:tgtEl>
                                        <p:attrNameLst>
                                          <p:attrName>style.visibility</p:attrName>
                                        </p:attrNameLst>
                                      </p:cBhvr>
                                      <p:to>
                                        <p:strVal val="visible"/>
                                      </p:to>
                                    </p:set>
                                    <p:animEffect transition="in" filter="fade">
                                      <p:cBhvr>
                                        <p:cTn id="15" dur="500"/>
                                        <p:tgtEl>
                                          <p:spTgt spid="104866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48664"/>
                                        </p:tgtEl>
                                        <p:attrNameLst>
                                          <p:attrName>style.visibility</p:attrName>
                                        </p:attrNameLst>
                                      </p:cBhvr>
                                      <p:to>
                                        <p:strVal val="visible"/>
                                      </p:to>
                                    </p:set>
                                    <p:animEffect transition="in" filter="fade">
                                      <p:cBhvr>
                                        <p:cTn id="19" dur="500"/>
                                        <p:tgtEl>
                                          <p:spTgt spid="104866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48663"/>
                                        </p:tgtEl>
                                        <p:attrNameLst>
                                          <p:attrName>style.visibility</p:attrName>
                                        </p:attrNameLst>
                                      </p:cBhvr>
                                      <p:to>
                                        <p:strVal val="visible"/>
                                      </p:to>
                                    </p:set>
                                    <p:animEffect transition="in" filter="fade">
                                      <p:cBhvr>
                                        <p:cTn id="23" dur="500"/>
                                        <p:tgtEl>
                                          <p:spTgt spid="1048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0" grpId="0" bldLvl="0" animBg="1"/>
      <p:bldP spid="1048661" grpId="0" bldLvl="0" animBg="1"/>
      <p:bldP spid="1048662" grpId="0" bldLvl="0" animBg="1"/>
      <p:bldP spid="1048663" grpId="0" bldLvl="0" animBg="1"/>
      <p:bldP spid="1048664" grpId="0" bldLvl="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025" name="标题 2"/>
          <p:cNvSpPr>
            <a:spLocks noGrp="1"/>
          </p:cNvSpPr>
          <p:nvPr>
            <p:ph type="title"/>
          </p:nvPr>
        </p:nvSpPr>
        <p:spPr/>
        <p:txBody>
          <a:bodyPr/>
          <a:lstStyle/>
          <a:p>
            <a:r>
              <a:rPr lang="en-US" altLang="zh-CN" dirty="0"/>
              <a:t>3.14.2 </a:t>
            </a:r>
            <a:r>
              <a:rPr lang="zh-CN" altLang="en-US" dirty="0"/>
              <a:t>关联(Association)</a:t>
            </a:r>
          </a:p>
        </p:txBody>
      </p:sp>
      <p:sp>
        <p:nvSpPr>
          <p:cNvPr id="1050026" name="文本框 3"/>
          <p:cNvSpPr txBox="1"/>
          <p:nvPr/>
        </p:nvSpPr>
        <p:spPr>
          <a:xfrm>
            <a:off x="695325" y="942975"/>
            <a:ext cx="9007475" cy="1221740"/>
          </a:xfrm>
          <a:prstGeom prst="rect">
            <a:avLst/>
          </a:prstGeom>
          <a:noFill/>
          <a:ln w="9525">
            <a:noFill/>
          </a:ln>
        </p:spPr>
        <p:txBody>
          <a:bodyPr wrap="square" anchor="t">
            <a:spAutoFit/>
          </a:bodyPr>
          <a:lstStyle/>
          <a:p>
            <a:r>
              <a:rPr lang="zh-CN" altLang="en-US" sz="2400" dirty="0">
                <a:latin typeface="Times New Roman" panose="02020603050405020304" pitchFamily="18" charset="0"/>
              </a:rPr>
              <a:t>表示</a:t>
            </a:r>
            <a:r>
              <a:rPr lang="zh-CN" altLang="en-US" sz="2800" dirty="0">
                <a:solidFill>
                  <a:srgbClr val="FF0000"/>
                </a:solidFill>
                <a:latin typeface="Times New Roman" panose="02020603050405020304" pitchFamily="18" charset="0"/>
              </a:rPr>
              <a:t>参与者</a:t>
            </a:r>
            <a:r>
              <a:rPr lang="zh-CN" altLang="en-US" sz="2400" dirty="0">
                <a:latin typeface="Times New Roman" panose="02020603050405020304" pitchFamily="18" charset="0"/>
              </a:rPr>
              <a:t>与</a:t>
            </a:r>
            <a:r>
              <a:rPr lang="zh-CN" altLang="en-US" sz="2800" dirty="0">
                <a:solidFill>
                  <a:srgbClr val="FF0000"/>
                </a:solidFill>
                <a:latin typeface="Times New Roman" panose="02020603050405020304" pitchFamily="18" charset="0"/>
              </a:rPr>
              <a:t>用例之间</a:t>
            </a:r>
            <a:r>
              <a:rPr lang="zh-CN" altLang="en-US" sz="2400" dirty="0">
                <a:latin typeface="Times New Roman" panose="02020603050405020304" pitchFamily="18" charset="0"/>
              </a:rPr>
              <a:t>的通信，任何一方都可发送或接受消息。</a:t>
            </a:r>
          </a:p>
          <a:p>
            <a:endParaRPr lang="zh-CN" altLang="en-US" sz="2400" dirty="0">
              <a:latin typeface="Times New Roman" panose="02020603050405020304" pitchFamily="18" charset="0"/>
            </a:endParaRPr>
          </a:p>
          <a:p>
            <a:r>
              <a:rPr lang="zh-CN" altLang="en-US" sz="2400" dirty="0">
                <a:latin typeface="Times New Roman" panose="02020603050405020304" pitchFamily="18" charset="0"/>
              </a:rPr>
              <a:t>【箭头指向】：</a:t>
            </a:r>
            <a:r>
              <a:rPr lang="zh-CN" altLang="en-US" sz="2400" dirty="0">
                <a:solidFill>
                  <a:srgbClr val="FF0000"/>
                </a:solidFill>
                <a:latin typeface="Times New Roman" panose="02020603050405020304" pitchFamily="18" charset="0"/>
              </a:rPr>
              <a:t>指向消息接收方</a:t>
            </a:r>
          </a:p>
        </p:txBody>
      </p:sp>
      <p:pic>
        <p:nvPicPr>
          <p:cNvPr id="2097187" name="图片 4"/>
          <p:cNvPicPr>
            <a:picLocks noChangeAspect="1"/>
          </p:cNvPicPr>
          <p:nvPr/>
        </p:nvPicPr>
        <p:blipFill>
          <a:blip r:embed="rId3"/>
          <a:stretch>
            <a:fillRect/>
          </a:stretch>
        </p:blipFill>
        <p:spPr>
          <a:xfrm>
            <a:off x="5774055" y="1959610"/>
            <a:ext cx="5788660" cy="1306195"/>
          </a:xfrm>
          <a:prstGeom prst="rect">
            <a:avLst/>
          </a:prstGeom>
          <a:noFill/>
          <a:ln w="9525">
            <a:noFill/>
          </a:ln>
        </p:spPr>
      </p:pic>
      <p:sp>
        <p:nvSpPr>
          <p:cNvPr id="1050027" name="文本框 4"/>
          <p:cNvSpPr txBox="1"/>
          <p:nvPr/>
        </p:nvSpPr>
        <p:spPr>
          <a:xfrm>
            <a:off x="1181100" y="3743960"/>
            <a:ext cx="3180715" cy="1158240"/>
          </a:xfrm>
          <a:prstGeom prst="rect">
            <a:avLst/>
          </a:prstGeom>
          <a:noFill/>
          <a:ln w="9525">
            <a:noFill/>
          </a:ln>
        </p:spPr>
        <p:txBody>
          <a:bodyPr wrap="square" anchor="t">
            <a:spAutoFit/>
          </a:bodyPr>
          <a:lstStyle/>
          <a:p>
            <a:pPr algn="l"/>
            <a:r>
              <a:rPr lang="zh-CN" altLang="en-US" sz="2400" dirty="0">
                <a:latin typeface="Times New Roman" panose="02020603050405020304" pitchFamily="18" charset="0"/>
              </a:rPr>
              <a:t>备注：参与者可以参与多个用例，由此形成子系统</a:t>
            </a:r>
          </a:p>
        </p:txBody>
      </p:sp>
      <p:pic>
        <p:nvPicPr>
          <p:cNvPr id="2097188" name="图片 3"/>
          <p:cNvPicPr>
            <a:picLocks noChangeAspect="1"/>
          </p:cNvPicPr>
          <p:nvPr/>
        </p:nvPicPr>
        <p:blipFill>
          <a:blip r:embed="rId4"/>
          <a:srcRect l="18708" t="9358"/>
          <a:stretch>
            <a:fillRect/>
          </a:stretch>
        </p:blipFill>
        <p:spPr>
          <a:xfrm>
            <a:off x="4782185" y="3260725"/>
            <a:ext cx="6560185" cy="280479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97187"/>
                                        </p:tgtEl>
                                        <p:attrNameLst>
                                          <p:attrName>style.visibility</p:attrName>
                                        </p:attrNameLst>
                                      </p:cBhvr>
                                      <p:to>
                                        <p:strVal val="visible"/>
                                      </p:to>
                                    </p:set>
                                    <p:animEffect transition="in" filter="blinds(horizontal)">
                                      <p:cBhvr>
                                        <p:cTn id="7" dur="500"/>
                                        <p:tgtEl>
                                          <p:spTgt spid="209718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50027"/>
                                        </p:tgtEl>
                                        <p:attrNameLst>
                                          <p:attrName>style.visibility</p:attrName>
                                        </p:attrNameLst>
                                      </p:cBhvr>
                                      <p:to>
                                        <p:strVal val="visible"/>
                                      </p:to>
                                    </p:set>
                                    <p:animEffect transition="in" filter="blinds(horizontal)">
                                      <p:cBhvr>
                                        <p:cTn id="12" dur="500"/>
                                        <p:tgtEl>
                                          <p:spTgt spid="105002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97188"/>
                                        </p:tgtEl>
                                        <p:attrNameLst>
                                          <p:attrName>style.visibility</p:attrName>
                                        </p:attrNameLst>
                                      </p:cBhvr>
                                      <p:to>
                                        <p:strVal val="visible"/>
                                      </p:to>
                                    </p:set>
                                    <p:animEffect transition="in" filter="blinds(horizontal)">
                                      <p:cBhvr>
                                        <p:cTn id="17" dur="500"/>
                                        <p:tgtEl>
                                          <p:spTgt spid="2097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027"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030" name="标题 1"/>
          <p:cNvSpPr>
            <a:spLocks noGrp="1"/>
          </p:cNvSpPr>
          <p:nvPr>
            <p:ph type="title"/>
          </p:nvPr>
        </p:nvSpPr>
        <p:spPr/>
        <p:txBody>
          <a:bodyPr/>
          <a:lstStyle/>
          <a:p>
            <a:r>
              <a:rPr lang="en-US" altLang="zh-CN" dirty="0"/>
              <a:t>3.14.3 </a:t>
            </a:r>
            <a:r>
              <a:rPr lang="zh-CN" altLang="en-US" dirty="0"/>
              <a:t>泛化(Inheritance)</a:t>
            </a:r>
          </a:p>
        </p:txBody>
      </p:sp>
      <p:sp>
        <p:nvSpPr>
          <p:cNvPr id="1050031" name="文本框 3"/>
          <p:cNvSpPr txBox="1"/>
          <p:nvPr/>
        </p:nvSpPr>
        <p:spPr>
          <a:xfrm>
            <a:off x="466725" y="928370"/>
            <a:ext cx="11671300" cy="2225041"/>
          </a:xfrm>
          <a:prstGeom prst="rect">
            <a:avLst/>
          </a:prstGeom>
          <a:noFill/>
          <a:ln w="9525">
            <a:noFill/>
          </a:ln>
        </p:spPr>
        <p:txBody>
          <a:bodyPr wrap="square" anchor="t">
            <a:spAutoFit/>
          </a:bodyPr>
          <a:lstStyle/>
          <a:p>
            <a:r>
              <a:rPr lang="en-US" altLang="zh-CN" sz="2400" dirty="0">
                <a:latin typeface="+mn-ea"/>
                <a:cs typeface="+mn-ea"/>
              </a:rPr>
              <a:t>      </a:t>
            </a:r>
            <a:r>
              <a:rPr lang="zh-CN" altLang="en-US" sz="2400" dirty="0">
                <a:latin typeface="+mn-ea"/>
                <a:cs typeface="+mn-ea"/>
              </a:rPr>
              <a:t>就是通常理解的</a:t>
            </a:r>
            <a:r>
              <a:rPr lang="zh-CN" altLang="en-US" sz="2400" dirty="0">
                <a:solidFill>
                  <a:srgbClr val="FF0000"/>
                </a:solidFill>
                <a:latin typeface="+mn-ea"/>
                <a:cs typeface="+mn-ea"/>
              </a:rPr>
              <a:t>继承关系</a:t>
            </a:r>
            <a:r>
              <a:rPr lang="zh-CN" altLang="en-US" sz="2400" dirty="0">
                <a:latin typeface="+mn-ea"/>
                <a:cs typeface="+mn-ea"/>
              </a:rPr>
              <a:t>，</a:t>
            </a:r>
            <a:r>
              <a:rPr lang="zh-CN" altLang="en-US" sz="2400" dirty="0">
                <a:solidFill>
                  <a:srgbClr val="FF0000"/>
                </a:solidFill>
                <a:latin typeface="+mn-ea"/>
                <a:cs typeface="+mn-ea"/>
              </a:rPr>
              <a:t>子</a:t>
            </a:r>
            <a:r>
              <a:rPr lang="zh-CN" altLang="en-US" sz="2400" dirty="0">
                <a:latin typeface="+mn-ea"/>
                <a:cs typeface="+mn-ea"/>
              </a:rPr>
              <a:t>用例和</a:t>
            </a:r>
            <a:r>
              <a:rPr lang="zh-CN" altLang="en-US" sz="2400" dirty="0">
                <a:solidFill>
                  <a:srgbClr val="FF0000"/>
                </a:solidFill>
                <a:latin typeface="+mn-ea"/>
                <a:cs typeface="+mn-ea"/>
              </a:rPr>
              <a:t>父</a:t>
            </a:r>
            <a:r>
              <a:rPr lang="zh-CN" altLang="en-US" sz="2400" dirty="0">
                <a:latin typeface="+mn-ea"/>
                <a:cs typeface="+mn-ea"/>
              </a:rPr>
              <a:t>用例相似，但表现出更特别的行为；子用例将继承父用例的所有结构、行为和关系。子用例可以使用父用例的一段行为，也可以重载它。父用例通常是抽象的。</a:t>
            </a:r>
          </a:p>
          <a:p>
            <a:pPr marL="0" lvl="1"/>
            <a:r>
              <a:rPr lang="zh-CN" altLang="en-US" sz="2400" dirty="0">
                <a:latin typeface="+mn-ea"/>
                <a:cs typeface="+mn-ea"/>
              </a:rPr>
              <a:t>     </a:t>
            </a:r>
            <a:r>
              <a:rPr lang="zh-CN" altLang="en-US" sz="2400" noProof="0" dirty="0">
                <a:ln>
                  <a:noFill/>
                </a:ln>
                <a:effectLst/>
                <a:uLnTx/>
                <a:uFillTx/>
                <a:latin typeface="+mj-lt"/>
                <a:sym typeface="+mn-ea"/>
              </a:rPr>
              <a:t>用例之间的</a:t>
            </a:r>
            <a:r>
              <a:rPr lang="en-US" altLang="zh-CN" sz="2400" noProof="0" dirty="0">
                <a:ln>
                  <a:noFill/>
                </a:ln>
                <a:solidFill>
                  <a:srgbClr val="FF0000"/>
                </a:solidFill>
                <a:effectLst/>
                <a:uLnTx/>
                <a:uFillTx/>
                <a:latin typeface="+mj-lt"/>
                <a:sym typeface="+mn-ea"/>
              </a:rPr>
              <a:t>is a kind of </a:t>
            </a:r>
            <a:r>
              <a:rPr lang="zh-CN" altLang="en-US" sz="2400" noProof="0" dirty="0">
                <a:ln>
                  <a:noFill/>
                </a:ln>
                <a:effectLst/>
                <a:uLnTx/>
                <a:uFillTx/>
                <a:latin typeface="+mj-lt"/>
                <a:sym typeface="+mn-ea"/>
              </a:rPr>
              <a:t>关系，表示用例之间的场景共享；</a:t>
            </a:r>
            <a:r>
              <a:rPr lang="en-US" altLang="zh-CN" sz="2400" noProof="0" dirty="0">
                <a:ln>
                  <a:noFill/>
                </a:ln>
                <a:effectLst/>
                <a:uLnTx/>
                <a:uFillTx/>
                <a:latin typeface="+mj-lt"/>
                <a:sym typeface="+mn-ea"/>
              </a:rPr>
              <a:t>Actor</a:t>
            </a:r>
            <a:r>
              <a:rPr lang="zh-CN" altLang="en-US" sz="2400" noProof="0" dirty="0">
                <a:ln>
                  <a:noFill/>
                </a:ln>
                <a:effectLst/>
                <a:uLnTx/>
                <a:uFillTx/>
                <a:latin typeface="+mj-lt"/>
                <a:sym typeface="+mn-ea"/>
              </a:rPr>
              <a:t>之间的</a:t>
            </a:r>
            <a:r>
              <a:rPr lang="zh-CN" altLang="en-US" sz="2400" noProof="0" dirty="0">
                <a:ln>
                  <a:noFill/>
                </a:ln>
                <a:solidFill>
                  <a:srgbClr val="FF0000"/>
                </a:solidFill>
                <a:effectLst/>
                <a:uLnTx/>
                <a:uFillTx/>
                <a:latin typeface="+mj-lt"/>
                <a:sym typeface="+mn-ea"/>
              </a:rPr>
              <a:t> </a:t>
            </a:r>
            <a:r>
              <a:rPr lang="en-US" altLang="zh-CN" sz="2400" noProof="0" dirty="0">
                <a:ln>
                  <a:noFill/>
                </a:ln>
                <a:solidFill>
                  <a:srgbClr val="FF0000"/>
                </a:solidFill>
                <a:effectLst/>
                <a:uLnTx/>
                <a:uFillTx/>
                <a:latin typeface="+mj-lt"/>
                <a:sym typeface="+mn-ea"/>
              </a:rPr>
              <a:t>is a kind of</a:t>
            </a:r>
            <a:r>
              <a:rPr lang="zh-CN" altLang="en-US" sz="2400" noProof="0" dirty="0">
                <a:ln>
                  <a:noFill/>
                </a:ln>
                <a:effectLst/>
                <a:uLnTx/>
                <a:uFillTx/>
                <a:latin typeface="+mj-lt"/>
                <a:sym typeface="+mn-ea"/>
              </a:rPr>
              <a:t>关系，一般描述职责共享。</a:t>
            </a:r>
            <a:endParaRPr lang="zh-CN" altLang="en-US" sz="2400" dirty="0">
              <a:latin typeface="+mn-ea"/>
              <a:cs typeface="+mn-ea"/>
            </a:endParaRPr>
          </a:p>
          <a:p>
            <a:r>
              <a:rPr lang="zh-CN" altLang="en-US" sz="2400" dirty="0">
                <a:latin typeface="+mn-ea"/>
                <a:cs typeface="+mn-ea"/>
              </a:rPr>
              <a:t>　【箭头指向】：</a:t>
            </a:r>
            <a:r>
              <a:rPr lang="zh-CN" altLang="en-US" sz="2400" dirty="0">
                <a:solidFill>
                  <a:srgbClr val="FF0000"/>
                </a:solidFill>
                <a:latin typeface="+mn-ea"/>
                <a:cs typeface="+mn-ea"/>
              </a:rPr>
              <a:t>指向父用例</a:t>
            </a:r>
          </a:p>
        </p:txBody>
      </p:sp>
      <p:pic>
        <p:nvPicPr>
          <p:cNvPr id="2097189" name="图片 4"/>
          <p:cNvPicPr>
            <a:picLocks noChangeAspect="1"/>
          </p:cNvPicPr>
          <p:nvPr/>
        </p:nvPicPr>
        <p:blipFill>
          <a:blip r:embed="rId3"/>
          <a:stretch>
            <a:fillRect/>
          </a:stretch>
        </p:blipFill>
        <p:spPr>
          <a:xfrm>
            <a:off x="1809433" y="3327718"/>
            <a:ext cx="7845425" cy="2582862"/>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0031"/>
                                        </p:tgtEl>
                                        <p:attrNameLst>
                                          <p:attrName>style.visibility</p:attrName>
                                        </p:attrNameLst>
                                      </p:cBhvr>
                                      <p:to>
                                        <p:strVal val="visible"/>
                                      </p:to>
                                    </p:set>
                                    <p:animEffect transition="in" filter="blinds(horizontal)">
                                      <p:cBhvr>
                                        <p:cTn id="7" dur="500"/>
                                        <p:tgtEl>
                                          <p:spTgt spid="10500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97189"/>
                                        </p:tgtEl>
                                        <p:attrNameLst>
                                          <p:attrName>style.visibility</p:attrName>
                                        </p:attrNameLst>
                                      </p:cBhvr>
                                      <p:to>
                                        <p:strVal val="visible"/>
                                      </p:to>
                                    </p:set>
                                    <p:animEffect transition="in" filter="blinds(horizontal)">
                                      <p:cBhvr>
                                        <p:cTn id="12" dur="500"/>
                                        <p:tgtEl>
                                          <p:spTgt spid="2097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031"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034" name="标题 1"/>
          <p:cNvSpPr>
            <a:spLocks noGrp="1"/>
          </p:cNvSpPr>
          <p:nvPr>
            <p:ph type="title"/>
          </p:nvPr>
        </p:nvSpPr>
        <p:spPr/>
        <p:txBody>
          <a:bodyPr/>
          <a:lstStyle/>
          <a:p>
            <a:r>
              <a:rPr lang="en-US" altLang="zh-CN" dirty="0"/>
              <a:t>3.14.4 </a:t>
            </a:r>
            <a:r>
              <a:rPr lang="zh-CN" altLang="en-US" dirty="0"/>
              <a:t>包含(Include)</a:t>
            </a:r>
          </a:p>
        </p:txBody>
      </p:sp>
      <p:sp>
        <p:nvSpPr>
          <p:cNvPr id="1050035" name="文本框 3"/>
          <p:cNvSpPr txBox="1"/>
          <p:nvPr/>
        </p:nvSpPr>
        <p:spPr>
          <a:xfrm>
            <a:off x="571500" y="668655"/>
            <a:ext cx="11465560" cy="2123440"/>
          </a:xfrm>
          <a:prstGeom prst="rect">
            <a:avLst/>
          </a:prstGeom>
          <a:noFill/>
          <a:ln w="9525">
            <a:noFill/>
          </a:ln>
        </p:spPr>
        <p:txBody>
          <a:bodyPr wrap="square" anchor="t">
            <a:spAutoFit/>
          </a:bodyPr>
          <a:lstStyle/>
          <a:p>
            <a:endParaRPr lang="zh-CN" altLang="en-US" sz="2400" dirty="0">
              <a:latin typeface="+mn-ea"/>
            </a:endParaRPr>
          </a:p>
          <a:p>
            <a:r>
              <a:rPr lang="zh-CN" altLang="en-US" sz="2400" dirty="0">
                <a:latin typeface="+mn-ea"/>
              </a:rPr>
              <a:t>　　</a:t>
            </a:r>
            <a:r>
              <a:rPr lang="zh-CN" altLang="en-US" sz="2800" dirty="0">
                <a:latin typeface="+mn-ea"/>
              </a:rPr>
              <a:t>包含关系用来把</a:t>
            </a:r>
            <a:r>
              <a:rPr lang="zh-CN" altLang="en-US" sz="2800" dirty="0">
                <a:solidFill>
                  <a:srgbClr val="FF0000"/>
                </a:solidFill>
                <a:latin typeface="+mn-ea"/>
              </a:rPr>
              <a:t>一个较复杂用例</a:t>
            </a:r>
            <a:r>
              <a:rPr lang="zh-CN" altLang="en-US" sz="2800" dirty="0">
                <a:latin typeface="+mn-ea"/>
              </a:rPr>
              <a:t>所表示的</a:t>
            </a:r>
            <a:r>
              <a:rPr lang="zh-CN" altLang="en-US" sz="2800" dirty="0">
                <a:solidFill>
                  <a:srgbClr val="FF0000"/>
                </a:solidFill>
                <a:latin typeface="+mn-ea"/>
              </a:rPr>
              <a:t>功能分解成较小的</a:t>
            </a:r>
            <a:r>
              <a:rPr lang="zh-CN" altLang="en-US" sz="2800" dirty="0">
                <a:latin typeface="+mn-ea"/>
              </a:rPr>
              <a:t>步骤。一个用例可以包含另外一个用例。</a:t>
            </a:r>
          </a:p>
          <a:p>
            <a:endParaRPr lang="zh-CN" altLang="en-US" sz="2800" dirty="0">
              <a:latin typeface="+mn-ea"/>
            </a:endParaRPr>
          </a:p>
          <a:p>
            <a:r>
              <a:rPr lang="zh-CN" altLang="en-US" sz="2800" dirty="0">
                <a:latin typeface="+mn-ea"/>
              </a:rPr>
              <a:t>　　【箭头指向】：</a:t>
            </a:r>
            <a:r>
              <a:rPr lang="zh-CN" altLang="en-US" sz="2800" dirty="0">
                <a:solidFill>
                  <a:srgbClr val="FF0000"/>
                </a:solidFill>
                <a:latin typeface="+mn-ea"/>
              </a:rPr>
              <a:t>指向分解出来的功能用例</a:t>
            </a:r>
          </a:p>
        </p:txBody>
      </p:sp>
      <p:pic>
        <p:nvPicPr>
          <p:cNvPr id="2097190" name="图片 4"/>
          <p:cNvPicPr>
            <a:picLocks noChangeAspect="1"/>
          </p:cNvPicPr>
          <p:nvPr/>
        </p:nvPicPr>
        <p:blipFill>
          <a:blip r:embed="rId3"/>
          <a:stretch>
            <a:fillRect/>
          </a:stretch>
        </p:blipFill>
        <p:spPr>
          <a:xfrm>
            <a:off x="1414780" y="3252470"/>
            <a:ext cx="7486650" cy="280352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0035"/>
                                        </p:tgtEl>
                                        <p:attrNameLst>
                                          <p:attrName>style.visibility</p:attrName>
                                        </p:attrNameLst>
                                      </p:cBhvr>
                                      <p:to>
                                        <p:strVal val="visible"/>
                                      </p:to>
                                    </p:set>
                                    <p:animEffect transition="in" filter="blinds(horizontal)">
                                      <p:cBhvr>
                                        <p:cTn id="7" dur="500"/>
                                        <p:tgtEl>
                                          <p:spTgt spid="10500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97190"/>
                                        </p:tgtEl>
                                        <p:attrNameLst>
                                          <p:attrName>style.visibility</p:attrName>
                                        </p:attrNameLst>
                                      </p:cBhvr>
                                      <p:to>
                                        <p:strVal val="visible"/>
                                      </p:to>
                                    </p:set>
                                    <p:animEffect transition="in" filter="blinds(horizontal)">
                                      <p:cBhvr>
                                        <p:cTn id="12" dur="500"/>
                                        <p:tgtEl>
                                          <p:spTgt spid="2097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035"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038" name="标题 1"/>
          <p:cNvSpPr>
            <a:spLocks noGrp="1"/>
          </p:cNvSpPr>
          <p:nvPr>
            <p:ph type="title"/>
          </p:nvPr>
        </p:nvSpPr>
        <p:spPr/>
        <p:txBody>
          <a:bodyPr/>
          <a:lstStyle/>
          <a:p>
            <a:r>
              <a:rPr lang="en-US" altLang="zh-CN" dirty="0"/>
              <a:t>3.14.5 </a:t>
            </a:r>
            <a:r>
              <a:rPr lang="zh-CN" altLang="en-US" dirty="0"/>
              <a:t>扩展(Extend)</a:t>
            </a:r>
          </a:p>
        </p:txBody>
      </p:sp>
      <p:sp>
        <p:nvSpPr>
          <p:cNvPr id="1050039" name="文本框 3"/>
          <p:cNvSpPr txBox="1"/>
          <p:nvPr/>
        </p:nvSpPr>
        <p:spPr>
          <a:xfrm>
            <a:off x="374015" y="1111885"/>
            <a:ext cx="11512550" cy="2186940"/>
          </a:xfrm>
          <a:prstGeom prst="rect">
            <a:avLst/>
          </a:prstGeom>
          <a:noFill/>
          <a:ln w="9525">
            <a:noFill/>
          </a:ln>
        </p:spPr>
        <p:txBody>
          <a:bodyPr wrap="square" anchor="t">
            <a:spAutoFit/>
          </a:bodyPr>
          <a:lstStyle/>
          <a:p>
            <a:pPr marL="0" lvl="1"/>
            <a:r>
              <a:rPr lang="en-US" altLang="zh-CN" sz="2800" dirty="0">
                <a:latin typeface="Times New Roman" panose="02020603050405020304" pitchFamily="18" charset="0"/>
              </a:rPr>
              <a:t>      </a:t>
            </a:r>
            <a:r>
              <a:rPr lang="zh-CN" altLang="en-US" sz="2800" dirty="0">
                <a:latin typeface="Times New Roman" panose="02020603050405020304" pitchFamily="18" charset="0"/>
              </a:rPr>
              <a:t>扩展关系是指用例功能的</a:t>
            </a:r>
            <a:r>
              <a:rPr lang="zh-CN" altLang="en-US" sz="2800" dirty="0">
                <a:solidFill>
                  <a:srgbClr val="FF0000"/>
                </a:solidFill>
                <a:latin typeface="Times New Roman" panose="02020603050405020304" pitchFamily="18" charset="0"/>
              </a:rPr>
              <a:t>延伸</a:t>
            </a:r>
            <a:r>
              <a:rPr lang="zh-CN" altLang="en-US" sz="2800" dirty="0">
                <a:latin typeface="Times New Roman" panose="02020603050405020304" pitchFamily="18" charset="0"/>
              </a:rPr>
              <a:t>，相当于为基础用例提供一个附加功能。</a:t>
            </a:r>
            <a:r>
              <a:rPr lang="zh-CN" altLang="en-US" sz="2800" noProof="0" dirty="0">
                <a:ln>
                  <a:noFill/>
                </a:ln>
                <a:effectLst/>
                <a:uLnTx/>
                <a:uFillTx/>
                <a:latin typeface="+mj-lt"/>
                <a:sym typeface="+mn-ea"/>
              </a:rPr>
              <a:t>由一个用例的</a:t>
            </a:r>
            <a:r>
              <a:rPr lang="zh-CN" altLang="en-US" sz="2800" noProof="0" dirty="0">
                <a:ln>
                  <a:noFill/>
                </a:ln>
                <a:solidFill>
                  <a:srgbClr val="FF0000"/>
                </a:solidFill>
                <a:effectLst/>
                <a:uLnTx/>
                <a:uFillTx/>
                <a:latin typeface="+mj-lt"/>
                <a:sym typeface="+mn-ea"/>
              </a:rPr>
              <a:t>扩展</a:t>
            </a:r>
            <a:r>
              <a:rPr lang="zh-CN" altLang="en-US" sz="2800" noProof="0" dirty="0">
                <a:ln>
                  <a:noFill/>
                </a:ln>
                <a:effectLst/>
                <a:uLnTx/>
                <a:uFillTx/>
                <a:latin typeface="+mj-lt"/>
                <a:sym typeface="+mn-ea"/>
              </a:rPr>
              <a:t>点可以扩展出另外一个用例。</a:t>
            </a:r>
            <a:endParaRPr lang="zh-CN" altLang="en-US" sz="2800" strike="noStrike" noProof="1"/>
          </a:p>
          <a:p>
            <a:endParaRPr lang="zh-CN" altLang="en-US" sz="2800" dirty="0">
              <a:latin typeface="Times New Roman" panose="02020603050405020304" pitchFamily="18" charset="0"/>
            </a:endParaRPr>
          </a:p>
          <a:p>
            <a:endParaRPr lang="zh-CN" altLang="en-US" sz="2800" dirty="0">
              <a:latin typeface="Times New Roman" panose="02020603050405020304" pitchFamily="18" charset="0"/>
            </a:endParaRPr>
          </a:p>
          <a:p>
            <a:r>
              <a:rPr lang="zh-CN" altLang="en-US" sz="2800" dirty="0">
                <a:latin typeface="Times New Roman" panose="02020603050405020304" pitchFamily="18" charset="0"/>
              </a:rPr>
              <a:t>【箭头指向】：</a:t>
            </a:r>
            <a:r>
              <a:rPr lang="zh-CN" altLang="en-US" sz="2800" dirty="0">
                <a:solidFill>
                  <a:srgbClr val="FF0000"/>
                </a:solidFill>
                <a:latin typeface="Times New Roman" panose="02020603050405020304" pitchFamily="18" charset="0"/>
              </a:rPr>
              <a:t>指向基础用例</a:t>
            </a:r>
          </a:p>
        </p:txBody>
      </p:sp>
      <p:pic>
        <p:nvPicPr>
          <p:cNvPr id="2097191" name="图片 4"/>
          <p:cNvPicPr>
            <a:picLocks noChangeAspect="1"/>
          </p:cNvPicPr>
          <p:nvPr/>
        </p:nvPicPr>
        <p:blipFill>
          <a:blip r:embed="rId2"/>
          <a:stretch>
            <a:fillRect/>
          </a:stretch>
        </p:blipFill>
        <p:spPr>
          <a:xfrm>
            <a:off x="5097145" y="3025140"/>
            <a:ext cx="6748145" cy="309562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0039"/>
                                        </p:tgtEl>
                                        <p:attrNameLst>
                                          <p:attrName>style.visibility</p:attrName>
                                        </p:attrNameLst>
                                      </p:cBhvr>
                                      <p:to>
                                        <p:strVal val="visible"/>
                                      </p:to>
                                    </p:set>
                                    <p:animEffect transition="in" filter="blinds(horizontal)">
                                      <p:cBhvr>
                                        <p:cTn id="7" dur="500"/>
                                        <p:tgtEl>
                                          <p:spTgt spid="10500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97191"/>
                                        </p:tgtEl>
                                        <p:attrNameLst>
                                          <p:attrName>style.visibility</p:attrName>
                                        </p:attrNameLst>
                                      </p:cBhvr>
                                      <p:to>
                                        <p:strVal val="visible"/>
                                      </p:to>
                                    </p:set>
                                    <p:animEffect transition="in" filter="blinds(horizontal)">
                                      <p:cBhvr>
                                        <p:cTn id="12" dur="500"/>
                                        <p:tgtEl>
                                          <p:spTgt spid="2097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039"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040" name="标题 1"/>
          <p:cNvSpPr>
            <a:spLocks noGrp="1"/>
          </p:cNvSpPr>
          <p:nvPr>
            <p:ph type="title"/>
          </p:nvPr>
        </p:nvSpPr>
        <p:spPr/>
        <p:txBody>
          <a:bodyPr/>
          <a:lstStyle/>
          <a:p>
            <a:r>
              <a:rPr lang="en-US" altLang="zh-CN" dirty="0"/>
              <a:t>3.14.6 </a:t>
            </a:r>
            <a:r>
              <a:rPr lang="zh-CN" altLang="en-US" dirty="0"/>
              <a:t>包含(include)、扩展(extend)的区别：</a:t>
            </a:r>
          </a:p>
        </p:txBody>
      </p:sp>
      <p:sp>
        <p:nvSpPr>
          <p:cNvPr id="1050041" name="Rectangle 3"/>
          <p:cNvSpPr>
            <a:spLocks noGrp="1" noChangeArrowheads="1"/>
          </p:cNvSpPr>
          <p:nvPr/>
        </p:nvSpPr>
        <p:spPr>
          <a:xfrm>
            <a:off x="457200" y="1600200"/>
            <a:ext cx="11252835" cy="452628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r>
              <a:rPr lang="zh-CN" altLang="en-US" sz="2800" b="0" dirty="0">
                <a:latin typeface="+mn-ea"/>
              </a:rPr>
              <a:t>在</a:t>
            </a:r>
            <a:r>
              <a:rPr lang="zh-CN" altLang="en-US" sz="2800" b="0" dirty="0">
                <a:solidFill>
                  <a:schemeClr val="accent1"/>
                </a:solidFill>
                <a:latin typeface="+mn-ea"/>
              </a:rPr>
              <a:t>扩展关系</a:t>
            </a:r>
            <a:r>
              <a:rPr lang="zh-CN" altLang="en-US" sz="2800" b="0" dirty="0">
                <a:latin typeface="+mn-ea"/>
              </a:rPr>
              <a:t>中，一个基本用例执行时，</a:t>
            </a:r>
            <a:r>
              <a:rPr lang="zh-CN" altLang="en-US" sz="2800" b="0" dirty="0">
                <a:solidFill>
                  <a:srgbClr val="FF0000"/>
                </a:solidFill>
                <a:latin typeface="+mn-ea"/>
              </a:rPr>
              <a:t>可以</a:t>
            </a:r>
            <a:r>
              <a:rPr lang="zh-CN" altLang="en-US" sz="2800" b="0" dirty="0">
                <a:latin typeface="+mn-ea"/>
              </a:rPr>
              <a:t>执行、</a:t>
            </a:r>
            <a:r>
              <a:rPr lang="zh-CN" altLang="en-US" sz="2800" b="0" dirty="0">
                <a:solidFill>
                  <a:srgbClr val="FF0000"/>
                </a:solidFill>
                <a:latin typeface="+mn-ea"/>
              </a:rPr>
              <a:t>也可以</a:t>
            </a:r>
            <a:r>
              <a:rPr lang="zh-CN" altLang="en-US" sz="2800" b="0" dirty="0">
                <a:latin typeface="+mn-ea"/>
              </a:rPr>
              <a:t>不执行扩展用例部分</a:t>
            </a:r>
          </a:p>
          <a:p>
            <a:endParaRPr lang="zh-CN" altLang="en-US" sz="2800" b="0" dirty="0">
              <a:latin typeface="+mn-ea"/>
            </a:endParaRPr>
          </a:p>
          <a:p>
            <a:r>
              <a:rPr lang="zh-CN" altLang="en-US" sz="2800" b="0" dirty="0">
                <a:latin typeface="+mn-ea"/>
              </a:rPr>
              <a:t>在</a:t>
            </a:r>
            <a:r>
              <a:rPr lang="zh-CN" altLang="en-US" sz="2800" b="0" dirty="0">
                <a:solidFill>
                  <a:schemeClr val="accent1"/>
                </a:solidFill>
                <a:latin typeface="+mn-ea"/>
              </a:rPr>
              <a:t>包含关系</a:t>
            </a:r>
            <a:r>
              <a:rPr lang="zh-CN" altLang="en-US" sz="2800" b="0" dirty="0">
                <a:latin typeface="+mn-ea"/>
              </a:rPr>
              <a:t>中，在执行基本用例时，</a:t>
            </a:r>
            <a:r>
              <a:rPr lang="zh-CN" altLang="en-US" sz="2800" b="0" dirty="0">
                <a:solidFill>
                  <a:srgbClr val="FF0000"/>
                </a:solidFill>
                <a:latin typeface="+mn-ea"/>
              </a:rPr>
              <a:t>一定</a:t>
            </a:r>
            <a:r>
              <a:rPr lang="zh-CN" altLang="en-US" sz="2800" b="0" dirty="0">
                <a:latin typeface="+mn-ea"/>
              </a:rPr>
              <a:t>会执行包含用例部分</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0040"/>
                                        </p:tgtEl>
                                        <p:attrNameLst>
                                          <p:attrName>style.visibility</p:attrName>
                                        </p:attrNameLst>
                                      </p:cBhvr>
                                      <p:to>
                                        <p:strVal val="visible"/>
                                      </p:to>
                                    </p:set>
                                    <p:animEffect transition="in" filter="blinds(horizontal)">
                                      <p:cBhvr>
                                        <p:cTn id="7" dur="500"/>
                                        <p:tgtEl>
                                          <p:spTgt spid="10500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50041"/>
                                        </p:tgtEl>
                                        <p:attrNameLst>
                                          <p:attrName>style.visibility</p:attrName>
                                        </p:attrNameLst>
                                      </p:cBhvr>
                                      <p:to>
                                        <p:strVal val="visible"/>
                                      </p:to>
                                    </p:set>
                                    <p:animEffect transition="in" filter="blinds(horizontal)">
                                      <p:cBhvr>
                                        <p:cTn id="12" dur="500"/>
                                        <p:tgtEl>
                                          <p:spTgt spid="10500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040" grpId="0"/>
      <p:bldP spid="1050041"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5" name="Group 44"/>
          <p:cNvGraphicFramePr>
            <a:graphicFrameLocks noGrp="1"/>
          </p:cNvGraphicFramePr>
          <p:nvPr/>
        </p:nvGraphicFramePr>
        <p:xfrm>
          <a:off x="1990090" y="1059815"/>
          <a:ext cx="8604250" cy="4885690"/>
        </p:xfrm>
        <a:graphic>
          <a:graphicData uri="http://schemas.openxmlformats.org/drawingml/2006/table">
            <a:tbl>
              <a:tblPr>
                <a:effectLst/>
                <a:tableStyleId>{5940675A-B579-460E-94D1-54222C63F5DA}</a:tableStyleId>
              </a:tblPr>
              <a:tblGrid>
                <a:gridCol w="1224280">
                  <a:extLst>
                    <a:ext uri="{9D8B030D-6E8A-4147-A177-3AD203B41FA5}">
                      <a16:colId xmlns:a16="http://schemas.microsoft.com/office/drawing/2014/main" val="20000"/>
                    </a:ext>
                  </a:extLst>
                </a:gridCol>
                <a:gridCol w="5008245">
                  <a:extLst>
                    <a:ext uri="{9D8B030D-6E8A-4147-A177-3AD203B41FA5}">
                      <a16:colId xmlns:a16="http://schemas.microsoft.com/office/drawing/2014/main" val="20001"/>
                    </a:ext>
                  </a:extLst>
                </a:gridCol>
                <a:gridCol w="2371725">
                  <a:extLst>
                    <a:ext uri="{9D8B030D-6E8A-4147-A177-3AD203B41FA5}">
                      <a16:colId xmlns:a16="http://schemas.microsoft.com/office/drawing/2014/main" val="20002"/>
                    </a:ext>
                  </a:extLst>
                </a:gridCol>
              </a:tblGrid>
              <a:tr h="664210">
                <a:tc>
                  <a:txBody>
                    <a:bodyPr/>
                    <a:lstStyle>
                      <a:lvl1pPr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E4E9EF"/>
                        </a:buClr>
                        <a:buSzTx/>
                        <a:buFontTx/>
                        <a:buNone/>
                      </a:pPr>
                      <a:r>
                        <a:rPr kumimoji="0" lang="zh-CN" altLang="en-GB" sz="2800" b="1" i="0" u="none" strike="noStrike" cap="none" normalizeH="0" baseline="0" dirty="0">
                          <a:ln>
                            <a:noFill/>
                          </a:ln>
                          <a:solidFill>
                            <a:sysClr val="windowText" lastClr="000000"/>
                          </a:solidFill>
                          <a:effectLst/>
                          <a:latin typeface="Arial" panose="020B0604020202020204" pitchFamily="34" charset="0"/>
                          <a:ea typeface="宋体" panose="02010600030101010101" pitchFamily="2" charset="-122"/>
                        </a:rPr>
                        <a:t>关系</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E4E9EF"/>
                        </a:buClr>
                        <a:buSzTx/>
                        <a:buFontTx/>
                        <a:buNone/>
                      </a:pPr>
                      <a:r>
                        <a:rPr kumimoji="0" lang="zh-CN" altLang="en-GB" sz="2800" b="1" i="0" u="none" strike="noStrike" cap="none" normalizeH="0" baseline="0" dirty="0">
                          <a:ln>
                            <a:noFill/>
                          </a:ln>
                          <a:solidFill>
                            <a:sysClr val="windowText" lastClr="000000"/>
                          </a:solidFill>
                          <a:effectLst/>
                          <a:latin typeface="Arial" panose="020B0604020202020204" pitchFamily="34" charset="0"/>
                          <a:ea typeface="宋体" panose="02010600030101010101" pitchFamily="2" charset="-122"/>
                        </a:rPr>
                        <a:t>功能</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E4E9EF"/>
                        </a:buClr>
                        <a:buSzTx/>
                        <a:buFontTx/>
                        <a:buNone/>
                      </a:pPr>
                      <a:r>
                        <a:rPr kumimoji="0" lang="zh-CN" altLang="en-GB" sz="28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表示法</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0"/>
                  </a:ext>
                </a:extLst>
              </a:tr>
              <a:tr h="944880">
                <a:tc>
                  <a:txBody>
                    <a:bodyPr/>
                    <a:lstStyle>
                      <a:lvl1pPr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E4E9EF"/>
                        </a:buClr>
                        <a:buSzTx/>
                        <a:buFontTx/>
                        <a:buNone/>
                      </a:pPr>
                      <a:r>
                        <a:rPr kumimoji="0" lang="zh-CN" altLang="en-GB" sz="28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关联</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E4E9EF"/>
                        </a:buClr>
                        <a:buSzTx/>
                        <a:buFontTx/>
                        <a:buNone/>
                      </a:pPr>
                      <a:r>
                        <a:rPr kumimoji="0" lang="zh-CN" altLang="en-GB" sz="2800" b="1" i="0" u="none" strike="noStrike" cap="none" normalizeH="0" baseline="0" dirty="0">
                          <a:ln>
                            <a:noFill/>
                          </a:ln>
                          <a:solidFill>
                            <a:sysClr val="windowText" lastClr="000000"/>
                          </a:solidFill>
                          <a:effectLst/>
                          <a:latin typeface="Arial" panose="020B0604020202020204" pitchFamily="34" charset="0"/>
                          <a:ea typeface="宋体" panose="02010600030101010101" pitchFamily="2" charset="-122"/>
                        </a:rPr>
                        <a:t>参与者与其参与执行的用例之间的通信途径</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defTabSz="1079500"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defTabSz="107950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defTabSz="10795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defTabSz="10795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defTabSz="10795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1079500" rtl="0" eaLnBrk="1" fontAlgn="base" latinLnBrk="0" hangingPunct="1">
                        <a:lnSpc>
                          <a:spcPct val="100000"/>
                        </a:lnSpc>
                        <a:spcBef>
                          <a:spcPct val="20000"/>
                        </a:spcBef>
                        <a:spcAft>
                          <a:spcPct val="0"/>
                        </a:spcAft>
                        <a:buClr>
                          <a:srgbClr val="E4E9EF"/>
                        </a:buClr>
                        <a:buSzPct val="75000"/>
                        <a:buFont typeface="Wingdings" panose="05000000000000000000" pitchFamily="2" charset="2"/>
                        <a:buNone/>
                      </a:pPr>
                      <a:endParaRPr kumimoji="0" lang="zh-CN" altLang="zh-CN" sz="2800" b="0"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1"/>
                  </a:ext>
                </a:extLst>
              </a:tr>
              <a:tr h="960120">
                <a:tc>
                  <a:txBody>
                    <a:bodyPr/>
                    <a:lstStyle>
                      <a:lvl1pPr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E4E9EF"/>
                        </a:buClr>
                        <a:buSzTx/>
                        <a:buFontTx/>
                        <a:buNone/>
                      </a:pPr>
                      <a:r>
                        <a:rPr kumimoji="0" lang="zh-CN" altLang="en-GB" sz="28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扩展</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E4E9EF"/>
                        </a:buClr>
                        <a:buSzTx/>
                        <a:buFontTx/>
                        <a:buNone/>
                      </a:pPr>
                      <a:r>
                        <a:rPr kumimoji="0" lang="zh-CN" altLang="en-GB" sz="2800" b="1" i="0" u="none" strike="noStrike" cap="none" normalizeH="0" baseline="0" dirty="0">
                          <a:ln>
                            <a:noFill/>
                          </a:ln>
                          <a:solidFill>
                            <a:sysClr val="windowText" lastClr="000000"/>
                          </a:solidFill>
                          <a:effectLst/>
                          <a:latin typeface="Arial" panose="020B0604020202020204" pitchFamily="34" charset="0"/>
                          <a:ea typeface="宋体" panose="02010600030101010101" pitchFamily="2" charset="-122"/>
                        </a:rPr>
                        <a:t>在基础用例上插入基础用例不能说明的扩展部分</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defTabSz="1079500"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defTabSz="107950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defTabSz="10795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defTabSz="10795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defTabSz="10795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1079500" rtl="0" eaLnBrk="1" fontAlgn="base" latinLnBrk="0" hangingPunct="1">
                        <a:lnSpc>
                          <a:spcPct val="100000"/>
                        </a:lnSpc>
                        <a:spcBef>
                          <a:spcPct val="20000"/>
                        </a:spcBef>
                        <a:spcAft>
                          <a:spcPct val="0"/>
                        </a:spcAft>
                        <a:buClr>
                          <a:srgbClr val="E4E9EF"/>
                        </a:buClr>
                        <a:buSzPct val="75000"/>
                        <a:buFont typeface="Wingdings" panose="05000000000000000000" pitchFamily="2" charset="2"/>
                        <a:buNone/>
                      </a:pPr>
                      <a:endParaRPr kumimoji="0" lang="zh-CN" altLang="zh-CN" sz="2800" b="0"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2"/>
                  </a:ext>
                </a:extLst>
              </a:tr>
              <a:tr h="1371600">
                <a:tc>
                  <a:txBody>
                    <a:bodyPr/>
                    <a:lstStyle>
                      <a:lvl1pPr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E4E9EF"/>
                        </a:buClr>
                        <a:buSzTx/>
                        <a:buFontTx/>
                        <a:buNone/>
                      </a:pPr>
                      <a:r>
                        <a:rPr kumimoji="0" lang="zh-CN" altLang="en-GB" sz="28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泛化</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E4E9EF"/>
                        </a:buClr>
                        <a:buSzTx/>
                        <a:buFontTx/>
                        <a:buNone/>
                      </a:pPr>
                      <a:r>
                        <a:rPr kumimoji="0" lang="zh-CN" altLang="en-GB" sz="2800" b="1" i="0" u="none" strike="noStrike" cap="none" normalizeH="0" baseline="0" dirty="0">
                          <a:ln>
                            <a:noFill/>
                          </a:ln>
                          <a:solidFill>
                            <a:sysClr val="windowText" lastClr="000000"/>
                          </a:solidFill>
                          <a:effectLst/>
                          <a:latin typeface="Arial" panose="020B0604020202020204" pitchFamily="34" charset="0"/>
                          <a:ea typeface="宋体" panose="02010600030101010101" pitchFamily="2" charset="-122"/>
                        </a:rPr>
                        <a:t>用例之间的一般和特殊关系，其中特殊用例继承了一般用例的特性并增加了新的特性</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defTabSz="1079500"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defTabSz="107950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defTabSz="10795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defTabSz="10795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defTabSz="10795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1079500" rtl="0" eaLnBrk="1" fontAlgn="base" latinLnBrk="0" hangingPunct="1">
                        <a:lnSpc>
                          <a:spcPct val="100000"/>
                        </a:lnSpc>
                        <a:spcBef>
                          <a:spcPct val="20000"/>
                        </a:spcBef>
                        <a:spcAft>
                          <a:spcPct val="0"/>
                        </a:spcAft>
                        <a:buClr>
                          <a:srgbClr val="E4E9EF"/>
                        </a:buClr>
                        <a:buSzPct val="75000"/>
                        <a:buFont typeface="Wingdings" panose="05000000000000000000" pitchFamily="2" charset="2"/>
                        <a:buNone/>
                      </a:pPr>
                      <a:endParaRPr kumimoji="0" lang="zh-CN" altLang="zh-CN" sz="2800" b="0"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3"/>
                  </a:ext>
                </a:extLst>
              </a:tr>
              <a:tr h="944880">
                <a:tc>
                  <a:txBody>
                    <a:bodyPr/>
                    <a:lstStyle>
                      <a:lvl1pPr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E4E9EF"/>
                        </a:buClr>
                        <a:buSzTx/>
                        <a:buFontTx/>
                        <a:buNone/>
                      </a:pPr>
                      <a:r>
                        <a:rPr kumimoji="0" lang="zh-CN" altLang="en-GB" sz="28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包含</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E4E9EF"/>
                        </a:buClr>
                        <a:buSzTx/>
                        <a:buFontTx/>
                        <a:buNone/>
                      </a:pPr>
                      <a:r>
                        <a:rPr kumimoji="0" lang="zh-CN" altLang="en-GB" sz="2800" b="1" i="0" u="none" strike="noStrike" cap="none" normalizeH="0" baseline="0" dirty="0">
                          <a:ln>
                            <a:noFill/>
                          </a:ln>
                          <a:solidFill>
                            <a:sysClr val="windowText" lastClr="000000"/>
                          </a:solidFill>
                          <a:effectLst/>
                          <a:latin typeface="Arial" panose="020B0604020202020204" pitchFamily="34" charset="0"/>
                          <a:ea typeface="宋体" panose="02010600030101010101" pitchFamily="2" charset="-122"/>
                        </a:rPr>
                        <a:t>在基础用例上插入附加的行为，并且具有明确的描述</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defTabSz="1079500"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defTabSz="107950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defTabSz="10795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defTabSz="10795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defTabSz="10795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1079500" rtl="0" eaLnBrk="1" fontAlgn="base" latinLnBrk="0" hangingPunct="1">
                        <a:lnSpc>
                          <a:spcPct val="100000"/>
                        </a:lnSpc>
                        <a:spcBef>
                          <a:spcPct val="20000"/>
                        </a:spcBef>
                        <a:spcAft>
                          <a:spcPct val="0"/>
                        </a:spcAft>
                        <a:buClr>
                          <a:srgbClr val="E4E9EF"/>
                        </a:buClr>
                        <a:buSzPct val="75000"/>
                        <a:buFont typeface="Wingdings" panose="05000000000000000000" pitchFamily="2" charset="2"/>
                        <a:buNone/>
                      </a:pPr>
                      <a:endParaRPr kumimoji="0" lang="zh-CN" altLang="zh-CN" sz="2800" b="0" i="0" u="none" strike="noStrike" cap="none" normalizeH="0" baseline="0" dirty="0">
                        <a:ln>
                          <a:noFill/>
                        </a:ln>
                        <a:solidFill>
                          <a:sysClr val="windowText" lastClr="000000"/>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4"/>
                  </a:ext>
                </a:extLst>
              </a:tr>
            </a:tbl>
          </a:graphicData>
        </a:graphic>
      </p:graphicFrame>
      <p:sp>
        <p:nvSpPr>
          <p:cNvPr id="1050042" name="标题 2"/>
          <p:cNvSpPr>
            <a:spLocks noGrp="1"/>
          </p:cNvSpPr>
          <p:nvPr>
            <p:ph type="title"/>
          </p:nvPr>
        </p:nvSpPr>
        <p:spPr/>
        <p:txBody>
          <a:bodyPr/>
          <a:lstStyle/>
          <a:p>
            <a:r>
              <a:rPr lang="en-US" altLang="zh-CN" dirty="0"/>
              <a:t>3.14.6 </a:t>
            </a:r>
            <a:r>
              <a:rPr lang="zh-CN" altLang="en-US" dirty="0"/>
              <a:t>关联、包含、扩展、泛化 的区别：</a:t>
            </a:r>
          </a:p>
        </p:txBody>
      </p:sp>
      <p:grpSp>
        <p:nvGrpSpPr>
          <p:cNvPr id="444" name="Group 4"/>
          <p:cNvGrpSpPr/>
          <p:nvPr/>
        </p:nvGrpSpPr>
        <p:grpSpPr bwMode="auto">
          <a:xfrm>
            <a:off x="8322945" y="3706813"/>
            <a:ext cx="914400" cy="198437"/>
            <a:chOff x="7920" y="7212"/>
            <a:chExt cx="1440" cy="312"/>
          </a:xfrm>
        </p:grpSpPr>
        <p:sp>
          <p:nvSpPr>
            <p:cNvPr id="1050043" name="Line 5"/>
            <p:cNvSpPr>
              <a:spLocks noChangeShapeType="1"/>
            </p:cNvSpPr>
            <p:nvPr/>
          </p:nvSpPr>
          <p:spPr bwMode="auto">
            <a:xfrm>
              <a:off x="7920" y="7368"/>
              <a:ext cx="1260" cy="0"/>
            </a:xfrm>
            <a:prstGeom prst="line">
              <a:avLst/>
            </a:prstGeom>
            <a:noFill/>
            <a:ln w="9525">
              <a:solidFill>
                <a:srgbClr val="FFFFFF"/>
              </a:solidFill>
              <a:round/>
            </a:ln>
          </p:spPr>
          <p:txBody>
            <a:bodyPr/>
            <a:lstStyle/>
            <a:p>
              <a:endParaRPr lang="zh-CN" altLang="en-US"/>
            </a:p>
          </p:txBody>
        </p:sp>
        <p:sp>
          <p:nvSpPr>
            <p:cNvPr id="1050044" name="Line 6"/>
            <p:cNvSpPr>
              <a:spLocks noChangeShapeType="1"/>
            </p:cNvSpPr>
            <p:nvPr/>
          </p:nvSpPr>
          <p:spPr bwMode="auto">
            <a:xfrm>
              <a:off x="9180" y="7212"/>
              <a:ext cx="0" cy="312"/>
            </a:xfrm>
            <a:prstGeom prst="line">
              <a:avLst/>
            </a:prstGeom>
            <a:noFill/>
            <a:ln w="9525">
              <a:solidFill>
                <a:srgbClr val="FFFFFF"/>
              </a:solidFill>
              <a:round/>
            </a:ln>
          </p:spPr>
          <p:txBody>
            <a:bodyPr/>
            <a:lstStyle/>
            <a:p>
              <a:endParaRPr lang="zh-CN" altLang="en-US"/>
            </a:p>
          </p:txBody>
        </p:sp>
        <p:sp>
          <p:nvSpPr>
            <p:cNvPr id="1050045" name="Line 7"/>
            <p:cNvSpPr>
              <a:spLocks noChangeShapeType="1"/>
            </p:cNvSpPr>
            <p:nvPr/>
          </p:nvSpPr>
          <p:spPr bwMode="auto">
            <a:xfrm flipV="1">
              <a:off x="9180" y="7368"/>
              <a:ext cx="180" cy="156"/>
            </a:xfrm>
            <a:prstGeom prst="line">
              <a:avLst/>
            </a:prstGeom>
            <a:noFill/>
            <a:ln w="9525">
              <a:solidFill>
                <a:srgbClr val="FFFFFF"/>
              </a:solidFill>
              <a:round/>
            </a:ln>
          </p:spPr>
          <p:txBody>
            <a:bodyPr/>
            <a:lstStyle/>
            <a:p>
              <a:endParaRPr lang="zh-CN" altLang="en-US"/>
            </a:p>
          </p:txBody>
        </p:sp>
        <p:sp>
          <p:nvSpPr>
            <p:cNvPr id="1050046" name="Line 8"/>
            <p:cNvSpPr>
              <a:spLocks noChangeShapeType="1"/>
            </p:cNvSpPr>
            <p:nvPr/>
          </p:nvSpPr>
          <p:spPr bwMode="auto">
            <a:xfrm>
              <a:off x="9180" y="7212"/>
              <a:ext cx="180" cy="156"/>
            </a:xfrm>
            <a:prstGeom prst="line">
              <a:avLst/>
            </a:prstGeom>
            <a:noFill/>
            <a:ln w="9525">
              <a:solidFill>
                <a:srgbClr val="FFFFFF"/>
              </a:solidFill>
              <a:round/>
            </a:ln>
          </p:spPr>
          <p:txBody>
            <a:bodyPr/>
            <a:lstStyle/>
            <a:p>
              <a:endParaRPr lang="zh-CN" altLang="en-US"/>
            </a:p>
          </p:txBody>
        </p:sp>
      </p:grpSp>
      <p:sp>
        <p:nvSpPr>
          <p:cNvPr id="1050047" name="Line 38"/>
          <p:cNvSpPr>
            <a:spLocks noChangeShapeType="1"/>
          </p:cNvSpPr>
          <p:nvPr/>
        </p:nvSpPr>
        <p:spPr bwMode="auto">
          <a:xfrm>
            <a:off x="8538528" y="2147570"/>
            <a:ext cx="1800225" cy="0"/>
          </a:xfrm>
          <a:prstGeom prst="line">
            <a:avLst/>
          </a:prstGeom>
          <a:noFill/>
          <a:ln w="28575">
            <a:solidFill>
              <a:schemeClr val="tx1"/>
            </a:solidFill>
            <a:round/>
            <a:headEnd type="none"/>
            <a:tailEnd type="arrow" w="med" len="med"/>
          </a:ln>
        </p:spPr>
        <p:txBody>
          <a:bodyPr wrap="none">
            <a:spAutoFit/>
          </a:bodyPr>
          <a:lstStyle/>
          <a:p>
            <a:endParaRPr lang="zh-CN" altLang="en-US"/>
          </a:p>
        </p:txBody>
      </p:sp>
      <p:sp>
        <p:nvSpPr>
          <p:cNvPr id="1050048" name="Line 39"/>
          <p:cNvSpPr>
            <a:spLocks noChangeShapeType="1"/>
          </p:cNvSpPr>
          <p:nvPr/>
        </p:nvSpPr>
        <p:spPr bwMode="auto">
          <a:xfrm>
            <a:off x="7530783" y="3130550"/>
            <a:ext cx="1944687" cy="0"/>
          </a:xfrm>
          <a:prstGeom prst="line">
            <a:avLst/>
          </a:prstGeom>
          <a:noFill/>
          <a:ln>
            <a:noFill/>
          </a:ln>
        </p:spPr>
        <p:txBody>
          <a:bodyPr wrap="none">
            <a:spAutoFit/>
          </a:bodyPr>
          <a:lstStyle/>
          <a:p>
            <a:endParaRPr lang="zh-CN" altLang="en-US"/>
          </a:p>
        </p:txBody>
      </p:sp>
      <p:sp>
        <p:nvSpPr>
          <p:cNvPr id="1050049" name="Line 40"/>
          <p:cNvSpPr>
            <a:spLocks noChangeShapeType="1"/>
          </p:cNvSpPr>
          <p:nvPr/>
        </p:nvSpPr>
        <p:spPr bwMode="auto">
          <a:xfrm>
            <a:off x="7530783" y="3275013"/>
            <a:ext cx="1873250" cy="0"/>
          </a:xfrm>
          <a:prstGeom prst="line">
            <a:avLst/>
          </a:prstGeom>
          <a:noFill/>
          <a:ln w="12700">
            <a:solidFill>
              <a:srgbClr val="FFFFFF"/>
            </a:solidFill>
            <a:prstDash val="dash"/>
            <a:round/>
            <a:tailEnd type="stealth" w="lg" len="med"/>
          </a:ln>
        </p:spPr>
        <p:txBody>
          <a:bodyPr>
            <a:spAutoFit/>
          </a:bodyPr>
          <a:lstStyle/>
          <a:p>
            <a:endParaRPr lang="zh-CN" altLang="en-US"/>
          </a:p>
        </p:txBody>
      </p:sp>
      <p:sp>
        <p:nvSpPr>
          <p:cNvPr id="1050050" name="Line 41"/>
          <p:cNvSpPr>
            <a:spLocks noChangeShapeType="1"/>
          </p:cNvSpPr>
          <p:nvPr/>
        </p:nvSpPr>
        <p:spPr bwMode="auto">
          <a:xfrm>
            <a:off x="7530783" y="5435600"/>
            <a:ext cx="1873250" cy="0"/>
          </a:xfrm>
          <a:prstGeom prst="line">
            <a:avLst/>
          </a:prstGeom>
          <a:noFill/>
          <a:ln w="12700">
            <a:solidFill>
              <a:srgbClr val="FFFFFF"/>
            </a:solidFill>
            <a:prstDash val="dash"/>
            <a:round/>
            <a:tailEnd type="stealth" w="lg" len="med"/>
          </a:ln>
        </p:spPr>
        <p:txBody>
          <a:bodyPr>
            <a:spAutoFit/>
          </a:bodyPr>
          <a:lstStyle/>
          <a:p>
            <a:endParaRPr lang="zh-CN" altLang="en-US"/>
          </a:p>
        </p:txBody>
      </p:sp>
      <p:grpSp>
        <p:nvGrpSpPr>
          <p:cNvPr id="445" name="组合 3"/>
          <p:cNvGrpSpPr/>
          <p:nvPr/>
        </p:nvGrpSpPr>
        <p:grpSpPr>
          <a:xfrm>
            <a:off x="8467090" y="5236845"/>
            <a:ext cx="1656080" cy="396875"/>
            <a:chOff x="13334" y="8247"/>
            <a:chExt cx="2608" cy="625"/>
          </a:xfrm>
        </p:grpSpPr>
        <p:sp>
          <p:nvSpPr>
            <p:cNvPr id="1050051" name="Text Box 43"/>
            <p:cNvSpPr txBox="1">
              <a:spLocks noChangeArrowheads="1"/>
            </p:cNvSpPr>
            <p:nvPr/>
          </p:nvSpPr>
          <p:spPr bwMode="auto">
            <a:xfrm>
              <a:off x="13334" y="8247"/>
              <a:ext cx="2608" cy="625"/>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dirty="0">
                  <a:latin typeface="Times New Roman" panose="02020603050405020304" pitchFamily="18" charset="0"/>
                </a:rPr>
                <a:t>&lt;&lt;include&gt;&gt;</a:t>
              </a:r>
            </a:p>
          </p:txBody>
        </p:sp>
        <p:sp>
          <p:nvSpPr>
            <p:cNvPr id="1050052" name="Line 45"/>
            <p:cNvSpPr>
              <a:spLocks noChangeShapeType="1"/>
            </p:cNvSpPr>
            <p:nvPr/>
          </p:nvSpPr>
          <p:spPr bwMode="auto">
            <a:xfrm>
              <a:off x="13447" y="8872"/>
              <a:ext cx="2155" cy="0"/>
            </a:xfrm>
            <a:prstGeom prst="line">
              <a:avLst/>
            </a:prstGeom>
            <a:noFill/>
            <a:ln w="9525">
              <a:solidFill>
                <a:schemeClr val="tx1"/>
              </a:solidFill>
              <a:prstDash val="dash"/>
              <a:round/>
              <a:tailEnd type="arrow" w="lg" len="lg"/>
            </a:ln>
          </p:spPr>
          <p:txBody>
            <a:bodyPr/>
            <a:lstStyle/>
            <a:p>
              <a:endParaRPr lang="zh-CN" altLang="en-US"/>
            </a:p>
          </p:txBody>
        </p:sp>
      </p:grpSp>
      <p:grpSp>
        <p:nvGrpSpPr>
          <p:cNvPr id="446" name="组合 1"/>
          <p:cNvGrpSpPr/>
          <p:nvPr/>
        </p:nvGrpSpPr>
        <p:grpSpPr>
          <a:xfrm>
            <a:off x="8682990" y="2878455"/>
            <a:ext cx="1656080" cy="396875"/>
            <a:chOff x="13674" y="4533"/>
            <a:chExt cx="2608" cy="625"/>
          </a:xfrm>
        </p:grpSpPr>
        <p:sp>
          <p:nvSpPr>
            <p:cNvPr id="1050053" name="Text Box 42"/>
            <p:cNvSpPr txBox="1">
              <a:spLocks noChangeArrowheads="1"/>
            </p:cNvSpPr>
            <p:nvPr/>
          </p:nvSpPr>
          <p:spPr bwMode="auto">
            <a:xfrm>
              <a:off x="13674" y="4533"/>
              <a:ext cx="2608" cy="625"/>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dirty="0">
                  <a:latin typeface="Times New Roman" panose="02020603050405020304" pitchFamily="18" charset="0"/>
                </a:rPr>
                <a:t>&lt;&lt;extend&gt;&gt;</a:t>
              </a:r>
            </a:p>
          </p:txBody>
        </p:sp>
        <p:sp>
          <p:nvSpPr>
            <p:cNvPr id="1050054" name="Line 46"/>
            <p:cNvSpPr>
              <a:spLocks noChangeShapeType="1"/>
            </p:cNvSpPr>
            <p:nvPr/>
          </p:nvSpPr>
          <p:spPr bwMode="auto">
            <a:xfrm>
              <a:off x="13787" y="5158"/>
              <a:ext cx="2155" cy="0"/>
            </a:xfrm>
            <a:prstGeom prst="line">
              <a:avLst/>
            </a:prstGeom>
            <a:noFill/>
            <a:ln w="9525">
              <a:solidFill>
                <a:schemeClr val="tx1"/>
              </a:solidFill>
              <a:prstDash val="dash"/>
              <a:round/>
              <a:tailEnd type="arrow" w="lg" len="lg"/>
            </a:ln>
          </p:spPr>
          <p:txBody>
            <a:bodyPr/>
            <a:lstStyle/>
            <a:p>
              <a:endParaRPr lang="zh-CN" altLang="en-US"/>
            </a:p>
          </p:txBody>
        </p:sp>
      </p:grpSp>
      <p:pic>
        <p:nvPicPr>
          <p:cNvPr id="2097192" name="Picture 48"/>
          <p:cNvPicPr>
            <a:picLocks noChangeAspect="1" noChangeArrowheads="1"/>
          </p:cNvPicPr>
          <p:nvPr/>
        </p:nvPicPr>
        <p:blipFill>
          <a:blip r:embed="rId2"/>
          <a:srcRect/>
          <a:stretch>
            <a:fillRect/>
          </a:stretch>
        </p:blipFill>
        <p:spPr bwMode="auto">
          <a:xfrm>
            <a:off x="8444865" y="4090035"/>
            <a:ext cx="1894205" cy="3333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94305"/>
                                        </p:tgtEl>
                                        <p:attrNameLst>
                                          <p:attrName>style.visibility</p:attrName>
                                        </p:attrNameLst>
                                      </p:cBhvr>
                                      <p:to>
                                        <p:strVal val="visible"/>
                                      </p:to>
                                    </p:set>
                                    <p:animEffect transition="in" filter="blinds(horizontal)">
                                      <p:cBhvr>
                                        <p:cTn id="7" dur="500"/>
                                        <p:tgtEl>
                                          <p:spTgt spid="419430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50047"/>
                                        </p:tgtEl>
                                        <p:attrNameLst>
                                          <p:attrName>style.visibility</p:attrName>
                                        </p:attrNameLst>
                                      </p:cBhvr>
                                      <p:to>
                                        <p:strVal val="visible"/>
                                      </p:to>
                                    </p:set>
                                    <p:animEffect transition="in" filter="checkerboard(across)">
                                      <p:cBhvr>
                                        <p:cTn id="12" dur="500"/>
                                        <p:tgtEl>
                                          <p:spTgt spid="105004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46"/>
                                        </p:tgtEl>
                                        <p:attrNameLst>
                                          <p:attrName>style.visibility</p:attrName>
                                        </p:attrNameLst>
                                      </p:cBhvr>
                                      <p:to>
                                        <p:strVal val="visible"/>
                                      </p:to>
                                    </p:set>
                                    <p:animEffect transition="in" filter="checkerboard(across)">
                                      <p:cBhvr>
                                        <p:cTn id="17" dur="500"/>
                                        <p:tgtEl>
                                          <p:spTgt spid="44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097192"/>
                                        </p:tgtEl>
                                        <p:attrNameLst>
                                          <p:attrName>style.visibility</p:attrName>
                                        </p:attrNameLst>
                                      </p:cBhvr>
                                      <p:to>
                                        <p:strVal val="visible"/>
                                      </p:to>
                                    </p:set>
                                    <p:animEffect transition="in" filter="checkerboard(across)">
                                      <p:cBhvr>
                                        <p:cTn id="22" dur="500"/>
                                        <p:tgtEl>
                                          <p:spTgt spid="2097192"/>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445"/>
                                        </p:tgtEl>
                                        <p:attrNameLst>
                                          <p:attrName>style.visibility</p:attrName>
                                        </p:attrNameLst>
                                      </p:cBhvr>
                                      <p:to>
                                        <p:strVal val="visible"/>
                                      </p:to>
                                    </p:set>
                                    <p:animEffect transition="in" filter="checkerboard(across)">
                                      <p:cBhvr>
                                        <p:cTn id="27" dur="500"/>
                                        <p:tgtEl>
                                          <p:spTgt spid="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8" name="组合 4"/>
          <p:cNvGrpSpPr/>
          <p:nvPr/>
        </p:nvGrpSpPr>
        <p:grpSpPr>
          <a:xfrm>
            <a:off x="2771140" y="1268730"/>
            <a:ext cx="5751830" cy="4714875"/>
            <a:chOff x="900" y="1869"/>
            <a:chExt cx="9058" cy="7425"/>
          </a:xfrm>
        </p:grpSpPr>
        <p:grpSp>
          <p:nvGrpSpPr>
            <p:cNvPr id="449" name="Group 70"/>
            <p:cNvGrpSpPr>
              <a:grpSpLocks noChangeAspect="1"/>
            </p:cNvGrpSpPr>
            <p:nvPr/>
          </p:nvGrpSpPr>
          <p:grpSpPr>
            <a:xfrm>
              <a:off x="900" y="1869"/>
              <a:ext cx="9058" cy="7425"/>
              <a:chOff x="1066" y="1026"/>
              <a:chExt cx="3623" cy="2970"/>
            </a:xfrm>
          </p:grpSpPr>
          <p:sp>
            <p:nvSpPr>
              <p:cNvPr id="1050055" name="AutoShape 69"/>
              <p:cNvSpPr>
                <a:spLocks noChangeAspect="1" noTextEdit="1"/>
              </p:cNvSpPr>
              <p:nvPr/>
            </p:nvSpPr>
            <p:spPr>
              <a:xfrm>
                <a:off x="1066" y="1026"/>
                <a:ext cx="3623" cy="2970"/>
              </a:xfrm>
              <a:prstGeom prst="rect">
                <a:avLst/>
              </a:prstGeom>
              <a:noFill/>
              <a:ln w="9525">
                <a:noFill/>
              </a:ln>
            </p:spPr>
            <p:txBody>
              <a:bodyPr anchor="t"/>
              <a:lstStyle/>
              <a:p>
                <a:pPr algn="ctr"/>
                <a:endParaRPr lang="zh-CN" altLang="en-US">
                  <a:latin typeface="Times New Roman" panose="02020603050405020304" pitchFamily="18" charset="0"/>
                </a:endParaRPr>
              </a:p>
            </p:txBody>
          </p:sp>
          <p:sp>
            <p:nvSpPr>
              <p:cNvPr id="1050056" name="Oval 71"/>
              <p:cNvSpPr/>
              <p:nvPr/>
            </p:nvSpPr>
            <p:spPr>
              <a:xfrm>
                <a:off x="2234" y="1230"/>
                <a:ext cx="437" cy="272"/>
              </a:xfrm>
              <a:prstGeom prst="ellipse">
                <a:avLst/>
              </a:prstGeom>
              <a:solidFill>
                <a:srgbClr val="A3E9BB"/>
              </a:solidFill>
              <a:ln w="2"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50057" name="Rectangle 72"/>
              <p:cNvSpPr/>
              <p:nvPr/>
            </p:nvSpPr>
            <p:spPr>
              <a:xfrm>
                <a:off x="2136" y="1565"/>
                <a:ext cx="512" cy="152"/>
              </a:xfrm>
              <a:prstGeom prst="rect">
                <a:avLst/>
              </a:prstGeom>
              <a:noFill/>
              <a:ln w="9525">
                <a:noFill/>
              </a:ln>
            </p:spPr>
            <p:txBody>
              <a:bodyPr wrap="none" lIns="0" tIns="0" rIns="0" bIns="0" anchor="t">
                <a:spAutoFit/>
              </a:bodyPr>
              <a:lstStyle/>
              <a:p>
                <a:pPr algn="ctr"/>
                <a:r>
                  <a:rPr lang="zh-CN" altLang="en-US" sz="1600" b="0" dirty="0">
                    <a:solidFill>
                      <a:srgbClr val="000000"/>
                    </a:solidFill>
                    <a:latin typeface="Arial" panose="020B0604020202020204" pitchFamily="34" charset="0"/>
                  </a:rPr>
                  <a:t>购买饮料</a:t>
                </a:r>
                <a:endParaRPr lang="zh-CN" altLang="zh-CN" sz="2800" dirty="0">
                  <a:latin typeface="Times New Roman" panose="02020603050405020304" pitchFamily="18" charset="0"/>
                </a:endParaRPr>
              </a:p>
            </p:txBody>
          </p:sp>
          <p:grpSp>
            <p:nvGrpSpPr>
              <p:cNvPr id="450" name="Group 77"/>
              <p:cNvGrpSpPr/>
              <p:nvPr/>
            </p:nvGrpSpPr>
            <p:grpSpPr>
              <a:xfrm>
                <a:off x="1458" y="1177"/>
                <a:ext cx="235" cy="381"/>
                <a:chOff x="1458" y="1177"/>
                <a:chExt cx="235" cy="381"/>
              </a:xfrm>
            </p:grpSpPr>
            <p:sp>
              <p:nvSpPr>
                <p:cNvPr id="1050058" name="Oval 73"/>
                <p:cNvSpPr/>
                <p:nvPr/>
              </p:nvSpPr>
              <p:spPr>
                <a:xfrm>
                  <a:off x="1523" y="1177"/>
                  <a:ext cx="109" cy="128"/>
                </a:xfrm>
                <a:prstGeom prst="ellipse">
                  <a:avLst/>
                </a:prstGeom>
                <a:noFill/>
                <a:ln w="2"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50059" name="Line 74"/>
                <p:cNvSpPr/>
                <p:nvPr/>
              </p:nvSpPr>
              <p:spPr>
                <a:xfrm>
                  <a:off x="1575" y="1302"/>
                  <a:ext cx="0" cy="118"/>
                </a:xfrm>
                <a:prstGeom prst="line">
                  <a:avLst/>
                </a:prstGeom>
                <a:ln w="2" cap="flat" cmpd="sng">
                  <a:solidFill>
                    <a:srgbClr val="990033"/>
                  </a:solidFill>
                  <a:prstDash val="solid"/>
                  <a:round/>
                  <a:headEnd type="none" w="med" len="med"/>
                  <a:tailEnd type="none" w="med" len="med"/>
                </a:ln>
              </p:spPr>
            </p:sp>
            <p:sp>
              <p:nvSpPr>
                <p:cNvPr id="1050060" name="Line 75"/>
                <p:cNvSpPr/>
                <p:nvPr/>
              </p:nvSpPr>
              <p:spPr>
                <a:xfrm>
                  <a:off x="1491" y="1335"/>
                  <a:ext cx="169" cy="0"/>
                </a:xfrm>
                <a:prstGeom prst="line">
                  <a:avLst/>
                </a:prstGeom>
                <a:ln w="2" cap="flat" cmpd="sng">
                  <a:solidFill>
                    <a:srgbClr val="990033"/>
                  </a:solidFill>
                  <a:prstDash val="solid"/>
                  <a:round/>
                  <a:headEnd type="none" w="med" len="med"/>
                  <a:tailEnd type="none" w="med" len="med"/>
                </a:ln>
              </p:spPr>
            </p:sp>
            <p:sp>
              <p:nvSpPr>
                <p:cNvPr id="1050061" name="Freeform 76"/>
                <p:cNvSpPr/>
                <p:nvPr/>
              </p:nvSpPr>
              <p:spPr>
                <a:xfrm>
                  <a:off x="1458" y="1420"/>
                  <a:ext cx="235" cy="138"/>
                </a:xfrm>
                <a:custGeom>
                  <a:avLst/>
                  <a:gdLst/>
                  <a:ahLst/>
                  <a:cxnLst>
                    <a:cxn ang="0">
                      <a:pos x="0" y="69991860"/>
                    </a:cxn>
                    <a:cxn ang="0">
                      <a:pos x="6296029" y="0"/>
                    </a:cxn>
                    <a:cxn ang="0">
                      <a:pos x="12528760" y="69991860"/>
                    </a:cxn>
                  </a:cxnLst>
                  <a:rect l="0" t="0" r="0" b="0"/>
                  <a:pathLst>
                    <a:path w="108" h="54">
                      <a:moveTo>
                        <a:pt x="0" y="54"/>
                      </a:moveTo>
                      <a:lnTo>
                        <a:pt x="54" y="0"/>
                      </a:lnTo>
                      <a:lnTo>
                        <a:pt x="108" y="54"/>
                      </a:lnTo>
                    </a:path>
                  </a:pathLst>
                </a:custGeom>
                <a:noFill/>
                <a:ln w="2" cap="flat" cmpd="sng">
                  <a:solidFill>
                    <a:srgbClr val="990033"/>
                  </a:solidFill>
                  <a:prstDash val="solid"/>
                  <a:round/>
                  <a:headEnd type="none" w="med" len="med"/>
                  <a:tailEnd type="none" w="med" len="med"/>
                </a:ln>
              </p:spPr>
              <p:txBody>
                <a:bodyPr/>
                <a:lstStyle/>
                <a:p>
                  <a:endParaRPr lang="zh-CN" altLang="en-US"/>
                </a:p>
              </p:txBody>
            </p:sp>
          </p:grpSp>
          <p:sp>
            <p:nvSpPr>
              <p:cNvPr id="1050062" name="Rectangle 78"/>
              <p:cNvSpPr/>
              <p:nvPr/>
            </p:nvSpPr>
            <p:spPr>
              <a:xfrm>
                <a:off x="1426" y="1618"/>
                <a:ext cx="256" cy="152"/>
              </a:xfrm>
              <a:prstGeom prst="rect">
                <a:avLst/>
              </a:prstGeom>
              <a:noFill/>
              <a:ln w="9525">
                <a:noFill/>
              </a:ln>
            </p:spPr>
            <p:txBody>
              <a:bodyPr wrap="none" lIns="0" tIns="0" rIns="0" bIns="0" anchor="t">
                <a:spAutoFit/>
              </a:bodyPr>
              <a:lstStyle/>
              <a:p>
                <a:pPr algn="ctr"/>
                <a:r>
                  <a:rPr lang="zh-CN" altLang="en-US" sz="1600" b="0" dirty="0">
                    <a:latin typeface="Times New Roman" panose="02020603050405020304" pitchFamily="18" charset="0"/>
                  </a:rPr>
                  <a:t>顾客</a:t>
                </a:r>
                <a:endParaRPr lang="zh-CN" altLang="zh-CN" sz="1600" b="0" dirty="0">
                  <a:latin typeface="Times New Roman" panose="02020603050405020304" pitchFamily="18" charset="0"/>
                </a:endParaRPr>
              </a:p>
            </p:txBody>
          </p:sp>
          <p:sp>
            <p:nvSpPr>
              <p:cNvPr id="1050063" name="Line 79"/>
              <p:cNvSpPr/>
              <p:nvPr/>
            </p:nvSpPr>
            <p:spPr>
              <a:xfrm>
                <a:off x="1959" y="1366"/>
                <a:ext cx="269" cy="0"/>
              </a:xfrm>
              <a:prstGeom prst="line">
                <a:avLst/>
              </a:prstGeom>
              <a:ln w="2" cap="flat" cmpd="sng">
                <a:solidFill>
                  <a:srgbClr val="990033"/>
                </a:solidFill>
                <a:prstDash val="solid"/>
                <a:round/>
                <a:headEnd type="none" w="med" len="med"/>
                <a:tailEnd type="none" w="med" len="med"/>
              </a:ln>
            </p:spPr>
          </p:sp>
          <p:sp>
            <p:nvSpPr>
              <p:cNvPr id="1050064" name="Line 80"/>
              <p:cNvSpPr/>
              <p:nvPr/>
            </p:nvSpPr>
            <p:spPr>
              <a:xfrm flipH="1">
                <a:off x="2155" y="1366"/>
                <a:ext cx="73" cy="36"/>
              </a:xfrm>
              <a:prstGeom prst="line">
                <a:avLst/>
              </a:prstGeom>
              <a:ln w="2" cap="flat" cmpd="sng">
                <a:solidFill>
                  <a:srgbClr val="990033"/>
                </a:solidFill>
                <a:prstDash val="solid"/>
                <a:round/>
                <a:headEnd type="none" w="med" len="med"/>
                <a:tailEnd type="none" w="med" len="med"/>
              </a:ln>
            </p:spPr>
          </p:sp>
          <p:sp>
            <p:nvSpPr>
              <p:cNvPr id="1050065" name="Line 81"/>
              <p:cNvSpPr/>
              <p:nvPr/>
            </p:nvSpPr>
            <p:spPr>
              <a:xfrm flipH="1" flipV="1">
                <a:off x="2155" y="1330"/>
                <a:ext cx="73" cy="36"/>
              </a:xfrm>
              <a:prstGeom prst="line">
                <a:avLst/>
              </a:prstGeom>
              <a:ln w="2" cap="flat" cmpd="sng">
                <a:solidFill>
                  <a:srgbClr val="990033"/>
                </a:solidFill>
                <a:prstDash val="solid"/>
                <a:round/>
                <a:headEnd type="none" w="med" len="med"/>
                <a:tailEnd type="none" w="med" len="med"/>
              </a:ln>
            </p:spPr>
          </p:sp>
          <p:sp>
            <p:nvSpPr>
              <p:cNvPr id="1050066" name="Line 82"/>
              <p:cNvSpPr/>
              <p:nvPr/>
            </p:nvSpPr>
            <p:spPr>
              <a:xfrm flipH="1">
                <a:off x="1691" y="1366"/>
                <a:ext cx="268" cy="0"/>
              </a:xfrm>
              <a:prstGeom prst="line">
                <a:avLst/>
              </a:prstGeom>
              <a:ln w="2" cap="flat" cmpd="sng">
                <a:solidFill>
                  <a:srgbClr val="990033"/>
                </a:solidFill>
                <a:prstDash val="solid"/>
                <a:round/>
                <a:headEnd type="none" w="med" len="med"/>
                <a:tailEnd type="none" w="med" len="med"/>
              </a:ln>
            </p:spPr>
          </p:sp>
          <p:sp>
            <p:nvSpPr>
              <p:cNvPr id="1050067" name="Oval 83"/>
              <p:cNvSpPr/>
              <p:nvPr/>
            </p:nvSpPr>
            <p:spPr>
              <a:xfrm>
                <a:off x="2228" y="2184"/>
                <a:ext cx="437" cy="272"/>
              </a:xfrm>
              <a:prstGeom prst="ellipse">
                <a:avLst/>
              </a:prstGeom>
              <a:solidFill>
                <a:srgbClr val="A3E9BB"/>
              </a:solidFill>
              <a:ln w="2"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50068" name="Rectangle 84"/>
              <p:cNvSpPr/>
              <p:nvPr/>
            </p:nvSpPr>
            <p:spPr>
              <a:xfrm>
                <a:off x="2298" y="2519"/>
                <a:ext cx="256" cy="152"/>
              </a:xfrm>
              <a:prstGeom prst="rect">
                <a:avLst/>
              </a:prstGeom>
              <a:noFill/>
              <a:ln w="9525">
                <a:noFill/>
              </a:ln>
            </p:spPr>
            <p:txBody>
              <a:bodyPr wrap="none" lIns="0" tIns="0" rIns="0" bIns="0" anchor="t">
                <a:spAutoFit/>
              </a:bodyPr>
              <a:lstStyle/>
              <a:p>
                <a:pPr algn="ctr"/>
                <a:r>
                  <a:rPr lang="zh-CN" altLang="en-US" sz="1600" b="0" dirty="0">
                    <a:latin typeface="Times New Roman" panose="02020603050405020304" pitchFamily="18" charset="0"/>
                  </a:rPr>
                  <a:t>供货</a:t>
                </a:r>
                <a:endParaRPr lang="zh-CN" altLang="zh-CN" sz="1600" b="0" dirty="0">
                  <a:latin typeface="Times New Roman" panose="02020603050405020304" pitchFamily="18" charset="0"/>
                </a:endParaRPr>
              </a:p>
            </p:txBody>
          </p:sp>
          <p:grpSp>
            <p:nvGrpSpPr>
              <p:cNvPr id="451" name="Group 89"/>
              <p:cNvGrpSpPr/>
              <p:nvPr/>
            </p:nvGrpSpPr>
            <p:grpSpPr>
              <a:xfrm>
                <a:off x="1446" y="2133"/>
                <a:ext cx="234" cy="381"/>
                <a:chOff x="1446" y="2133"/>
                <a:chExt cx="234" cy="381"/>
              </a:xfrm>
            </p:grpSpPr>
            <p:sp>
              <p:nvSpPr>
                <p:cNvPr id="1050069" name="Oval 85"/>
                <p:cNvSpPr/>
                <p:nvPr/>
              </p:nvSpPr>
              <p:spPr>
                <a:xfrm>
                  <a:off x="1511" y="2133"/>
                  <a:ext cx="109" cy="128"/>
                </a:xfrm>
                <a:prstGeom prst="ellipse">
                  <a:avLst/>
                </a:prstGeom>
                <a:noFill/>
                <a:ln w="2"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50070" name="Line 86"/>
                <p:cNvSpPr/>
                <p:nvPr/>
              </p:nvSpPr>
              <p:spPr>
                <a:xfrm>
                  <a:off x="1563" y="2259"/>
                  <a:ext cx="0" cy="117"/>
                </a:xfrm>
                <a:prstGeom prst="line">
                  <a:avLst/>
                </a:prstGeom>
                <a:ln w="2" cap="flat" cmpd="sng">
                  <a:solidFill>
                    <a:srgbClr val="990033"/>
                  </a:solidFill>
                  <a:prstDash val="solid"/>
                  <a:round/>
                  <a:headEnd type="none" w="med" len="med"/>
                  <a:tailEnd type="none" w="med" len="med"/>
                </a:ln>
              </p:spPr>
            </p:sp>
            <p:sp>
              <p:nvSpPr>
                <p:cNvPr id="1050071" name="Line 87"/>
                <p:cNvSpPr/>
                <p:nvPr/>
              </p:nvSpPr>
              <p:spPr>
                <a:xfrm>
                  <a:off x="1479" y="2292"/>
                  <a:ext cx="169" cy="0"/>
                </a:xfrm>
                <a:prstGeom prst="line">
                  <a:avLst/>
                </a:prstGeom>
                <a:ln w="2" cap="flat" cmpd="sng">
                  <a:solidFill>
                    <a:srgbClr val="990033"/>
                  </a:solidFill>
                  <a:prstDash val="solid"/>
                  <a:round/>
                  <a:headEnd type="none" w="med" len="med"/>
                  <a:tailEnd type="none" w="med" len="med"/>
                </a:ln>
              </p:spPr>
            </p:sp>
            <p:sp>
              <p:nvSpPr>
                <p:cNvPr id="1050072" name="Freeform 88"/>
                <p:cNvSpPr/>
                <p:nvPr/>
              </p:nvSpPr>
              <p:spPr>
                <a:xfrm>
                  <a:off x="1446" y="2376"/>
                  <a:ext cx="234" cy="138"/>
                </a:xfrm>
                <a:custGeom>
                  <a:avLst/>
                  <a:gdLst/>
                  <a:ahLst/>
                  <a:cxnLst>
                    <a:cxn ang="0">
                      <a:pos x="0" y="69991860"/>
                    </a:cxn>
                    <a:cxn ang="0">
                      <a:pos x="5864484" y="0"/>
                    </a:cxn>
                    <a:cxn ang="0">
                      <a:pos x="11762443" y="69991860"/>
                    </a:cxn>
                  </a:cxnLst>
                  <a:rect l="0" t="0" r="0" b="0"/>
                  <a:pathLst>
                    <a:path w="108" h="54">
                      <a:moveTo>
                        <a:pt x="0" y="54"/>
                      </a:moveTo>
                      <a:lnTo>
                        <a:pt x="54" y="0"/>
                      </a:lnTo>
                      <a:lnTo>
                        <a:pt x="108" y="54"/>
                      </a:lnTo>
                    </a:path>
                  </a:pathLst>
                </a:custGeom>
                <a:noFill/>
                <a:ln w="2" cap="flat" cmpd="sng">
                  <a:solidFill>
                    <a:srgbClr val="990033"/>
                  </a:solidFill>
                  <a:prstDash val="solid"/>
                  <a:round/>
                  <a:headEnd type="none" w="med" len="med"/>
                  <a:tailEnd type="none" w="med" len="med"/>
                </a:ln>
              </p:spPr>
              <p:txBody>
                <a:bodyPr/>
                <a:lstStyle/>
                <a:p>
                  <a:endParaRPr lang="zh-CN" altLang="en-US"/>
                </a:p>
              </p:txBody>
            </p:sp>
          </p:grpSp>
          <p:sp>
            <p:nvSpPr>
              <p:cNvPr id="1050073" name="Rectangle 90"/>
              <p:cNvSpPr/>
              <p:nvPr/>
            </p:nvSpPr>
            <p:spPr>
              <a:xfrm>
                <a:off x="1243" y="2575"/>
                <a:ext cx="512" cy="152"/>
              </a:xfrm>
              <a:prstGeom prst="rect">
                <a:avLst/>
              </a:prstGeom>
              <a:noFill/>
              <a:ln w="9525">
                <a:noFill/>
              </a:ln>
            </p:spPr>
            <p:txBody>
              <a:bodyPr wrap="none" lIns="0" tIns="0" rIns="0" bIns="0" anchor="t">
                <a:spAutoFit/>
              </a:bodyPr>
              <a:lstStyle/>
              <a:p>
                <a:pPr algn="ctr"/>
                <a:r>
                  <a:rPr lang="zh-CN" altLang="en-US" sz="1600" b="0" dirty="0">
                    <a:latin typeface="Times New Roman" panose="02020603050405020304" pitchFamily="18" charset="0"/>
                  </a:rPr>
                  <a:t>销售代表</a:t>
                </a:r>
                <a:endParaRPr lang="zh-CN" altLang="zh-CN" sz="1600" b="0" dirty="0">
                  <a:latin typeface="Times New Roman" panose="02020603050405020304" pitchFamily="18" charset="0"/>
                </a:endParaRPr>
              </a:p>
            </p:txBody>
          </p:sp>
          <p:sp>
            <p:nvSpPr>
              <p:cNvPr id="1050074" name="Line 91"/>
              <p:cNvSpPr/>
              <p:nvPr/>
            </p:nvSpPr>
            <p:spPr>
              <a:xfrm>
                <a:off x="1949" y="2318"/>
                <a:ext cx="273" cy="0"/>
              </a:xfrm>
              <a:prstGeom prst="line">
                <a:avLst/>
              </a:prstGeom>
              <a:ln w="2" cap="flat" cmpd="sng">
                <a:solidFill>
                  <a:srgbClr val="990033"/>
                </a:solidFill>
                <a:prstDash val="solid"/>
                <a:round/>
                <a:headEnd type="none" w="med" len="med"/>
                <a:tailEnd type="none" w="med" len="med"/>
              </a:ln>
            </p:spPr>
          </p:sp>
          <p:sp>
            <p:nvSpPr>
              <p:cNvPr id="1050075" name="Line 92"/>
              <p:cNvSpPr/>
              <p:nvPr/>
            </p:nvSpPr>
            <p:spPr>
              <a:xfrm flipH="1">
                <a:off x="2149" y="2318"/>
                <a:ext cx="73" cy="36"/>
              </a:xfrm>
              <a:prstGeom prst="line">
                <a:avLst/>
              </a:prstGeom>
              <a:ln w="2" cap="flat" cmpd="sng">
                <a:solidFill>
                  <a:srgbClr val="990033"/>
                </a:solidFill>
                <a:prstDash val="solid"/>
                <a:round/>
                <a:headEnd type="none" w="med" len="med"/>
                <a:tailEnd type="none" w="med" len="med"/>
              </a:ln>
            </p:spPr>
          </p:sp>
          <p:sp>
            <p:nvSpPr>
              <p:cNvPr id="1050076" name="Line 93"/>
              <p:cNvSpPr/>
              <p:nvPr/>
            </p:nvSpPr>
            <p:spPr>
              <a:xfrm flipH="1" flipV="1">
                <a:off x="2149" y="2281"/>
                <a:ext cx="73" cy="37"/>
              </a:xfrm>
              <a:prstGeom prst="line">
                <a:avLst/>
              </a:prstGeom>
              <a:ln w="2" cap="flat" cmpd="sng">
                <a:solidFill>
                  <a:srgbClr val="990033"/>
                </a:solidFill>
                <a:prstDash val="solid"/>
                <a:round/>
                <a:headEnd type="none" w="med" len="med"/>
                <a:tailEnd type="none" w="med" len="med"/>
              </a:ln>
            </p:spPr>
          </p:sp>
          <p:sp>
            <p:nvSpPr>
              <p:cNvPr id="1050077" name="Line 94"/>
              <p:cNvSpPr/>
              <p:nvPr/>
            </p:nvSpPr>
            <p:spPr>
              <a:xfrm flipH="1">
                <a:off x="1678" y="2318"/>
                <a:ext cx="271" cy="0"/>
              </a:xfrm>
              <a:prstGeom prst="line">
                <a:avLst/>
              </a:prstGeom>
              <a:ln w="2" cap="flat" cmpd="sng">
                <a:solidFill>
                  <a:srgbClr val="990033"/>
                </a:solidFill>
                <a:prstDash val="solid"/>
                <a:round/>
                <a:headEnd type="none" w="med" len="med"/>
                <a:tailEnd type="none" w="med" len="med"/>
              </a:ln>
            </p:spPr>
          </p:sp>
          <p:sp>
            <p:nvSpPr>
              <p:cNvPr id="1050078" name="Oval 95"/>
              <p:cNvSpPr/>
              <p:nvPr/>
            </p:nvSpPr>
            <p:spPr>
              <a:xfrm>
                <a:off x="2311" y="3066"/>
                <a:ext cx="437" cy="271"/>
              </a:xfrm>
              <a:prstGeom prst="ellipse">
                <a:avLst/>
              </a:prstGeom>
              <a:solidFill>
                <a:srgbClr val="A3E9BB"/>
              </a:solidFill>
              <a:ln w="2"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50079" name="Rectangle 96"/>
              <p:cNvSpPr/>
              <p:nvPr/>
            </p:nvSpPr>
            <p:spPr>
              <a:xfrm>
                <a:off x="2380" y="3401"/>
                <a:ext cx="256" cy="152"/>
              </a:xfrm>
              <a:prstGeom prst="rect">
                <a:avLst/>
              </a:prstGeom>
              <a:noFill/>
              <a:ln w="9525">
                <a:noFill/>
              </a:ln>
            </p:spPr>
            <p:txBody>
              <a:bodyPr wrap="none" lIns="0" tIns="0" rIns="0" bIns="0" anchor="t">
                <a:spAutoFit/>
              </a:bodyPr>
              <a:lstStyle/>
              <a:p>
                <a:pPr algn="ctr"/>
                <a:r>
                  <a:rPr lang="zh-CN" altLang="en-US" sz="1600" b="0" dirty="0">
                    <a:latin typeface="Times New Roman" panose="02020603050405020304" pitchFamily="18" charset="0"/>
                  </a:rPr>
                  <a:t>收钱</a:t>
                </a:r>
                <a:endParaRPr lang="zh-CN" altLang="zh-CN" sz="1600" b="0" dirty="0">
                  <a:latin typeface="Times New Roman" panose="02020603050405020304" pitchFamily="18" charset="0"/>
                </a:endParaRPr>
              </a:p>
            </p:txBody>
          </p:sp>
          <p:grpSp>
            <p:nvGrpSpPr>
              <p:cNvPr id="452" name="Group 101"/>
              <p:cNvGrpSpPr/>
              <p:nvPr/>
            </p:nvGrpSpPr>
            <p:grpSpPr>
              <a:xfrm>
                <a:off x="1484" y="3036"/>
                <a:ext cx="235" cy="382"/>
                <a:chOff x="1484" y="3036"/>
                <a:chExt cx="235" cy="382"/>
              </a:xfrm>
            </p:grpSpPr>
            <p:sp>
              <p:nvSpPr>
                <p:cNvPr id="1050080" name="Oval 97"/>
                <p:cNvSpPr/>
                <p:nvPr/>
              </p:nvSpPr>
              <p:spPr>
                <a:xfrm>
                  <a:off x="1550" y="3036"/>
                  <a:ext cx="108" cy="128"/>
                </a:xfrm>
                <a:prstGeom prst="ellipse">
                  <a:avLst/>
                </a:prstGeom>
                <a:noFill/>
                <a:ln w="3"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50081" name="Line 98"/>
                <p:cNvSpPr/>
                <p:nvPr/>
              </p:nvSpPr>
              <p:spPr>
                <a:xfrm>
                  <a:off x="1602" y="3162"/>
                  <a:ext cx="0" cy="117"/>
                </a:xfrm>
                <a:prstGeom prst="line">
                  <a:avLst/>
                </a:prstGeom>
                <a:ln w="3" cap="flat" cmpd="sng">
                  <a:solidFill>
                    <a:srgbClr val="990033"/>
                  </a:solidFill>
                  <a:prstDash val="solid"/>
                  <a:round/>
                  <a:headEnd type="none" w="med" len="med"/>
                  <a:tailEnd type="none" w="med" len="med"/>
                </a:ln>
              </p:spPr>
            </p:sp>
            <p:sp>
              <p:nvSpPr>
                <p:cNvPr id="1050082" name="Line 99"/>
                <p:cNvSpPr/>
                <p:nvPr/>
              </p:nvSpPr>
              <p:spPr>
                <a:xfrm>
                  <a:off x="1517" y="3195"/>
                  <a:ext cx="169" cy="0"/>
                </a:xfrm>
                <a:prstGeom prst="line">
                  <a:avLst/>
                </a:prstGeom>
                <a:ln w="3" cap="flat" cmpd="sng">
                  <a:solidFill>
                    <a:srgbClr val="990033"/>
                  </a:solidFill>
                  <a:prstDash val="solid"/>
                  <a:round/>
                  <a:headEnd type="none" w="med" len="med"/>
                  <a:tailEnd type="none" w="med" len="med"/>
                </a:ln>
              </p:spPr>
            </p:sp>
            <p:sp>
              <p:nvSpPr>
                <p:cNvPr id="1050083" name="Freeform 100"/>
                <p:cNvSpPr/>
                <p:nvPr/>
              </p:nvSpPr>
              <p:spPr>
                <a:xfrm>
                  <a:off x="1484" y="3279"/>
                  <a:ext cx="235" cy="139"/>
                </a:xfrm>
                <a:custGeom>
                  <a:avLst/>
                  <a:gdLst/>
                  <a:ahLst/>
                  <a:cxnLst>
                    <a:cxn ang="0">
                      <a:pos x="0" y="78001369"/>
                    </a:cxn>
                    <a:cxn ang="0">
                      <a:pos x="6296029" y="0"/>
                    </a:cxn>
                    <a:cxn ang="0">
                      <a:pos x="12528760" y="78001369"/>
                    </a:cxn>
                  </a:cxnLst>
                  <a:rect l="0" t="0" r="0" b="0"/>
                  <a:pathLst>
                    <a:path w="108" h="54">
                      <a:moveTo>
                        <a:pt x="0" y="54"/>
                      </a:moveTo>
                      <a:lnTo>
                        <a:pt x="54" y="0"/>
                      </a:lnTo>
                      <a:lnTo>
                        <a:pt x="108" y="54"/>
                      </a:lnTo>
                    </a:path>
                  </a:pathLst>
                </a:custGeom>
                <a:noFill/>
                <a:ln w="3" cap="flat" cmpd="sng">
                  <a:solidFill>
                    <a:srgbClr val="990033"/>
                  </a:solidFill>
                  <a:prstDash val="solid"/>
                  <a:round/>
                  <a:headEnd type="none" w="med" len="med"/>
                  <a:tailEnd type="none" w="med" len="med"/>
                </a:ln>
              </p:spPr>
              <p:txBody>
                <a:bodyPr/>
                <a:lstStyle/>
                <a:p>
                  <a:endParaRPr lang="zh-CN" altLang="en-US"/>
                </a:p>
              </p:txBody>
            </p:sp>
          </p:grpSp>
          <p:sp>
            <p:nvSpPr>
              <p:cNvPr id="1050084" name="Rectangle 102"/>
              <p:cNvSpPr/>
              <p:nvPr/>
            </p:nvSpPr>
            <p:spPr>
              <a:xfrm>
                <a:off x="1369" y="3478"/>
                <a:ext cx="384" cy="152"/>
              </a:xfrm>
              <a:prstGeom prst="rect">
                <a:avLst/>
              </a:prstGeom>
              <a:noFill/>
              <a:ln w="9525">
                <a:noFill/>
              </a:ln>
            </p:spPr>
            <p:txBody>
              <a:bodyPr wrap="none" lIns="0" tIns="0" rIns="0" bIns="0" anchor="t">
                <a:spAutoFit/>
              </a:bodyPr>
              <a:lstStyle/>
              <a:p>
                <a:pPr algn="ctr"/>
                <a:r>
                  <a:rPr lang="zh-CN" altLang="en-US" sz="1600" b="0" dirty="0">
                    <a:latin typeface="Times New Roman" panose="02020603050405020304" pitchFamily="18" charset="0"/>
                  </a:rPr>
                  <a:t>收款人</a:t>
                </a:r>
                <a:endParaRPr lang="zh-CN" altLang="zh-CN" sz="1600" b="0" dirty="0">
                  <a:latin typeface="Times New Roman" panose="02020603050405020304" pitchFamily="18" charset="0"/>
                </a:endParaRPr>
              </a:p>
            </p:txBody>
          </p:sp>
          <p:sp>
            <p:nvSpPr>
              <p:cNvPr id="1050085" name="Line 103"/>
              <p:cNvSpPr/>
              <p:nvPr/>
            </p:nvSpPr>
            <p:spPr>
              <a:xfrm flipV="1">
                <a:off x="2010" y="3202"/>
                <a:ext cx="293" cy="7"/>
              </a:xfrm>
              <a:prstGeom prst="line">
                <a:avLst/>
              </a:prstGeom>
              <a:ln w="2" cap="flat" cmpd="sng">
                <a:solidFill>
                  <a:srgbClr val="990033"/>
                </a:solidFill>
                <a:prstDash val="solid"/>
                <a:round/>
                <a:headEnd type="none" w="med" len="med"/>
                <a:tailEnd type="none" w="med" len="med"/>
              </a:ln>
            </p:spPr>
          </p:sp>
          <p:sp>
            <p:nvSpPr>
              <p:cNvPr id="1050086" name="Line 104"/>
              <p:cNvSpPr/>
              <p:nvPr/>
            </p:nvSpPr>
            <p:spPr>
              <a:xfrm flipH="1">
                <a:off x="2230" y="3202"/>
                <a:ext cx="73" cy="38"/>
              </a:xfrm>
              <a:prstGeom prst="line">
                <a:avLst/>
              </a:prstGeom>
              <a:ln w="2" cap="flat" cmpd="sng">
                <a:solidFill>
                  <a:srgbClr val="990033"/>
                </a:solidFill>
                <a:prstDash val="solid"/>
                <a:round/>
                <a:headEnd type="none" w="med" len="med"/>
                <a:tailEnd type="none" w="med" len="med"/>
              </a:ln>
            </p:spPr>
          </p:sp>
          <p:sp>
            <p:nvSpPr>
              <p:cNvPr id="1050087" name="Line 105"/>
              <p:cNvSpPr/>
              <p:nvPr/>
            </p:nvSpPr>
            <p:spPr>
              <a:xfrm flipH="1" flipV="1">
                <a:off x="2230" y="3168"/>
                <a:ext cx="73" cy="34"/>
              </a:xfrm>
              <a:prstGeom prst="line">
                <a:avLst/>
              </a:prstGeom>
              <a:ln w="2" cap="flat" cmpd="sng">
                <a:solidFill>
                  <a:srgbClr val="990033"/>
                </a:solidFill>
                <a:prstDash val="solid"/>
                <a:round/>
                <a:headEnd type="none" w="med" len="med"/>
                <a:tailEnd type="none" w="med" len="med"/>
              </a:ln>
            </p:spPr>
          </p:sp>
          <p:sp>
            <p:nvSpPr>
              <p:cNvPr id="1050088" name="Line 106"/>
              <p:cNvSpPr/>
              <p:nvPr/>
            </p:nvSpPr>
            <p:spPr>
              <a:xfrm flipH="1">
                <a:off x="1717" y="3209"/>
                <a:ext cx="293" cy="7"/>
              </a:xfrm>
              <a:prstGeom prst="line">
                <a:avLst/>
              </a:prstGeom>
              <a:ln w="2" cap="flat" cmpd="sng">
                <a:solidFill>
                  <a:srgbClr val="990033"/>
                </a:solidFill>
                <a:prstDash val="solid"/>
                <a:round/>
                <a:headEnd type="none" w="med" len="med"/>
                <a:tailEnd type="none" w="med" len="med"/>
              </a:ln>
            </p:spPr>
          </p:sp>
          <p:sp>
            <p:nvSpPr>
              <p:cNvPr id="1050089" name="Oval 107"/>
              <p:cNvSpPr/>
              <p:nvPr/>
            </p:nvSpPr>
            <p:spPr>
              <a:xfrm>
                <a:off x="3607" y="2119"/>
                <a:ext cx="436" cy="271"/>
              </a:xfrm>
              <a:prstGeom prst="ellipse">
                <a:avLst/>
              </a:prstGeom>
              <a:solidFill>
                <a:srgbClr val="A3E9BB"/>
              </a:solidFill>
              <a:ln w="2"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50090" name="Rectangle 108"/>
              <p:cNvSpPr/>
              <p:nvPr/>
            </p:nvSpPr>
            <p:spPr>
              <a:xfrm>
                <a:off x="3532" y="2451"/>
                <a:ext cx="640" cy="152"/>
              </a:xfrm>
              <a:prstGeom prst="rect">
                <a:avLst/>
              </a:prstGeom>
              <a:noFill/>
              <a:ln w="9525">
                <a:noFill/>
              </a:ln>
            </p:spPr>
            <p:txBody>
              <a:bodyPr wrap="none" lIns="0" tIns="0" rIns="0" bIns="0" anchor="t">
                <a:spAutoFit/>
              </a:bodyPr>
              <a:lstStyle/>
              <a:p>
                <a:pPr algn="ctr"/>
                <a:r>
                  <a:rPr lang="zh-CN" altLang="en-US" sz="1600" b="0" dirty="0">
                    <a:latin typeface="Times New Roman" panose="02020603050405020304" pitchFamily="18" charset="0"/>
                  </a:rPr>
                  <a:t>打开饮料机</a:t>
                </a:r>
                <a:endParaRPr lang="zh-CN" altLang="zh-CN" sz="1600" b="0" dirty="0">
                  <a:latin typeface="Times New Roman" panose="02020603050405020304" pitchFamily="18" charset="0"/>
                </a:endParaRPr>
              </a:p>
            </p:txBody>
          </p:sp>
          <p:sp>
            <p:nvSpPr>
              <p:cNvPr id="1050091" name="Oval 109"/>
              <p:cNvSpPr/>
              <p:nvPr/>
            </p:nvSpPr>
            <p:spPr>
              <a:xfrm>
                <a:off x="3663" y="3012"/>
                <a:ext cx="437" cy="272"/>
              </a:xfrm>
              <a:prstGeom prst="ellipse">
                <a:avLst/>
              </a:prstGeom>
              <a:solidFill>
                <a:srgbClr val="A3E9BB"/>
              </a:solidFill>
              <a:ln w="2"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50092" name="Rectangle 110"/>
              <p:cNvSpPr/>
              <p:nvPr/>
            </p:nvSpPr>
            <p:spPr>
              <a:xfrm>
                <a:off x="3476" y="3347"/>
                <a:ext cx="640" cy="152"/>
              </a:xfrm>
              <a:prstGeom prst="rect">
                <a:avLst/>
              </a:prstGeom>
              <a:noFill/>
              <a:ln w="9525">
                <a:noFill/>
              </a:ln>
            </p:spPr>
            <p:txBody>
              <a:bodyPr wrap="none" lIns="0" tIns="0" rIns="0" bIns="0" anchor="t">
                <a:spAutoFit/>
              </a:bodyPr>
              <a:lstStyle/>
              <a:p>
                <a:pPr algn="ctr"/>
                <a:r>
                  <a:rPr lang="zh-CN" altLang="en-US" sz="1600" b="0" dirty="0">
                    <a:latin typeface="Times New Roman" panose="02020603050405020304" pitchFamily="18" charset="0"/>
                  </a:rPr>
                  <a:t>关闭饮料机</a:t>
                </a:r>
                <a:endParaRPr lang="zh-CN" altLang="zh-CN" sz="1600" b="0" dirty="0">
                  <a:latin typeface="Times New Roman" panose="02020603050405020304" pitchFamily="18" charset="0"/>
                </a:endParaRPr>
              </a:p>
            </p:txBody>
          </p:sp>
          <p:sp>
            <p:nvSpPr>
              <p:cNvPr id="1050093" name="Line 111"/>
              <p:cNvSpPr/>
              <p:nvPr/>
            </p:nvSpPr>
            <p:spPr>
              <a:xfrm flipV="1">
                <a:off x="2665" y="2257"/>
                <a:ext cx="936" cy="46"/>
              </a:xfrm>
              <a:prstGeom prst="line">
                <a:avLst/>
              </a:prstGeom>
              <a:ln w="0" cap="flat" cmpd="sng">
                <a:solidFill>
                  <a:srgbClr val="990033"/>
                </a:solidFill>
                <a:prstDash val="dash"/>
                <a:round/>
                <a:headEnd type="none" w="med" len="med"/>
                <a:tailEnd type="none" w="med" len="med"/>
              </a:ln>
            </p:spPr>
          </p:sp>
          <p:sp>
            <p:nvSpPr>
              <p:cNvPr id="1050094" name="Line 112"/>
              <p:cNvSpPr/>
              <p:nvPr/>
            </p:nvSpPr>
            <p:spPr>
              <a:xfrm flipH="1">
                <a:off x="3530" y="2257"/>
                <a:ext cx="71" cy="39"/>
              </a:xfrm>
              <a:prstGeom prst="line">
                <a:avLst/>
              </a:prstGeom>
              <a:ln w="2" cap="flat" cmpd="sng">
                <a:solidFill>
                  <a:srgbClr val="990033"/>
                </a:solidFill>
                <a:prstDash val="solid"/>
                <a:round/>
                <a:headEnd type="none" w="med" len="med"/>
                <a:tailEnd type="none" w="med" len="med"/>
              </a:ln>
            </p:spPr>
          </p:sp>
          <p:sp>
            <p:nvSpPr>
              <p:cNvPr id="1050095" name="Line 113"/>
              <p:cNvSpPr/>
              <p:nvPr/>
            </p:nvSpPr>
            <p:spPr>
              <a:xfrm flipH="1" flipV="1">
                <a:off x="3526" y="2223"/>
                <a:ext cx="75" cy="34"/>
              </a:xfrm>
              <a:prstGeom prst="line">
                <a:avLst/>
              </a:prstGeom>
              <a:ln w="2" cap="flat" cmpd="sng">
                <a:solidFill>
                  <a:srgbClr val="990033"/>
                </a:solidFill>
                <a:prstDash val="solid"/>
                <a:round/>
                <a:headEnd type="none" w="med" len="med"/>
                <a:tailEnd type="none" w="med" len="med"/>
              </a:ln>
            </p:spPr>
          </p:sp>
          <p:sp>
            <p:nvSpPr>
              <p:cNvPr id="1050096" name="Rectangle 114"/>
              <p:cNvSpPr/>
              <p:nvPr/>
            </p:nvSpPr>
            <p:spPr>
              <a:xfrm>
                <a:off x="2764" y="2087"/>
                <a:ext cx="640" cy="144"/>
              </a:xfrm>
              <a:prstGeom prst="rect">
                <a:avLst/>
              </a:prstGeom>
              <a:noFill/>
              <a:ln w="9525">
                <a:noFill/>
              </a:ln>
            </p:spPr>
            <p:txBody>
              <a:bodyPr wrap="none" lIns="0" tIns="0" rIns="0" bIns="0" anchor="t">
                <a:spAutoFit/>
              </a:bodyPr>
              <a:lstStyle/>
              <a:p>
                <a:pPr algn="ctr"/>
                <a:r>
                  <a:rPr lang="zh-CN" altLang="zh-CN" sz="1500" b="0" dirty="0">
                    <a:solidFill>
                      <a:srgbClr val="000000"/>
                    </a:solidFill>
                    <a:latin typeface="Arial" panose="020B0604020202020204" pitchFamily="34" charset="0"/>
                  </a:rPr>
                  <a:t>&lt;&lt;include&gt;&gt;</a:t>
                </a:r>
                <a:endParaRPr lang="zh-CN" altLang="zh-CN" dirty="0">
                  <a:latin typeface="Times New Roman" panose="02020603050405020304" pitchFamily="18" charset="0"/>
                </a:endParaRPr>
              </a:p>
            </p:txBody>
          </p:sp>
          <p:sp>
            <p:nvSpPr>
              <p:cNvPr id="1050097" name="Line 115"/>
              <p:cNvSpPr/>
              <p:nvPr/>
            </p:nvSpPr>
            <p:spPr>
              <a:xfrm flipV="1">
                <a:off x="2709" y="2444"/>
                <a:ext cx="851" cy="617"/>
              </a:xfrm>
              <a:prstGeom prst="line">
                <a:avLst/>
              </a:prstGeom>
              <a:ln w="0" cap="flat" cmpd="sng">
                <a:solidFill>
                  <a:srgbClr val="990033"/>
                </a:solidFill>
                <a:prstDash val="dash"/>
                <a:round/>
                <a:headEnd type="none" w="med" len="med"/>
                <a:tailEnd type="none" w="med" len="med"/>
              </a:ln>
            </p:spPr>
          </p:sp>
          <p:sp>
            <p:nvSpPr>
              <p:cNvPr id="1050098" name="Line 116"/>
              <p:cNvSpPr/>
              <p:nvPr/>
            </p:nvSpPr>
            <p:spPr>
              <a:xfrm flipH="1">
                <a:off x="3514" y="2444"/>
                <a:ext cx="46" cy="78"/>
              </a:xfrm>
              <a:prstGeom prst="line">
                <a:avLst/>
              </a:prstGeom>
              <a:ln w="2" cap="flat" cmpd="sng">
                <a:solidFill>
                  <a:srgbClr val="990033"/>
                </a:solidFill>
                <a:prstDash val="solid"/>
                <a:round/>
                <a:headEnd type="none" w="med" len="med"/>
                <a:tailEnd type="none" w="med" len="med"/>
              </a:ln>
            </p:spPr>
          </p:sp>
          <p:sp>
            <p:nvSpPr>
              <p:cNvPr id="1050099" name="Line 117"/>
              <p:cNvSpPr/>
              <p:nvPr/>
            </p:nvSpPr>
            <p:spPr>
              <a:xfrm flipH="1">
                <a:off x="3481" y="2444"/>
                <a:ext cx="79" cy="15"/>
              </a:xfrm>
              <a:prstGeom prst="line">
                <a:avLst/>
              </a:prstGeom>
              <a:ln w="2" cap="flat" cmpd="sng">
                <a:solidFill>
                  <a:srgbClr val="990033"/>
                </a:solidFill>
                <a:prstDash val="solid"/>
                <a:round/>
                <a:headEnd type="none" w="med" len="med"/>
                <a:tailEnd type="none" w="med" len="med"/>
              </a:ln>
            </p:spPr>
          </p:sp>
          <p:sp>
            <p:nvSpPr>
              <p:cNvPr id="1050100" name="Line 118"/>
              <p:cNvSpPr/>
              <p:nvPr/>
            </p:nvSpPr>
            <p:spPr>
              <a:xfrm>
                <a:off x="2665" y="2442"/>
                <a:ext cx="992" cy="570"/>
              </a:xfrm>
              <a:prstGeom prst="line">
                <a:avLst/>
              </a:prstGeom>
              <a:ln w="0" cap="flat" cmpd="sng">
                <a:solidFill>
                  <a:srgbClr val="990033"/>
                </a:solidFill>
                <a:prstDash val="dash"/>
                <a:round/>
                <a:headEnd type="none" w="med" len="med"/>
                <a:tailEnd type="none" w="med" len="med"/>
              </a:ln>
            </p:spPr>
          </p:sp>
          <p:sp>
            <p:nvSpPr>
              <p:cNvPr id="1050101" name="Line 119"/>
              <p:cNvSpPr/>
              <p:nvPr/>
            </p:nvSpPr>
            <p:spPr>
              <a:xfrm flipH="1" flipV="1">
                <a:off x="3605" y="2939"/>
                <a:ext cx="52" cy="73"/>
              </a:xfrm>
              <a:prstGeom prst="line">
                <a:avLst/>
              </a:prstGeom>
              <a:ln w="2" cap="flat" cmpd="sng">
                <a:solidFill>
                  <a:srgbClr val="990033"/>
                </a:solidFill>
                <a:prstDash val="solid"/>
                <a:round/>
                <a:headEnd type="none" w="med" len="med"/>
                <a:tailEnd type="none" w="med" len="med"/>
              </a:ln>
            </p:spPr>
          </p:sp>
          <p:sp>
            <p:nvSpPr>
              <p:cNvPr id="1050102" name="Line 120"/>
              <p:cNvSpPr/>
              <p:nvPr/>
            </p:nvSpPr>
            <p:spPr>
              <a:xfrm flipH="1" flipV="1">
                <a:off x="3581" y="3007"/>
                <a:ext cx="76" cy="5"/>
              </a:xfrm>
              <a:prstGeom prst="line">
                <a:avLst/>
              </a:prstGeom>
              <a:ln w="2" cap="flat" cmpd="sng">
                <a:solidFill>
                  <a:srgbClr val="990033"/>
                </a:solidFill>
                <a:prstDash val="solid"/>
                <a:round/>
                <a:headEnd type="none" w="med" len="med"/>
                <a:tailEnd type="none" w="med" len="med"/>
              </a:ln>
            </p:spPr>
          </p:sp>
          <p:sp>
            <p:nvSpPr>
              <p:cNvPr id="1050103" name="Line 121"/>
              <p:cNvSpPr/>
              <p:nvPr/>
            </p:nvSpPr>
            <p:spPr>
              <a:xfrm flipV="1">
                <a:off x="2748" y="3151"/>
                <a:ext cx="911" cy="36"/>
              </a:xfrm>
              <a:prstGeom prst="line">
                <a:avLst/>
              </a:prstGeom>
              <a:ln w="0" cap="flat" cmpd="sng">
                <a:solidFill>
                  <a:srgbClr val="990033"/>
                </a:solidFill>
                <a:prstDash val="dash"/>
                <a:round/>
                <a:headEnd type="none" w="med" len="med"/>
                <a:tailEnd type="none" w="med" len="med"/>
              </a:ln>
            </p:spPr>
          </p:sp>
          <p:sp>
            <p:nvSpPr>
              <p:cNvPr id="1050104" name="Line 122"/>
              <p:cNvSpPr/>
              <p:nvPr/>
            </p:nvSpPr>
            <p:spPr>
              <a:xfrm flipH="1">
                <a:off x="3587" y="3151"/>
                <a:ext cx="72" cy="38"/>
              </a:xfrm>
              <a:prstGeom prst="line">
                <a:avLst/>
              </a:prstGeom>
              <a:ln w="2" cap="flat" cmpd="sng">
                <a:solidFill>
                  <a:srgbClr val="990033"/>
                </a:solidFill>
                <a:prstDash val="solid"/>
                <a:round/>
                <a:headEnd type="none" w="med" len="med"/>
                <a:tailEnd type="none" w="med" len="med"/>
              </a:ln>
            </p:spPr>
          </p:sp>
          <p:sp>
            <p:nvSpPr>
              <p:cNvPr id="1050105" name="Line 123"/>
              <p:cNvSpPr/>
              <p:nvPr/>
            </p:nvSpPr>
            <p:spPr>
              <a:xfrm flipH="1" flipV="1">
                <a:off x="3587" y="3117"/>
                <a:ext cx="72" cy="34"/>
              </a:xfrm>
              <a:prstGeom prst="line">
                <a:avLst/>
              </a:prstGeom>
              <a:ln w="2" cap="flat" cmpd="sng">
                <a:solidFill>
                  <a:srgbClr val="990033"/>
                </a:solidFill>
                <a:prstDash val="solid"/>
                <a:round/>
                <a:headEnd type="none" w="med" len="med"/>
                <a:tailEnd type="none" w="med" len="med"/>
              </a:ln>
            </p:spPr>
          </p:sp>
          <p:sp>
            <p:nvSpPr>
              <p:cNvPr id="1050106" name="Rectangle 130"/>
              <p:cNvSpPr/>
              <p:nvPr/>
            </p:nvSpPr>
            <p:spPr>
              <a:xfrm>
                <a:off x="2821" y="2990"/>
                <a:ext cx="640" cy="144"/>
              </a:xfrm>
              <a:prstGeom prst="rect">
                <a:avLst/>
              </a:prstGeom>
              <a:noFill/>
              <a:ln w="9525">
                <a:noFill/>
              </a:ln>
            </p:spPr>
            <p:txBody>
              <a:bodyPr wrap="none" lIns="0" tIns="0" rIns="0" bIns="0" anchor="t">
                <a:spAutoFit/>
              </a:bodyPr>
              <a:lstStyle/>
              <a:p>
                <a:pPr algn="ctr"/>
                <a:r>
                  <a:rPr lang="zh-CN" altLang="zh-CN" sz="1500" b="0" dirty="0">
                    <a:solidFill>
                      <a:srgbClr val="000000"/>
                    </a:solidFill>
                    <a:latin typeface="Arial" panose="020B0604020202020204" pitchFamily="34" charset="0"/>
                  </a:rPr>
                  <a:t>&lt;&lt;include&gt;&gt;</a:t>
                </a:r>
                <a:endParaRPr lang="zh-CN" altLang="zh-CN" dirty="0">
                  <a:latin typeface="Times New Roman" panose="02020603050405020304" pitchFamily="18" charset="0"/>
                </a:endParaRPr>
              </a:p>
            </p:txBody>
          </p:sp>
        </p:grpSp>
        <p:cxnSp>
          <p:nvCxnSpPr>
            <p:cNvPr id="3145890" name="直接箭头连接符 3"/>
            <p:cNvCxnSpPr>
              <a:cxnSpLocks/>
            </p:cNvCxnSpPr>
            <p:nvPr/>
          </p:nvCxnSpPr>
          <p:spPr>
            <a:xfrm>
              <a:off x="4830" y="2719"/>
              <a:ext cx="1835" cy="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50107" name="Oval 71"/>
            <p:cNvSpPr/>
            <p:nvPr/>
          </p:nvSpPr>
          <p:spPr>
            <a:xfrm>
              <a:off x="6702" y="2367"/>
              <a:ext cx="1093" cy="680"/>
            </a:xfrm>
            <a:prstGeom prst="ellipse">
              <a:avLst/>
            </a:prstGeom>
            <a:solidFill>
              <a:srgbClr val="A3E9BB"/>
            </a:solidFill>
            <a:ln w="2"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50108" name="Rectangle 72"/>
            <p:cNvSpPr/>
            <p:nvPr/>
          </p:nvSpPr>
          <p:spPr>
            <a:xfrm>
              <a:off x="6100" y="3162"/>
              <a:ext cx="3110" cy="380"/>
            </a:xfrm>
            <a:prstGeom prst="rect">
              <a:avLst/>
            </a:prstGeom>
            <a:noFill/>
            <a:ln w="9525">
              <a:noFill/>
            </a:ln>
          </p:spPr>
          <p:txBody>
            <a:bodyPr lIns="0" tIns="0" rIns="0" bIns="0" anchor="t">
              <a:spAutoFit/>
            </a:bodyPr>
            <a:lstStyle/>
            <a:p>
              <a:pPr algn="ctr"/>
              <a:r>
                <a:rPr lang="zh-CN" altLang="en-US" sz="1600" b="0" dirty="0">
                  <a:solidFill>
                    <a:srgbClr val="000000"/>
                  </a:solidFill>
                  <a:latin typeface="Arial" panose="020B0604020202020204" pitchFamily="34" charset="0"/>
                </a:rPr>
                <a:t>售散装饮料</a:t>
              </a:r>
              <a:endParaRPr lang="zh-CN" altLang="zh-CN" sz="2800" dirty="0">
                <a:latin typeface="Times New Roman" panose="02020603050405020304" pitchFamily="18" charset="0"/>
              </a:endParaRPr>
            </a:p>
          </p:txBody>
        </p:sp>
        <p:sp>
          <p:nvSpPr>
            <p:cNvPr id="1050109" name="Rectangle 72"/>
            <p:cNvSpPr/>
            <p:nvPr/>
          </p:nvSpPr>
          <p:spPr>
            <a:xfrm>
              <a:off x="5515" y="2179"/>
              <a:ext cx="640" cy="380"/>
            </a:xfrm>
            <a:prstGeom prst="rect">
              <a:avLst/>
            </a:prstGeom>
            <a:noFill/>
            <a:ln w="9525">
              <a:noFill/>
            </a:ln>
          </p:spPr>
          <p:txBody>
            <a:bodyPr wrap="none" lIns="0" tIns="0" rIns="0" bIns="0" anchor="t">
              <a:spAutoFit/>
            </a:bodyPr>
            <a:lstStyle/>
            <a:p>
              <a:pPr algn="ctr"/>
              <a:r>
                <a:rPr lang="zh-CN" altLang="en-US" sz="1600" b="0" dirty="0">
                  <a:solidFill>
                    <a:srgbClr val="000000"/>
                  </a:solidFill>
                  <a:latin typeface="Arial" panose="020B0604020202020204" pitchFamily="34" charset="0"/>
                </a:rPr>
                <a:t>扩展</a:t>
              </a:r>
              <a:endParaRPr lang="zh-CN" altLang="zh-CN" sz="2800" dirty="0">
                <a:latin typeface="Times New Roman" panose="02020603050405020304" pitchFamily="18" charset="0"/>
              </a:endParaRPr>
            </a:p>
          </p:txBody>
        </p:sp>
      </p:grpSp>
      <p:sp>
        <p:nvSpPr>
          <p:cNvPr id="1050110" name="标题 1"/>
          <p:cNvSpPr>
            <a:spLocks noGrp="1"/>
          </p:cNvSpPr>
          <p:nvPr>
            <p:ph type="title"/>
          </p:nvPr>
        </p:nvSpPr>
        <p:spPr/>
        <p:txBody>
          <a:bodyPr/>
          <a:lstStyle/>
          <a:p>
            <a:r>
              <a:rPr lang="zh-CN" altLang="en-US" dirty="0"/>
              <a:t>自动售货系统  用例扩展后的</a:t>
            </a:r>
            <a:r>
              <a:rPr lang="zh-CN" altLang="en-US" dirty="0">
                <a:sym typeface="+mn-ea"/>
              </a:rPr>
              <a:t>用例图</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48"/>
                                        </p:tgtEl>
                                        <p:attrNameLst>
                                          <p:attrName>style.visibility</p:attrName>
                                        </p:attrNameLst>
                                      </p:cBhvr>
                                      <p:to>
                                        <p:strVal val="visible"/>
                                      </p:to>
                                    </p:set>
                                    <p:animEffect transition="in" filter="box(in)">
                                      <p:cBhvr>
                                        <p:cTn id="7" dur="2000"/>
                                        <p:tgtEl>
                                          <p:spTgt spid="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111" name="标题 1"/>
          <p:cNvSpPr>
            <a:spLocks noGrp="1"/>
          </p:cNvSpPr>
          <p:nvPr>
            <p:ph type="title"/>
          </p:nvPr>
        </p:nvSpPr>
        <p:spPr/>
        <p:txBody>
          <a:bodyPr/>
          <a:lstStyle/>
          <a:p>
            <a:r>
              <a:rPr lang="en-US" altLang="zh-CN" dirty="0"/>
              <a:t>3.14.7 </a:t>
            </a:r>
            <a:r>
              <a:rPr lang="zh-CN" altLang="en-US" dirty="0"/>
              <a:t>用例实例一：ATM系统用例图</a:t>
            </a:r>
          </a:p>
        </p:txBody>
      </p:sp>
      <p:pic>
        <p:nvPicPr>
          <p:cNvPr id="2097193" name="Picture 7"/>
          <p:cNvPicPr>
            <a:picLocks noChangeAspect="1"/>
          </p:cNvPicPr>
          <p:nvPr/>
        </p:nvPicPr>
        <p:blipFill>
          <a:blip r:embed="rId2"/>
          <a:stretch>
            <a:fillRect/>
          </a:stretch>
        </p:blipFill>
        <p:spPr>
          <a:xfrm>
            <a:off x="1812290" y="1228090"/>
            <a:ext cx="7781290" cy="476694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97193"/>
                                        </p:tgtEl>
                                        <p:attrNameLst>
                                          <p:attrName>style.visibility</p:attrName>
                                        </p:attrNameLst>
                                      </p:cBhvr>
                                      <p:to>
                                        <p:strVal val="visible"/>
                                      </p:to>
                                    </p:set>
                                    <p:animEffect transition="in" filter="blinds(horizontal)">
                                      <p:cBhvr>
                                        <p:cTn id="7" dur="500"/>
                                        <p:tgtEl>
                                          <p:spTgt spid="2097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112" name="标题 1"/>
          <p:cNvSpPr>
            <a:spLocks noGrp="1"/>
          </p:cNvSpPr>
          <p:nvPr>
            <p:ph type="title"/>
          </p:nvPr>
        </p:nvSpPr>
        <p:spPr/>
        <p:txBody>
          <a:bodyPr/>
          <a:lstStyle/>
          <a:p>
            <a:r>
              <a:rPr lang="en-US" altLang="zh-CN" dirty="0"/>
              <a:t>3.14.7 </a:t>
            </a:r>
            <a:r>
              <a:rPr lang="zh-CN" altLang="en-US" dirty="0"/>
              <a:t>用例实例二：图书借阅系统用例图</a:t>
            </a:r>
          </a:p>
        </p:txBody>
      </p:sp>
      <p:grpSp>
        <p:nvGrpSpPr>
          <p:cNvPr id="455" name="Group 5"/>
          <p:cNvGrpSpPr>
            <a:grpSpLocks noChangeAspect="1"/>
          </p:cNvGrpSpPr>
          <p:nvPr/>
        </p:nvGrpSpPr>
        <p:grpSpPr>
          <a:xfrm>
            <a:off x="2815273" y="1245235"/>
            <a:ext cx="6561137" cy="4367213"/>
            <a:chOff x="839" y="1162"/>
            <a:chExt cx="4133" cy="2751"/>
          </a:xfrm>
        </p:grpSpPr>
        <p:sp>
          <p:nvSpPr>
            <p:cNvPr id="1050113" name="AutoShape 4"/>
            <p:cNvSpPr>
              <a:spLocks noChangeAspect="1" noTextEdit="1"/>
            </p:cNvSpPr>
            <p:nvPr/>
          </p:nvSpPr>
          <p:spPr>
            <a:xfrm>
              <a:off x="839" y="1162"/>
              <a:ext cx="4133" cy="2751"/>
            </a:xfrm>
            <a:prstGeom prst="rect">
              <a:avLst/>
            </a:prstGeom>
            <a:noFill/>
            <a:ln w="9525">
              <a:noFill/>
            </a:ln>
          </p:spPr>
          <p:txBody>
            <a:bodyPr anchor="t"/>
            <a:lstStyle/>
            <a:p>
              <a:pPr algn="ctr"/>
              <a:endParaRPr lang="zh-CN" altLang="en-US">
                <a:latin typeface="Times New Roman" panose="02020603050405020304" pitchFamily="18" charset="0"/>
              </a:endParaRPr>
            </a:p>
          </p:txBody>
        </p:sp>
        <p:sp>
          <p:nvSpPr>
            <p:cNvPr id="1050114" name="Oval 6"/>
            <p:cNvSpPr/>
            <p:nvPr/>
          </p:nvSpPr>
          <p:spPr>
            <a:xfrm>
              <a:off x="3975" y="1852"/>
              <a:ext cx="488" cy="302"/>
            </a:xfrm>
            <a:prstGeom prst="ellipse">
              <a:avLst/>
            </a:prstGeom>
            <a:solidFill>
              <a:srgbClr val="A3E9BB"/>
            </a:solidFill>
            <a:ln w="2"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50115" name="Rectangle 7"/>
            <p:cNvSpPr/>
            <p:nvPr/>
          </p:nvSpPr>
          <p:spPr>
            <a:xfrm>
              <a:off x="4016" y="2255"/>
              <a:ext cx="417" cy="161"/>
            </a:xfrm>
            <a:prstGeom prst="rect">
              <a:avLst/>
            </a:prstGeom>
            <a:noFill/>
            <a:ln w="9525">
              <a:noFill/>
            </a:ln>
          </p:spPr>
          <p:txBody>
            <a:bodyPr wrap="none" lIns="0" tIns="0" rIns="0" bIns="0" anchor="t">
              <a:spAutoFit/>
            </a:bodyPr>
            <a:lstStyle/>
            <a:p>
              <a:pPr algn="ctr"/>
              <a:r>
                <a:rPr lang="zh-CN" altLang="zh-CN" sz="1700" b="0" dirty="0">
                  <a:solidFill>
                    <a:srgbClr val="000000"/>
                  </a:solidFill>
                  <a:latin typeface="Arial" panose="020B0604020202020204" pitchFamily="34" charset="0"/>
                </a:rPr>
                <a:t>Search</a:t>
              </a:r>
              <a:endParaRPr lang="zh-CN" altLang="zh-CN" dirty="0">
                <a:latin typeface="Times New Roman" panose="02020603050405020304" pitchFamily="18" charset="0"/>
              </a:endParaRPr>
            </a:p>
          </p:txBody>
        </p:sp>
        <p:sp>
          <p:nvSpPr>
            <p:cNvPr id="1050116" name="Oval 8"/>
            <p:cNvSpPr/>
            <p:nvPr/>
          </p:nvSpPr>
          <p:spPr>
            <a:xfrm>
              <a:off x="2364" y="3108"/>
              <a:ext cx="487" cy="302"/>
            </a:xfrm>
            <a:prstGeom prst="ellipse">
              <a:avLst/>
            </a:prstGeom>
            <a:solidFill>
              <a:srgbClr val="A3E9BB"/>
            </a:solidFill>
            <a:ln w="3"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50117" name="Rectangle 9"/>
            <p:cNvSpPr/>
            <p:nvPr/>
          </p:nvSpPr>
          <p:spPr>
            <a:xfrm>
              <a:off x="2438" y="3481"/>
              <a:ext cx="456" cy="161"/>
            </a:xfrm>
            <a:prstGeom prst="rect">
              <a:avLst/>
            </a:prstGeom>
            <a:noFill/>
            <a:ln w="9525">
              <a:noFill/>
            </a:ln>
          </p:spPr>
          <p:txBody>
            <a:bodyPr wrap="none" lIns="0" tIns="0" rIns="0" bIns="0" anchor="t">
              <a:spAutoFit/>
            </a:bodyPr>
            <a:lstStyle/>
            <a:p>
              <a:pPr algn="ctr"/>
              <a:r>
                <a:rPr lang="zh-CN" altLang="zh-CN" sz="1700" b="0" dirty="0">
                  <a:solidFill>
                    <a:srgbClr val="000000"/>
                  </a:solidFill>
                  <a:latin typeface="Arial" panose="020B0604020202020204" pitchFamily="34" charset="0"/>
                </a:rPr>
                <a:t>Identify</a:t>
              </a:r>
              <a:endParaRPr lang="zh-CN" altLang="zh-CN" dirty="0">
                <a:latin typeface="Times New Roman" panose="02020603050405020304" pitchFamily="18" charset="0"/>
              </a:endParaRPr>
            </a:p>
          </p:txBody>
        </p:sp>
        <p:sp>
          <p:nvSpPr>
            <p:cNvPr id="1050118" name="Oval 10"/>
            <p:cNvSpPr/>
            <p:nvPr/>
          </p:nvSpPr>
          <p:spPr>
            <a:xfrm>
              <a:off x="2364" y="1769"/>
              <a:ext cx="487" cy="303"/>
            </a:xfrm>
            <a:prstGeom prst="ellipse">
              <a:avLst/>
            </a:prstGeom>
            <a:solidFill>
              <a:srgbClr val="A3E9BB"/>
            </a:solidFill>
            <a:ln w="3"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50119" name="Rectangle 11"/>
            <p:cNvSpPr/>
            <p:nvPr/>
          </p:nvSpPr>
          <p:spPr>
            <a:xfrm>
              <a:off x="2431" y="2143"/>
              <a:ext cx="449" cy="161"/>
            </a:xfrm>
            <a:prstGeom prst="rect">
              <a:avLst/>
            </a:prstGeom>
            <a:noFill/>
            <a:ln w="9525">
              <a:noFill/>
            </a:ln>
          </p:spPr>
          <p:txBody>
            <a:bodyPr wrap="none" lIns="0" tIns="0" rIns="0" bIns="0" anchor="t">
              <a:spAutoFit/>
            </a:bodyPr>
            <a:lstStyle/>
            <a:p>
              <a:pPr algn="ctr"/>
              <a:r>
                <a:rPr lang="zh-CN" altLang="zh-CN" sz="1700" b="0" dirty="0">
                  <a:solidFill>
                    <a:srgbClr val="000000"/>
                  </a:solidFill>
                  <a:latin typeface="Arial" panose="020B0604020202020204" pitchFamily="34" charset="0"/>
                </a:rPr>
                <a:t>Borrow</a:t>
              </a:r>
              <a:endParaRPr lang="zh-CN" altLang="zh-CN" dirty="0">
                <a:latin typeface="Times New Roman" panose="02020603050405020304" pitchFamily="18" charset="0"/>
              </a:endParaRPr>
            </a:p>
          </p:txBody>
        </p:sp>
        <p:grpSp>
          <p:nvGrpSpPr>
            <p:cNvPr id="456" name="Group 16"/>
            <p:cNvGrpSpPr/>
            <p:nvPr/>
          </p:nvGrpSpPr>
          <p:grpSpPr>
            <a:xfrm>
              <a:off x="1331" y="2208"/>
              <a:ext cx="262" cy="425"/>
              <a:chOff x="1331" y="2208"/>
              <a:chExt cx="262" cy="425"/>
            </a:xfrm>
          </p:grpSpPr>
          <p:sp>
            <p:nvSpPr>
              <p:cNvPr id="1050120" name="Oval 12"/>
              <p:cNvSpPr/>
              <p:nvPr/>
            </p:nvSpPr>
            <p:spPr>
              <a:xfrm>
                <a:off x="1404" y="2208"/>
                <a:ext cx="121" cy="143"/>
              </a:xfrm>
              <a:prstGeom prst="ellipse">
                <a:avLst/>
              </a:prstGeom>
              <a:noFill/>
              <a:ln w="3"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50121" name="Line 13"/>
              <p:cNvSpPr/>
              <p:nvPr/>
            </p:nvSpPr>
            <p:spPr>
              <a:xfrm>
                <a:off x="1462" y="2348"/>
                <a:ext cx="0" cy="131"/>
              </a:xfrm>
              <a:prstGeom prst="line">
                <a:avLst/>
              </a:prstGeom>
              <a:ln w="3" cap="flat" cmpd="sng">
                <a:solidFill>
                  <a:srgbClr val="990033"/>
                </a:solidFill>
                <a:prstDash val="solid"/>
                <a:round/>
                <a:headEnd type="none" w="med" len="med"/>
                <a:tailEnd type="none" w="med" len="med"/>
              </a:ln>
            </p:spPr>
          </p:sp>
          <p:sp>
            <p:nvSpPr>
              <p:cNvPr id="1050122" name="Line 14"/>
              <p:cNvSpPr/>
              <p:nvPr/>
            </p:nvSpPr>
            <p:spPr>
              <a:xfrm>
                <a:off x="1368" y="2385"/>
                <a:ext cx="189" cy="0"/>
              </a:xfrm>
              <a:prstGeom prst="line">
                <a:avLst/>
              </a:prstGeom>
              <a:ln w="3" cap="flat" cmpd="sng">
                <a:solidFill>
                  <a:srgbClr val="990033"/>
                </a:solidFill>
                <a:prstDash val="solid"/>
                <a:round/>
                <a:headEnd type="none" w="med" len="med"/>
                <a:tailEnd type="none" w="med" len="med"/>
              </a:ln>
            </p:spPr>
          </p:sp>
          <p:sp>
            <p:nvSpPr>
              <p:cNvPr id="1050123" name="Freeform 15"/>
              <p:cNvSpPr/>
              <p:nvPr/>
            </p:nvSpPr>
            <p:spPr>
              <a:xfrm>
                <a:off x="1331" y="2479"/>
                <a:ext cx="262" cy="154"/>
              </a:xfrm>
              <a:custGeom>
                <a:avLst/>
                <a:gdLst/>
                <a:ahLst/>
                <a:cxnLst>
                  <a:cxn ang="0">
                    <a:pos x="0" y="362394143"/>
                  </a:cxn>
                  <a:cxn ang="0">
                    <a:pos x="32022079" y="0"/>
                  </a:cxn>
                  <a:cxn ang="0">
                    <a:pos x="64099600" y="362394143"/>
                  </a:cxn>
                </a:cxnLst>
                <a:rect l="0" t="0" r="0" b="0"/>
                <a:pathLst>
                  <a:path w="108" h="54">
                    <a:moveTo>
                      <a:pt x="0" y="54"/>
                    </a:moveTo>
                    <a:lnTo>
                      <a:pt x="54" y="0"/>
                    </a:lnTo>
                    <a:lnTo>
                      <a:pt x="108" y="54"/>
                    </a:lnTo>
                  </a:path>
                </a:pathLst>
              </a:custGeom>
              <a:noFill/>
              <a:ln w="3" cap="flat" cmpd="sng">
                <a:solidFill>
                  <a:srgbClr val="990033"/>
                </a:solidFill>
                <a:prstDash val="solid"/>
                <a:round/>
                <a:headEnd type="none" w="med" len="med"/>
                <a:tailEnd type="none" w="med" len="med"/>
              </a:ln>
            </p:spPr>
            <p:txBody>
              <a:bodyPr/>
              <a:lstStyle/>
              <a:p>
                <a:endParaRPr lang="zh-CN" altLang="en-US"/>
              </a:p>
            </p:txBody>
          </p:sp>
        </p:grpSp>
        <p:sp>
          <p:nvSpPr>
            <p:cNvPr id="1050124" name="Rectangle 17"/>
            <p:cNvSpPr/>
            <p:nvPr/>
          </p:nvSpPr>
          <p:spPr>
            <a:xfrm>
              <a:off x="1279" y="2701"/>
              <a:ext cx="425" cy="161"/>
            </a:xfrm>
            <a:prstGeom prst="rect">
              <a:avLst/>
            </a:prstGeom>
            <a:noFill/>
            <a:ln w="9525">
              <a:noFill/>
            </a:ln>
          </p:spPr>
          <p:txBody>
            <a:bodyPr wrap="none" lIns="0" tIns="0" rIns="0" bIns="0" anchor="t">
              <a:spAutoFit/>
            </a:bodyPr>
            <a:lstStyle/>
            <a:p>
              <a:pPr algn="ctr"/>
              <a:r>
                <a:rPr lang="zh-CN" altLang="zh-CN" sz="1700" b="0" dirty="0">
                  <a:solidFill>
                    <a:srgbClr val="000000"/>
                  </a:solidFill>
                  <a:latin typeface="Arial" panose="020B0604020202020204" pitchFamily="34" charset="0"/>
                </a:rPr>
                <a:t>Reader</a:t>
              </a:r>
              <a:endParaRPr lang="zh-CN" altLang="zh-CN" dirty="0">
                <a:latin typeface="Times New Roman" panose="02020603050405020304" pitchFamily="18" charset="0"/>
              </a:endParaRPr>
            </a:p>
          </p:txBody>
        </p:sp>
        <p:sp>
          <p:nvSpPr>
            <p:cNvPr id="1050125" name="Line 18"/>
            <p:cNvSpPr/>
            <p:nvPr/>
          </p:nvSpPr>
          <p:spPr>
            <a:xfrm flipV="1">
              <a:off x="1975" y="2024"/>
              <a:ext cx="384" cy="165"/>
            </a:xfrm>
            <a:prstGeom prst="line">
              <a:avLst/>
            </a:prstGeom>
            <a:ln w="2" cap="flat" cmpd="sng">
              <a:solidFill>
                <a:srgbClr val="990033"/>
              </a:solidFill>
              <a:prstDash val="solid"/>
              <a:round/>
              <a:headEnd type="none" w="med" len="med"/>
              <a:tailEnd type="none" w="med" len="med"/>
            </a:ln>
          </p:spPr>
        </p:sp>
        <p:sp>
          <p:nvSpPr>
            <p:cNvPr id="1050126" name="Line 19"/>
            <p:cNvSpPr/>
            <p:nvPr/>
          </p:nvSpPr>
          <p:spPr>
            <a:xfrm flipH="1">
              <a:off x="2294" y="2024"/>
              <a:ext cx="65" cy="70"/>
            </a:xfrm>
            <a:prstGeom prst="line">
              <a:avLst/>
            </a:prstGeom>
            <a:ln w="2" cap="flat" cmpd="sng">
              <a:solidFill>
                <a:srgbClr val="990033"/>
              </a:solidFill>
              <a:prstDash val="solid"/>
              <a:round/>
              <a:headEnd type="none" w="med" len="med"/>
              <a:tailEnd type="none" w="med" len="med"/>
            </a:ln>
          </p:spPr>
        </p:sp>
        <p:sp>
          <p:nvSpPr>
            <p:cNvPr id="1050127" name="Line 20"/>
            <p:cNvSpPr/>
            <p:nvPr/>
          </p:nvSpPr>
          <p:spPr>
            <a:xfrm flipH="1" flipV="1">
              <a:off x="2271" y="2018"/>
              <a:ext cx="88" cy="6"/>
            </a:xfrm>
            <a:prstGeom prst="line">
              <a:avLst/>
            </a:prstGeom>
            <a:ln w="2" cap="flat" cmpd="sng">
              <a:solidFill>
                <a:srgbClr val="990033"/>
              </a:solidFill>
              <a:prstDash val="solid"/>
              <a:round/>
              <a:headEnd type="none" w="med" len="med"/>
              <a:tailEnd type="none" w="med" len="med"/>
            </a:ln>
          </p:spPr>
        </p:sp>
        <p:sp>
          <p:nvSpPr>
            <p:cNvPr id="1050128" name="Line 21"/>
            <p:cNvSpPr/>
            <p:nvPr/>
          </p:nvSpPr>
          <p:spPr>
            <a:xfrm flipH="1">
              <a:off x="1591" y="2189"/>
              <a:ext cx="384" cy="165"/>
            </a:xfrm>
            <a:prstGeom prst="line">
              <a:avLst/>
            </a:prstGeom>
            <a:ln w="2" cap="flat" cmpd="sng">
              <a:solidFill>
                <a:srgbClr val="990033"/>
              </a:solidFill>
              <a:prstDash val="solid"/>
              <a:round/>
              <a:headEnd type="none" w="med" len="med"/>
              <a:tailEnd type="none" w="med" len="med"/>
            </a:ln>
          </p:spPr>
        </p:sp>
        <p:sp>
          <p:nvSpPr>
            <p:cNvPr id="1050129" name="Line 22"/>
            <p:cNvSpPr/>
            <p:nvPr/>
          </p:nvSpPr>
          <p:spPr>
            <a:xfrm>
              <a:off x="2922" y="1981"/>
              <a:ext cx="965" cy="0"/>
            </a:xfrm>
            <a:prstGeom prst="line">
              <a:avLst/>
            </a:prstGeom>
            <a:ln w="0" cap="flat" cmpd="sng">
              <a:solidFill>
                <a:srgbClr val="990033"/>
              </a:solidFill>
              <a:prstDash val="dash"/>
              <a:round/>
              <a:headEnd type="none" w="med" len="med"/>
              <a:tailEnd type="none" w="med" len="med"/>
            </a:ln>
          </p:spPr>
        </p:sp>
        <p:sp>
          <p:nvSpPr>
            <p:cNvPr id="1050130" name="Line 23"/>
            <p:cNvSpPr/>
            <p:nvPr/>
          </p:nvSpPr>
          <p:spPr>
            <a:xfrm flipH="1" flipV="1">
              <a:off x="2930" y="1988"/>
              <a:ext cx="108" cy="36"/>
            </a:xfrm>
            <a:prstGeom prst="line">
              <a:avLst/>
            </a:prstGeom>
            <a:ln w="2" cap="flat" cmpd="sng">
              <a:solidFill>
                <a:srgbClr val="990033"/>
              </a:solidFill>
              <a:prstDash val="solid"/>
              <a:round/>
              <a:headEnd type="none" w="med" len="med"/>
              <a:tailEnd type="none" w="med" len="med"/>
            </a:ln>
          </p:spPr>
        </p:sp>
        <p:sp>
          <p:nvSpPr>
            <p:cNvPr id="1050131" name="Line 24"/>
            <p:cNvSpPr/>
            <p:nvPr/>
          </p:nvSpPr>
          <p:spPr>
            <a:xfrm flipH="1">
              <a:off x="2930" y="1949"/>
              <a:ext cx="108" cy="32"/>
            </a:xfrm>
            <a:prstGeom prst="line">
              <a:avLst/>
            </a:prstGeom>
            <a:ln w="2" cap="flat" cmpd="sng">
              <a:solidFill>
                <a:srgbClr val="990033"/>
              </a:solidFill>
              <a:prstDash val="solid"/>
              <a:round/>
              <a:headEnd type="none" w="med" len="med"/>
              <a:tailEnd type="none" w="med" len="med"/>
            </a:ln>
          </p:spPr>
        </p:sp>
        <p:sp>
          <p:nvSpPr>
            <p:cNvPr id="1050132" name="Rectangle 25"/>
            <p:cNvSpPr/>
            <p:nvPr/>
          </p:nvSpPr>
          <p:spPr>
            <a:xfrm>
              <a:off x="3038" y="1745"/>
              <a:ext cx="697" cy="161"/>
            </a:xfrm>
            <a:prstGeom prst="rect">
              <a:avLst/>
            </a:prstGeom>
            <a:noFill/>
            <a:ln w="9525">
              <a:noFill/>
            </a:ln>
          </p:spPr>
          <p:txBody>
            <a:bodyPr wrap="none" lIns="0" tIns="0" rIns="0" bIns="0" anchor="t">
              <a:spAutoFit/>
            </a:bodyPr>
            <a:lstStyle/>
            <a:p>
              <a:pPr algn="ctr"/>
              <a:r>
                <a:rPr lang="zh-CN" altLang="zh-CN" sz="1700" b="0" dirty="0">
                  <a:solidFill>
                    <a:srgbClr val="000000"/>
                  </a:solidFill>
                  <a:latin typeface="Arial" panose="020B0604020202020204" pitchFamily="34" charset="0"/>
                </a:rPr>
                <a:t>&lt;&lt;ex</a:t>
              </a:r>
              <a:r>
                <a:rPr lang="en-US" altLang="zh-CN" sz="1700" b="0" dirty="0">
                  <a:solidFill>
                    <a:srgbClr val="000000"/>
                  </a:solidFill>
                  <a:latin typeface="Arial" panose="020B0604020202020204" pitchFamily="34" charset="0"/>
                </a:rPr>
                <a:t>t</a:t>
              </a:r>
              <a:r>
                <a:rPr lang="zh-CN" altLang="zh-CN" sz="1700" b="0" dirty="0">
                  <a:solidFill>
                    <a:srgbClr val="000000"/>
                  </a:solidFill>
                  <a:latin typeface="Arial" panose="020B0604020202020204" pitchFamily="34" charset="0"/>
                </a:rPr>
                <a:t>end&gt;&gt;</a:t>
              </a:r>
              <a:endParaRPr lang="zh-CN" altLang="zh-CN" dirty="0">
                <a:latin typeface="Times New Roman" panose="02020603050405020304" pitchFamily="18" charset="0"/>
              </a:endParaRPr>
            </a:p>
          </p:txBody>
        </p:sp>
        <p:sp>
          <p:nvSpPr>
            <p:cNvPr id="1050133" name="Line 26"/>
            <p:cNvSpPr/>
            <p:nvPr/>
          </p:nvSpPr>
          <p:spPr>
            <a:xfrm>
              <a:off x="2608" y="2370"/>
              <a:ext cx="0" cy="729"/>
            </a:xfrm>
            <a:prstGeom prst="line">
              <a:avLst/>
            </a:prstGeom>
            <a:ln w="0" cap="flat" cmpd="sng">
              <a:solidFill>
                <a:srgbClr val="990033"/>
              </a:solidFill>
              <a:prstDash val="dash"/>
              <a:round/>
              <a:headEnd type="none" w="med" len="med"/>
              <a:tailEnd type="none" w="med" len="med"/>
            </a:ln>
          </p:spPr>
        </p:sp>
        <p:sp>
          <p:nvSpPr>
            <p:cNvPr id="1050134" name="Line 27"/>
            <p:cNvSpPr/>
            <p:nvPr/>
          </p:nvSpPr>
          <p:spPr>
            <a:xfrm flipV="1">
              <a:off x="2608" y="3002"/>
              <a:ext cx="33" cy="97"/>
            </a:xfrm>
            <a:prstGeom prst="line">
              <a:avLst/>
            </a:prstGeom>
            <a:ln w="2" cap="flat" cmpd="sng">
              <a:solidFill>
                <a:srgbClr val="990033"/>
              </a:solidFill>
              <a:prstDash val="solid"/>
              <a:round/>
              <a:headEnd type="none" w="med" len="med"/>
              <a:tailEnd type="none" w="med" len="med"/>
            </a:ln>
          </p:spPr>
        </p:sp>
        <p:sp>
          <p:nvSpPr>
            <p:cNvPr id="1050135" name="Line 28"/>
            <p:cNvSpPr/>
            <p:nvPr/>
          </p:nvSpPr>
          <p:spPr>
            <a:xfrm flipH="1" flipV="1">
              <a:off x="2574" y="3002"/>
              <a:ext cx="34" cy="97"/>
            </a:xfrm>
            <a:prstGeom prst="line">
              <a:avLst/>
            </a:prstGeom>
            <a:ln w="2" cap="flat" cmpd="sng">
              <a:solidFill>
                <a:srgbClr val="990033"/>
              </a:solidFill>
              <a:prstDash val="solid"/>
              <a:round/>
              <a:headEnd type="none" w="med" len="med"/>
              <a:tailEnd type="none" w="med" len="med"/>
            </a:ln>
          </p:spPr>
        </p:sp>
        <p:sp>
          <p:nvSpPr>
            <p:cNvPr id="1050136" name="Rectangle 29"/>
            <p:cNvSpPr/>
            <p:nvPr/>
          </p:nvSpPr>
          <p:spPr>
            <a:xfrm>
              <a:off x="2664" y="2733"/>
              <a:ext cx="720" cy="161"/>
            </a:xfrm>
            <a:prstGeom prst="rect">
              <a:avLst/>
            </a:prstGeom>
            <a:noFill/>
            <a:ln w="9525">
              <a:noFill/>
            </a:ln>
          </p:spPr>
          <p:txBody>
            <a:bodyPr wrap="none" lIns="0" tIns="0" rIns="0" bIns="0" anchor="t">
              <a:spAutoFit/>
            </a:bodyPr>
            <a:lstStyle/>
            <a:p>
              <a:pPr algn="ctr"/>
              <a:r>
                <a:rPr lang="zh-CN" altLang="zh-CN" sz="1700" b="0" dirty="0">
                  <a:solidFill>
                    <a:srgbClr val="000000"/>
                  </a:solidFill>
                  <a:latin typeface="Arial" panose="020B0604020202020204" pitchFamily="34" charset="0"/>
                </a:rPr>
                <a:t>&lt;&lt;include&gt;&gt;</a:t>
              </a:r>
              <a:endParaRPr lang="zh-CN" altLang="zh-CN" dirty="0">
                <a:latin typeface="Times New Roman" panose="02020603050405020304" pitchFamily="18" charset="0"/>
              </a:endParaRPr>
            </a:p>
          </p:txBody>
        </p:sp>
        <p:sp>
          <p:nvSpPr>
            <p:cNvPr id="1050137" name="Freeform 30"/>
            <p:cNvSpPr/>
            <p:nvPr/>
          </p:nvSpPr>
          <p:spPr>
            <a:xfrm>
              <a:off x="1026" y="1287"/>
              <a:ext cx="1017" cy="639"/>
            </a:xfrm>
            <a:custGeom>
              <a:avLst/>
              <a:gdLst/>
              <a:ahLst/>
              <a:cxnLst>
                <a:cxn ang="0">
                  <a:pos x="0" y="0"/>
                </a:cxn>
                <a:cxn ang="0">
                  <a:pos x="936" y="0"/>
                </a:cxn>
                <a:cxn ang="0">
                  <a:pos x="1017" y="97"/>
                </a:cxn>
                <a:cxn ang="0">
                  <a:pos x="1017" y="639"/>
                </a:cxn>
                <a:cxn ang="0">
                  <a:pos x="0" y="639"/>
                </a:cxn>
                <a:cxn ang="0">
                  <a:pos x="0" y="0"/>
                </a:cxn>
              </a:cxnLst>
              <a:rect l="0" t="0" r="0" b="0"/>
              <a:pathLst>
                <a:path w="1017" h="639">
                  <a:moveTo>
                    <a:pt x="0" y="0"/>
                  </a:moveTo>
                  <a:lnTo>
                    <a:pt x="936" y="0"/>
                  </a:lnTo>
                  <a:lnTo>
                    <a:pt x="1017" y="97"/>
                  </a:lnTo>
                  <a:lnTo>
                    <a:pt x="1017" y="639"/>
                  </a:lnTo>
                  <a:lnTo>
                    <a:pt x="0" y="639"/>
                  </a:lnTo>
                  <a:lnTo>
                    <a:pt x="0" y="0"/>
                  </a:lnTo>
                  <a:close/>
                </a:path>
              </a:pathLst>
            </a:custGeom>
            <a:solidFill>
              <a:srgbClr val="FFFFCC"/>
            </a:solidFill>
            <a:ln w="2" cap="flat" cmpd="sng">
              <a:solidFill>
                <a:srgbClr val="990033"/>
              </a:solidFill>
              <a:prstDash val="solid"/>
              <a:round/>
              <a:headEnd type="none" w="med" len="med"/>
              <a:tailEnd type="none" w="med" len="med"/>
            </a:ln>
          </p:spPr>
          <p:txBody>
            <a:bodyPr/>
            <a:lstStyle/>
            <a:p>
              <a:endParaRPr lang="zh-CN" altLang="en-US"/>
            </a:p>
          </p:txBody>
        </p:sp>
        <p:sp>
          <p:nvSpPr>
            <p:cNvPr id="1050138" name="Freeform 31"/>
            <p:cNvSpPr/>
            <p:nvPr/>
          </p:nvSpPr>
          <p:spPr>
            <a:xfrm>
              <a:off x="1026" y="1287"/>
              <a:ext cx="1017" cy="639"/>
            </a:xfrm>
            <a:custGeom>
              <a:avLst/>
              <a:gdLst/>
              <a:ahLst/>
              <a:cxnLst>
                <a:cxn ang="0">
                  <a:pos x="0" y="0"/>
                </a:cxn>
                <a:cxn ang="0">
                  <a:pos x="84867590" y="0"/>
                </a:cxn>
                <a:cxn ang="0">
                  <a:pos x="92195091" y="110552824"/>
                </a:cxn>
                <a:cxn ang="0">
                  <a:pos x="92195091" y="727281348"/>
                </a:cxn>
                <a:cxn ang="0">
                  <a:pos x="0" y="727281348"/>
                </a:cxn>
                <a:cxn ang="0">
                  <a:pos x="0" y="0"/>
                </a:cxn>
              </a:cxnLst>
              <a:rect l="0" t="0" r="0" b="0"/>
              <a:pathLst>
                <a:path w="450" h="236">
                  <a:moveTo>
                    <a:pt x="0" y="0"/>
                  </a:moveTo>
                  <a:lnTo>
                    <a:pt x="414" y="0"/>
                  </a:lnTo>
                  <a:lnTo>
                    <a:pt x="450" y="36"/>
                  </a:lnTo>
                  <a:lnTo>
                    <a:pt x="450" y="236"/>
                  </a:lnTo>
                  <a:lnTo>
                    <a:pt x="0" y="236"/>
                  </a:lnTo>
                  <a:lnTo>
                    <a:pt x="0" y="0"/>
                  </a:lnTo>
                </a:path>
              </a:pathLst>
            </a:custGeom>
            <a:noFill/>
            <a:ln w="2" cap="flat" cmpd="sng">
              <a:solidFill>
                <a:srgbClr val="990033"/>
              </a:solidFill>
              <a:prstDash val="solid"/>
              <a:round/>
              <a:headEnd type="none" w="med" len="med"/>
              <a:tailEnd type="none" w="med" len="med"/>
            </a:ln>
          </p:spPr>
          <p:txBody>
            <a:bodyPr/>
            <a:lstStyle/>
            <a:p>
              <a:endParaRPr lang="zh-CN" altLang="en-US"/>
            </a:p>
          </p:txBody>
        </p:sp>
        <p:sp>
          <p:nvSpPr>
            <p:cNvPr id="1050139" name="Freeform 32"/>
            <p:cNvSpPr/>
            <p:nvPr/>
          </p:nvSpPr>
          <p:spPr>
            <a:xfrm>
              <a:off x="1962" y="1287"/>
              <a:ext cx="81" cy="97"/>
            </a:xfrm>
            <a:custGeom>
              <a:avLst/>
              <a:gdLst/>
              <a:ahLst/>
              <a:cxnLst>
                <a:cxn ang="0">
                  <a:pos x="0" y="0"/>
                </a:cxn>
                <a:cxn ang="0">
                  <a:pos x="0" y="102926902"/>
                </a:cxn>
                <a:cxn ang="0">
                  <a:pos x="6906146" y="102926902"/>
                </a:cxn>
              </a:cxnLst>
              <a:rect l="0" t="0" r="0" b="0"/>
              <a:pathLst>
                <a:path w="36" h="36">
                  <a:moveTo>
                    <a:pt x="0" y="0"/>
                  </a:moveTo>
                  <a:lnTo>
                    <a:pt x="0" y="36"/>
                  </a:lnTo>
                  <a:lnTo>
                    <a:pt x="36" y="36"/>
                  </a:lnTo>
                </a:path>
              </a:pathLst>
            </a:custGeom>
            <a:noFill/>
            <a:ln w="2" cap="flat" cmpd="sng">
              <a:solidFill>
                <a:srgbClr val="990033"/>
              </a:solidFill>
              <a:prstDash val="solid"/>
              <a:round/>
              <a:headEnd type="none" w="med" len="med"/>
              <a:tailEnd type="none" w="med" len="med"/>
            </a:ln>
          </p:spPr>
          <p:txBody>
            <a:bodyPr/>
            <a:lstStyle/>
            <a:p>
              <a:endParaRPr lang="zh-CN" altLang="en-US"/>
            </a:p>
          </p:txBody>
        </p:sp>
        <p:sp>
          <p:nvSpPr>
            <p:cNvPr id="1050140" name="Rectangle 33"/>
            <p:cNvSpPr/>
            <p:nvPr/>
          </p:nvSpPr>
          <p:spPr>
            <a:xfrm>
              <a:off x="1047" y="1344"/>
              <a:ext cx="1017" cy="465"/>
            </a:xfrm>
            <a:prstGeom prst="rect">
              <a:avLst/>
            </a:prstGeom>
            <a:noFill/>
            <a:ln w="9525">
              <a:noFill/>
            </a:ln>
          </p:spPr>
          <p:txBody>
            <a:bodyPr lIns="0" tIns="0" rIns="0" bIns="0" anchor="t">
              <a:spAutoFit/>
            </a:bodyPr>
            <a:lstStyle/>
            <a:p>
              <a:pPr>
                <a:lnSpc>
                  <a:spcPct val="100000"/>
                </a:lnSpc>
              </a:pPr>
              <a:r>
                <a:rPr lang="zh-CN" altLang="en-US" sz="1600" b="0" dirty="0">
                  <a:solidFill>
                    <a:srgbClr val="000000"/>
                  </a:solidFill>
                  <a:latin typeface="Arial" panose="020B0604020202020204" pitchFamily="34" charset="0"/>
                </a:rPr>
                <a:t>这是一个例子，说明用例之间</a:t>
              </a:r>
              <a:r>
                <a:rPr lang="zh-CN" altLang="en-US" sz="1600" b="0" dirty="0">
                  <a:solidFill>
                    <a:srgbClr val="FF0000"/>
                  </a:solidFill>
                  <a:latin typeface="Arial" panose="020B0604020202020204" pitchFamily="34" charset="0"/>
                </a:rPr>
                <a:t>包含和扩展</a:t>
              </a:r>
              <a:r>
                <a:rPr lang="zh-CN" altLang="en-US" sz="1600" b="0" dirty="0">
                  <a:solidFill>
                    <a:srgbClr val="000000"/>
                  </a:solidFill>
                  <a:latin typeface="Arial" panose="020B0604020202020204" pitchFamily="34" charset="0"/>
                </a:rPr>
                <a:t>关系</a:t>
              </a:r>
              <a:endParaRPr lang="zh-CN" altLang="zh-CN" sz="2000" dirty="0">
                <a:latin typeface="Times New Roman" panose="02020603050405020304" pitchFamily="18" charset="0"/>
              </a:endParaRPr>
            </a:p>
          </p:txBody>
        </p:sp>
        <p:sp>
          <p:nvSpPr>
            <p:cNvPr id="1050141" name="Freeform 36"/>
            <p:cNvSpPr/>
            <p:nvPr/>
          </p:nvSpPr>
          <p:spPr>
            <a:xfrm>
              <a:off x="3759" y="1344"/>
              <a:ext cx="859" cy="422"/>
            </a:xfrm>
            <a:custGeom>
              <a:avLst/>
              <a:gdLst/>
              <a:ahLst/>
              <a:cxnLst>
                <a:cxn ang="0">
                  <a:pos x="0" y="0"/>
                </a:cxn>
                <a:cxn ang="0">
                  <a:pos x="777" y="0"/>
                </a:cxn>
                <a:cxn ang="0">
                  <a:pos x="859" y="97"/>
                </a:cxn>
                <a:cxn ang="0">
                  <a:pos x="859" y="422"/>
                </a:cxn>
                <a:cxn ang="0">
                  <a:pos x="0" y="422"/>
                </a:cxn>
                <a:cxn ang="0">
                  <a:pos x="0" y="0"/>
                </a:cxn>
              </a:cxnLst>
              <a:rect l="0" t="0" r="0" b="0"/>
              <a:pathLst>
                <a:path w="859" h="422">
                  <a:moveTo>
                    <a:pt x="0" y="0"/>
                  </a:moveTo>
                  <a:lnTo>
                    <a:pt x="777" y="0"/>
                  </a:lnTo>
                  <a:lnTo>
                    <a:pt x="859" y="97"/>
                  </a:lnTo>
                  <a:lnTo>
                    <a:pt x="859" y="422"/>
                  </a:lnTo>
                  <a:lnTo>
                    <a:pt x="0" y="422"/>
                  </a:lnTo>
                  <a:lnTo>
                    <a:pt x="0" y="0"/>
                  </a:lnTo>
                  <a:close/>
                </a:path>
              </a:pathLst>
            </a:custGeom>
            <a:solidFill>
              <a:srgbClr val="FFFFCC"/>
            </a:solidFill>
            <a:ln w="2" cap="flat" cmpd="sng">
              <a:solidFill>
                <a:srgbClr val="990033"/>
              </a:solidFill>
              <a:prstDash val="solid"/>
              <a:round/>
              <a:headEnd type="none" w="med" len="med"/>
              <a:tailEnd type="none" w="med" len="med"/>
            </a:ln>
          </p:spPr>
          <p:txBody>
            <a:bodyPr/>
            <a:lstStyle/>
            <a:p>
              <a:endParaRPr lang="zh-CN" altLang="en-US"/>
            </a:p>
          </p:txBody>
        </p:sp>
        <p:sp>
          <p:nvSpPr>
            <p:cNvPr id="1050142" name="Freeform 37"/>
            <p:cNvSpPr/>
            <p:nvPr/>
          </p:nvSpPr>
          <p:spPr>
            <a:xfrm>
              <a:off x="3759" y="1344"/>
              <a:ext cx="859" cy="422"/>
            </a:xfrm>
            <a:custGeom>
              <a:avLst/>
              <a:gdLst/>
              <a:ahLst/>
              <a:cxnLst>
                <a:cxn ang="0">
                  <a:pos x="0" y="0"/>
                </a:cxn>
                <a:cxn ang="0">
                  <a:pos x="70790427" y="0"/>
                </a:cxn>
                <a:cxn ang="0">
                  <a:pos x="78158778" y="108861273"/>
                </a:cxn>
                <a:cxn ang="0">
                  <a:pos x="78158778" y="474312134"/>
                </a:cxn>
                <a:cxn ang="0">
                  <a:pos x="0" y="474312134"/>
                </a:cxn>
                <a:cxn ang="0">
                  <a:pos x="0" y="0"/>
                </a:cxn>
              </a:cxnLst>
              <a:rect l="0" t="0" r="0" b="0"/>
              <a:pathLst>
                <a:path w="380" h="156">
                  <a:moveTo>
                    <a:pt x="0" y="0"/>
                  </a:moveTo>
                  <a:lnTo>
                    <a:pt x="344" y="0"/>
                  </a:lnTo>
                  <a:lnTo>
                    <a:pt x="380" y="36"/>
                  </a:lnTo>
                  <a:lnTo>
                    <a:pt x="380" y="156"/>
                  </a:lnTo>
                  <a:lnTo>
                    <a:pt x="0" y="156"/>
                  </a:lnTo>
                  <a:lnTo>
                    <a:pt x="0" y="0"/>
                  </a:lnTo>
                </a:path>
              </a:pathLst>
            </a:custGeom>
            <a:noFill/>
            <a:ln w="2" cap="flat" cmpd="sng">
              <a:solidFill>
                <a:srgbClr val="990033"/>
              </a:solidFill>
              <a:prstDash val="solid"/>
              <a:round/>
              <a:headEnd type="none" w="med" len="med"/>
              <a:tailEnd type="none" w="med" len="med"/>
            </a:ln>
          </p:spPr>
          <p:txBody>
            <a:bodyPr/>
            <a:lstStyle/>
            <a:p>
              <a:endParaRPr lang="zh-CN" altLang="en-US"/>
            </a:p>
          </p:txBody>
        </p:sp>
        <p:sp>
          <p:nvSpPr>
            <p:cNvPr id="1050143" name="Freeform 38"/>
            <p:cNvSpPr/>
            <p:nvPr/>
          </p:nvSpPr>
          <p:spPr>
            <a:xfrm>
              <a:off x="4536" y="1344"/>
              <a:ext cx="82" cy="97"/>
            </a:xfrm>
            <a:custGeom>
              <a:avLst/>
              <a:gdLst/>
              <a:ahLst/>
              <a:cxnLst>
                <a:cxn ang="0">
                  <a:pos x="0" y="0"/>
                </a:cxn>
                <a:cxn ang="0">
                  <a:pos x="0" y="102926902"/>
                </a:cxn>
                <a:cxn ang="0">
                  <a:pos x="8305220" y="102926902"/>
                </a:cxn>
              </a:cxnLst>
              <a:rect l="0" t="0" r="0" b="0"/>
              <a:pathLst>
                <a:path w="36" h="36">
                  <a:moveTo>
                    <a:pt x="0" y="0"/>
                  </a:moveTo>
                  <a:lnTo>
                    <a:pt x="0" y="36"/>
                  </a:lnTo>
                  <a:lnTo>
                    <a:pt x="36" y="36"/>
                  </a:lnTo>
                </a:path>
              </a:pathLst>
            </a:custGeom>
            <a:noFill/>
            <a:ln w="2" cap="flat" cmpd="sng">
              <a:solidFill>
                <a:srgbClr val="990033"/>
              </a:solidFill>
              <a:prstDash val="solid"/>
              <a:round/>
              <a:headEnd type="none" w="med" len="med"/>
              <a:tailEnd type="none" w="med" len="med"/>
            </a:ln>
          </p:spPr>
          <p:txBody>
            <a:bodyPr/>
            <a:lstStyle/>
            <a:p>
              <a:endParaRPr lang="zh-CN" altLang="en-US"/>
            </a:p>
          </p:txBody>
        </p:sp>
        <p:sp>
          <p:nvSpPr>
            <p:cNvPr id="1050144" name="Rectangle 33"/>
            <p:cNvSpPr/>
            <p:nvPr/>
          </p:nvSpPr>
          <p:spPr>
            <a:xfrm>
              <a:off x="3790" y="1389"/>
              <a:ext cx="859" cy="310"/>
            </a:xfrm>
            <a:prstGeom prst="rect">
              <a:avLst/>
            </a:prstGeom>
            <a:noFill/>
            <a:ln w="9525">
              <a:noFill/>
            </a:ln>
          </p:spPr>
          <p:txBody>
            <a:bodyPr lIns="0" tIns="0" rIns="0" bIns="0" anchor="t">
              <a:spAutoFit/>
            </a:bodyPr>
            <a:lstStyle/>
            <a:p>
              <a:pPr>
                <a:lnSpc>
                  <a:spcPct val="100000"/>
                </a:lnSpc>
              </a:pPr>
              <a:r>
                <a:rPr lang="zh-CN" altLang="en-US" sz="1600" b="0" dirty="0">
                  <a:latin typeface="Times New Roman" panose="02020603050405020304" pitchFamily="18" charset="0"/>
                </a:rPr>
                <a:t>查找要借图书的名称和编号</a:t>
              </a:r>
              <a:endParaRPr lang="zh-CN" altLang="zh-CN" sz="1600" b="0" dirty="0">
                <a:latin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5"/>
                                        </p:tgtEl>
                                        <p:attrNameLst>
                                          <p:attrName>style.visibility</p:attrName>
                                        </p:attrNameLst>
                                      </p:cBhvr>
                                      <p:to>
                                        <p:strVal val="visible"/>
                                      </p:to>
                                    </p:set>
                                    <p:animEffect transition="in" filter="blinds(horizontal)">
                                      <p:cBhvr>
                                        <p:cTn id="7" dur="500"/>
                                        <p:tgtEl>
                                          <p:spTgt spid="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20EFEE-F3D3-43ED-A26C-84A08F3A3106}"/>
              </a:ext>
            </a:extLst>
          </p:cNvPr>
          <p:cNvSpPr>
            <a:spLocks noGrp="1"/>
          </p:cNvSpPr>
          <p:nvPr>
            <p:ph type="title"/>
          </p:nvPr>
        </p:nvSpPr>
        <p:spPr/>
        <p:txBody>
          <a:bodyPr>
            <a:normAutofit fontScale="90000"/>
          </a:bodyPr>
          <a:lstStyle/>
          <a:p>
            <a:r>
              <a:rPr lang="zh-CN" altLang="en-US" dirty="0"/>
              <a:t>例题：</a:t>
            </a:r>
          </a:p>
        </p:txBody>
      </p:sp>
      <p:sp>
        <p:nvSpPr>
          <p:cNvPr id="3" name="内容占位符 2">
            <a:extLst>
              <a:ext uri="{FF2B5EF4-FFF2-40B4-BE49-F238E27FC236}">
                <a16:creationId xmlns:a16="http://schemas.microsoft.com/office/drawing/2014/main" id="{CF6087B2-2CAE-4B20-AECA-8C57D7ADB653}"/>
              </a:ext>
            </a:extLst>
          </p:cNvPr>
          <p:cNvSpPr>
            <a:spLocks noGrp="1"/>
          </p:cNvSpPr>
          <p:nvPr>
            <p:ph sz="quarter" idx="10"/>
          </p:nvPr>
        </p:nvSpPr>
        <p:spPr/>
        <p:txBody>
          <a:bodyPr/>
          <a:lstStyle/>
          <a:p>
            <a:pPr algn="just"/>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现需要开发一个教学设备管理系统，对老师上课的教学设备进行管理。教学设备包括投影仪、教学电脑、扩音器和激光笔等。所有的设备都需要进行台账管理，管理设备的编号、名称、采购时间、供应商等信息。教务处为每栋教学楼分配教学设备，并派设备管理员在教学楼设备管理办公室管理所分配的设备，设备管理员要在系统中确认所分配的教学设备。老师上课时，需要在设备管理办公室领取扩音器和激光笔，领取时，管理员在系统中登记领取老师的姓名、学院、领取时间等信息。老师上完课后，将设备归还给设备管理办公室。设备归还时，如果发现设备故障，管理员在系统中登记故障，此故障需要老师在系统上确认。</a:t>
            </a:r>
          </a:p>
          <a:p>
            <a:pPr algn="just"/>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请根据上述系统功能描述，画出用例图，至少有三个参与者，五个用例，并体现关联、扩展与包含关系。</a:t>
            </a:r>
          </a:p>
        </p:txBody>
      </p:sp>
    </p:spTree>
    <p:extLst>
      <p:ext uri="{BB962C8B-B14F-4D97-AF65-F5344CB8AC3E}">
        <p14:creationId xmlns:p14="http://schemas.microsoft.com/office/powerpoint/2010/main" val="1338019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菱形网格 16x9">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hj2zogs">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1768</TotalTime>
  <Words>7136</Words>
  <Application>Microsoft Office PowerPoint</Application>
  <PresentationFormat>宽屏</PresentationFormat>
  <Paragraphs>1089</Paragraphs>
  <Slides>104</Slides>
  <Notes>30</Notes>
  <HiddenSlides>0</HiddenSlides>
  <MMClips>0</MMClips>
  <ScaleCrop>false</ScaleCrop>
  <HeadingPairs>
    <vt:vector size="6" baseType="variant">
      <vt:variant>
        <vt:lpstr>已用的字体</vt:lpstr>
      </vt:variant>
      <vt:variant>
        <vt:i4>21</vt:i4>
      </vt:variant>
      <vt:variant>
        <vt:lpstr>主题</vt:lpstr>
      </vt:variant>
      <vt:variant>
        <vt:i4>2</vt:i4>
      </vt:variant>
      <vt:variant>
        <vt:lpstr>幻灯片标题</vt:lpstr>
      </vt:variant>
      <vt:variant>
        <vt:i4>104</vt:i4>
      </vt:variant>
    </vt:vector>
  </HeadingPairs>
  <TitlesOfParts>
    <vt:vector size="127" baseType="lpstr">
      <vt:lpstr>cajcd fnta1</vt:lpstr>
      <vt:lpstr>GungsuhChe</vt:lpstr>
      <vt:lpstr>等线</vt:lpstr>
      <vt:lpstr>等线 Light</vt:lpstr>
      <vt:lpstr>方正兰亭中粗黑_GBK</vt:lpstr>
      <vt:lpstr>黑体</vt:lpstr>
      <vt:lpstr>楷体_GB2312</vt:lpstr>
      <vt:lpstr>宋体</vt:lpstr>
      <vt:lpstr>微软雅黑</vt:lpstr>
      <vt:lpstr>微软雅黑</vt:lpstr>
      <vt:lpstr>幼圆</vt:lpstr>
      <vt:lpstr>Arial</vt:lpstr>
      <vt:lpstr>Arial Narrow</vt:lpstr>
      <vt:lpstr>Calibri</vt:lpstr>
      <vt:lpstr>Courier New</vt:lpstr>
      <vt:lpstr>Franklin Gothic Book</vt:lpstr>
      <vt:lpstr>Franklin Gothic Medium</vt:lpstr>
      <vt:lpstr>Haettenschweiler</vt:lpstr>
      <vt:lpstr>Impact</vt:lpstr>
      <vt:lpstr>Times New Roman</vt:lpstr>
      <vt:lpstr>Wingdings</vt:lpstr>
      <vt:lpstr>菱形网格 16x9</vt:lpstr>
      <vt:lpstr>Office 主题​​</vt:lpstr>
      <vt:lpstr>软件工程与实践</vt:lpstr>
      <vt:lpstr>第三章：需求分析</vt:lpstr>
      <vt:lpstr>第三章：需求分析</vt:lpstr>
      <vt:lpstr>3.1 需求分析的概念</vt:lpstr>
      <vt:lpstr>修正需求错误的代价</vt:lpstr>
      <vt:lpstr>3.2 需求获取</vt:lpstr>
      <vt:lpstr>3.2.1需求的获取的定义</vt:lpstr>
      <vt:lpstr>3.2.2 需求的类型</vt:lpstr>
      <vt:lpstr>3.2.3 需求的来源</vt:lpstr>
      <vt:lpstr>3.2.4 需求获取技术</vt:lpstr>
      <vt:lpstr>3.2.5 需求获取面临的挑战</vt:lpstr>
      <vt:lpstr>3.2.6 需求诱导（沟通）十原则</vt:lpstr>
      <vt:lpstr>3.3 需求分析和管理过程</vt:lpstr>
      <vt:lpstr>3.3.1 需求分析/管理的过程</vt:lpstr>
      <vt:lpstr>3.3.2 第二步：需求提炼（需求分析）</vt:lpstr>
      <vt:lpstr>3.3.2 需求分析模型</vt:lpstr>
      <vt:lpstr>3.3.3 第三步：需求规格说明书</vt:lpstr>
      <vt:lpstr>3.3.4-1 第四步：需求验证</vt:lpstr>
      <vt:lpstr>3.3.4-2 需求验证的工作</vt:lpstr>
      <vt:lpstr>3.3.4-3 需求验证技术</vt:lpstr>
      <vt:lpstr>3.3.5 需求变更处理流程</vt:lpstr>
      <vt:lpstr>3.4 需求分析的任务</vt:lpstr>
      <vt:lpstr>PowerPoint 演示文稿</vt:lpstr>
      <vt:lpstr>PowerPoint 演示文稿</vt:lpstr>
      <vt:lpstr>软件需求规格说明的原则</vt:lpstr>
      <vt:lpstr>PowerPoint 演示文稿</vt:lpstr>
      <vt:lpstr>3.6 需求分析模型概述</vt:lpstr>
      <vt:lpstr>分析模型描述工具</vt:lpstr>
      <vt:lpstr>PowerPoint 演示文稿</vt:lpstr>
      <vt:lpstr>PowerPoint 演示文稿</vt:lpstr>
      <vt:lpstr>3.8 数据流图</vt:lpstr>
      <vt:lpstr>3.8.1 功能模型——数据流图的符号</vt:lpstr>
      <vt:lpstr>3.8.1 数据流图示例</vt:lpstr>
      <vt:lpstr>3.8.2 数据流图的层次结构</vt:lpstr>
      <vt:lpstr>3.8.3 加工符号</vt:lpstr>
      <vt:lpstr>3.8.3 加工的命名</vt:lpstr>
      <vt:lpstr>3.8.4 外部实体（数据源点/终点）</vt:lpstr>
      <vt:lpstr>3.8.5 数据流</vt:lpstr>
      <vt:lpstr>3.8.5 数据流与数据加工之间的关系</vt:lpstr>
      <vt:lpstr>3.8.5 画数据流时需注意的问题</vt:lpstr>
      <vt:lpstr>3.8.6 数据存储</vt:lpstr>
      <vt:lpstr>几种错误(1)</vt:lpstr>
      <vt:lpstr>几种错误(2)</vt:lpstr>
      <vt:lpstr>3.8.7 数据流图的示例</vt:lpstr>
      <vt:lpstr>“仓库业务系统”数据流图   绘制步骤：第一步绘制数据流图顶层</vt:lpstr>
      <vt:lpstr>绘制步骤：第二步  绘制数据流图1层</vt:lpstr>
      <vt:lpstr>绘制步骤：第三步  绘制数据流图2层 </vt:lpstr>
      <vt:lpstr>绘制步骤：第三步  绘制数据流图2层 </vt:lpstr>
      <vt:lpstr>绘制步骤：第四步  合成总体数据流图</vt:lpstr>
      <vt:lpstr>绘制步骤：第四步  合成总体数据流图</vt:lpstr>
      <vt:lpstr>PowerPoint 演示文稿</vt:lpstr>
      <vt:lpstr>3.9 数据流图的改进</vt:lpstr>
      <vt:lpstr>PowerPoint 演示文稿</vt:lpstr>
      <vt:lpstr>3.9.2 检查正确性</vt:lpstr>
      <vt:lpstr>3.9.2-1 数据守恒</vt:lpstr>
      <vt:lpstr>3.9.2-1数据守恒</vt:lpstr>
      <vt:lpstr>3.9.2-2 数据存储的使用</vt:lpstr>
      <vt:lpstr>3.9.3 提高易理解性</vt:lpstr>
      <vt:lpstr>3.9.3-1 简化加工之间的联系</vt:lpstr>
      <vt:lpstr>3.9.3-2 分解的均匀</vt:lpstr>
      <vt:lpstr>3.9.3-3 适当地命名</vt:lpstr>
      <vt:lpstr>3.9.4 重新分解</vt:lpstr>
      <vt:lpstr>3.9.4-1重新分解的做法</vt:lpstr>
      <vt:lpstr>重新分解的做法</vt:lpstr>
      <vt:lpstr>3.9.4-2 重新分解的做法</vt:lpstr>
      <vt:lpstr>PowerPoint 演示文稿</vt:lpstr>
      <vt:lpstr>3.9.4-4 重新分解的做法 </vt:lpstr>
      <vt:lpstr>3.9.5 检查数据流图的原则</vt:lpstr>
      <vt:lpstr>3.10 功能建模——编写数据字典</vt:lpstr>
      <vt:lpstr>3.11 什么是对象？</vt:lpstr>
      <vt:lpstr>几种著名的面向对象方法</vt:lpstr>
      <vt:lpstr>3.12 面向对象的软件开发模型 </vt:lpstr>
      <vt:lpstr>3.13.0活动图和泳道图</vt:lpstr>
      <vt:lpstr>PowerPoint 演示文稿</vt:lpstr>
      <vt:lpstr>3.13 功能模型——用例图</vt:lpstr>
      <vt:lpstr>3.13.1 用例图的基本符号 </vt:lpstr>
      <vt:lpstr>3.13.2 用例建模的过程</vt:lpstr>
      <vt:lpstr>3.13.3 参与者</vt:lpstr>
      <vt:lpstr>3.13.3-1 如何确定参与者？</vt:lpstr>
      <vt:lpstr>3.13.3-2 如何确定参与者？</vt:lpstr>
      <vt:lpstr>3.13.4 用例</vt:lpstr>
      <vt:lpstr>3.13.4-1 怎么获取用例？</vt:lpstr>
      <vt:lpstr>3.13.4-1 怎么获取用例？</vt:lpstr>
      <vt:lpstr>3.13.5 系统和关联</vt:lpstr>
      <vt:lpstr>3.13.5-1 自动售货系统  初步的用例图</vt:lpstr>
      <vt:lpstr>3.13.6 用例扩展</vt:lpstr>
      <vt:lpstr>3.13.6-1 自动售货系统  用例扩展后的用例图</vt:lpstr>
      <vt:lpstr>3.14 用例间的关系</vt:lpstr>
      <vt:lpstr>3.14.1 用例之间的关系类型</vt:lpstr>
      <vt:lpstr>3.14.2 关联(Association)</vt:lpstr>
      <vt:lpstr>3.14.3 泛化(Inheritance)</vt:lpstr>
      <vt:lpstr>3.14.4 包含(Include)</vt:lpstr>
      <vt:lpstr>3.14.5 扩展(Extend)</vt:lpstr>
      <vt:lpstr>3.14.6 包含(include)、扩展(extend)的区别：</vt:lpstr>
      <vt:lpstr>3.14.6 关联、包含、扩展、泛化 的区别：</vt:lpstr>
      <vt:lpstr>自动售货系统  用例扩展后的用例图</vt:lpstr>
      <vt:lpstr>3.14.7 用例实例一：ATM系统用例图</vt:lpstr>
      <vt:lpstr>3.14.7 用例实例二：图书借阅系统用例图</vt:lpstr>
      <vt:lpstr>例题：</vt:lpstr>
      <vt:lpstr>答案</vt:lpstr>
      <vt:lpstr>例题</vt:lpstr>
      <vt:lpstr>作业：</vt:lpstr>
      <vt:lpstr>PowerPoint 演示文稿</vt:lpstr>
      <vt:lpstr>感谢观看！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软件工程概述 h5</dc:title>
  <dc:creator>lan tian</dc:creator>
  <cp:lastModifiedBy>陈麒至</cp:lastModifiedBy>
  <cp:revision>6</cp:revision>
  <dcterms:created xsi:type="dcterms:W3CDTF">2018-03-04T16:16:37Z</dcterms:created>
  <dcterms:modified xsi:type="dcterms:W3CDTF">2020-12-31T14:18:13Z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