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55" autoAdjust="0"/>
    <p:restoredTop sz="93305" autoAdjust="0"/>
  </p:normalViewPr>
  <p:slideViewPr>
    <p:cSldViewPr>
      <p:cViewPr varScale="1">
        <p:scale>
          <a:sx n="104" d="100"/>
          <a:sy n="104" d="100"/>
        </p:scale>
        <p:origin x="46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a Shunya (原 俊哉)" userId="1d001d78-97d9-4a45-b473-72801ca11f69" providerId="ADAL" clId="{8E5756CF-632B-442B-816A-EFD710E8C1F1}"/>
    <pc:docChg chg="custSel modSld">
      <pc:chgData name="Hara Shunya (原 俊哉)" userId="1d001d78-97d9-4a45-b473-72801ca11f69" providerId="ADAL" clId="{8E5756CF-632B-442B-816A-EFD710E8C1F1}" dt="2024-09-18T03:42:32.632" v="170" actId="1076"/>
      <pc:docMkLst>
        <pc:docMk/>
      </pc:docMkLst>
      <pc:sldChg chg="addSp delSp modSp mod">
        <pc:chgData name="Hara Shunya (原 俊哉)" userId="1d001d78-97d9-4a45-b473-72801ca11f69" providerId="ADAL" clId="{8E5756CF-632B-442B-816A-EFD710E8C1F1}" dt="2024-09-18T03:42:32.632" v="170" actId="1076"/>
        <pc:sldMkLst>
          <pc:docMk/>
          <pc:sldMk cId="1723378308" sldId="258"/>
        </pc:sldMkLst>
        <pc:spChg chg="mod">
          <ac:chgData name="Hara Shunya (原 俊哉)" userId="1d001d78-97d9-4a45-b473-72801ca11f69" providerId="ADAL" clId="{8E5756CF-632B-442B-816A-EFD710E8C1F1}" dt="2024-09-18T03:37:56.557" v="92" actId="20577"/>
          <ac:spMkLst>
            <pc:docMk/>
            <pc:sldMk cId="1723378308" sldId="258"/>
            <ac:spMk id="12" creationId="{374E9189-474D-C91A-BD8F-8A79A37C650F}"/>
          </ac:spMkLst>
        </pc:spChg>
        <pc:spChg chg="mod">
          <ac:chgData name="Hara Shunya (原 俊哉)" userId="1d001d78-97d9-4a45-b473-72801ca11f69" providerId="ADAL" clId="{8E5756CF-632B-442B-816A-EFD710E8C1F1}" dt="2024-09-18T03:40:19.281" v="133" actId="20577"/>
          <ac:spMkLst>
            <pc:docMk/>
            <pc:sldMk cId="1723378308" sldId="258"/>
            <ac:spMk id="13" creationId="{6DB25613-7238-F3E8-449C-9D8CBA6085D2}"/>
          </ac:spMkLst>
        </pc:spChg>
        <pc:spChg chg="add mod">
          <ac:chgData name="Hara Shunya (原 俊哉)" userId="1d001d78-97d9-4a45-b473-72801ca11f69" providerId="ADAL" clId="{8E5756CF-632B-442B-816A-EFD710E8C1F1}" dt="2024-09-18T02:37:20.705" v="34" actId="1076"/>
          <ac:spMkLst>
            <pc:docMk/>
            <pc:sldMk cId="1723378308" sldId="258"/>
            <ac:spMk id="29" creationId="{970B731A-1E70-076B-5998-7359948F0BC5}"/>
          </ac:spMkLst>
        </pc:spChg>
        <pc:spChg chg="add mod">
          <ac:chgData name="Hara Shunya (原 俊哉)" userId="1d001d78-97d9-4a45-b473-72801ca11f69" providerId="ADAL" clId="{8E5756CF-632B-442B-816A-EFD710E8C1F1}" dt="2024-09-18T02:41:43.129" v="41" actId="20577"/>
          <ac:spMkLst>
            <pc:docMk/>
            <pc:sldMk cId="1723378308" sldId="258"/>
            <ac:spMk id="30" creationId="{7F0BBEDE-D873-7EF9-EC10-BD378BB77604}"/>
          </ac:spMkLst>
        </pc:spChg>
        <pc:spChg chg="add mod">
          <ac:chgData name="Hara Shunya (原 俊哉)" userId="1d001d78-97d9-4a45-b473-72801ca11f69" providerId="ADAL" clId="{8E5756CF-632B-442B-816A-EFD710E8C1F1}" dt="2024-09-18T02:36:57.783" v="24" actId="20577"/>
          <ac:spMkLst>
            <pc:docMk/>
            <pc:sldMk cId="1723378308" sldId="258"/>
            <ac:spMk id="32" creationId="{1C742D37-81F1-E66C-79E8-9705DA2DD9CD}"/>
          </ac:spMkLst>
        </pc:spChg>
        <pc:spChg chg="add mod">
          <ac:chgData name="Hara Shunya (原 俊哉)" userId="1d001d78-97d9-4a45-b473-72801ca11f69" providerId="ADAL" clId="{8E5756CF-632B-442B-816A-EFD710E8C1F1}" dt="2024-09-18T02:41:48.786" v="47" actId="1038"/>
          <ac:spMkLst>
            <pc:docMk/>
            <pc:sldMk cId="1723378308" sldId="258"/>
            <ac:spMk id="35" creationId="{9B32136A-4F49-15C1-3DA4-9C4A6F43C9F0}"/>
          </ac:spMkLst>
        </pc:spChg>
        <pc:spChg chg="add del mod">
          <ac:chgData name="Hara Shunya (原 俊哉)" userId="1d001d78-97d9-4a45-b473-72801ca11f69" providerId="ADAL" clId="{8E5756CF-632B-442B-816A-EFD710E8C1F1}" dt="2024-09-18T02:37:48.609" v="37" actId="478"/>
          <ac:spMkLst>
            <pc:docMk/>
            <pc:sldMk cId="1723378308" sldId="258"/>
            <ac:spMk id="38" creationId="{7A49B3C4-7C37-858A-BD12-98D3120EAC71}"/>
          </ac:spMkLst>
        </pc:spChg>
        <pc:spChg chg="add mod">
          <ac:chgData name="Hara Shunya (原 俊哉)" userId="1d001d78-97d9-4a45-b473-72801ca11f69" providerId="ADAL" clId="{8E5756CF-632B-442B-816A-EFD710E8C1F1}" dt="2024-09-18T03:38:59.095" v="116" actId="1076"/>
          <ac:spMkLst>
            <pc:docMk/>
            <pc:sldMk cId="1723378308" sldId="258"/>
            <ac:spMk id="38" creationId="{932053F4-2DA1-81EE-DC12-73C926A7DAA0}"/>
          </ac:spMkLst>
        </pc:spChg>
        <pc:spChg chg="add mod">
          <ac:chgData name="Hara Shunya (原 俊哉)" userId="1d001d78-97d9-4a45-b473-72801ca11f69" providerId="ADAL" clId="{8E5756CF-632B-442B-816A-EFD710E8C1F1}" dt="2024-09-18T02:42:02.728" v="49" actId="1076"/>
          <ac:spMkLst>
            <pc:docMk/>
            <pc:sldMk cId="1723378308" sldId="258"/>
            <ac:spMk id="40" creationId="{3C200177-AAE0-F279-863D-6316C29025F5}"/>
          </ac:spMkLst>
        </pc:spChg>
        <pc:spChg chg="add mod">
          <ac:chgData name="Hara Shunya (原 俊哉)" userId="1d001d78-97d9-4a45-b473-72801ca11f69" providerId="ADAL" clId="{8E5756CF-632B-442B-816A-EFD710E8C1F1}" dt="2024-09-18T02:42:02.728" v="49" actId="1076"/>
          <ac:spMkLst>
            <pc:docMk/>
            <pc:sldMk cId="1723378308" sldId="258"/>
            <ac:spMk id="53" creationId="{3616D613-E166-D685-1128-DBDE62179A83}"/>
          </ac:spMkLst>
        </pc:spChg>
        <pc:spChg chg="add mod">
          <ac:chgData name="Hara Shunya (原 俊哉)" userId="1d001d78-97d9-4a45-b473-72801ca11f69" providerId="ADAL" clId="{8E5756CF-632B-442B-816A-EFD710E8C1F1}" dt="2024-09-18T02:42:02.728" v="49" actId="1076"/>
          <ac:spMkLst>
            <pc:docMk/>
            <pc:sldMk cId="1723378308" sldId="258"/>
            <ac:spMk id="61" creationId="{C45C136C-8C71-079F-C624-E60D144A92C1}"/>
          </ac:spMkLst>
        </pc:spChg>
        <pc:spChg chg="add mod">
          <ac:chgData name="Hara Shunya (原 俊哉)" userId="1d001d78-97d9-4a45-b473-72801ca11f69" providerId="ADAL" clId="{8E5756CF-632B-442B-816A-EFD710E8C1F1}" dt="2024-09-18T02:42:02.728" v="49" actId="1076"/>
          <ac:spMkLst>
            <pc:docMk/>
            <pc:sldMk cId="1723378308" sldId="258"/>
            <ac:spMk id="62" creationId="{F16F25C5-035E-48A9-51BC-C9954B235CD7}"/>
          </ac:spMkLst>
        </pc:spChg>
        <pc:spChg chg="add mod">
          <ac:chgData name="Hara Shunya (原 俊哉)" userId="1d001d78-97d9-4a45-b473-72801ca11f69" providerId="ADAL" clId="{8E5756CF-632B-442B-816A-EFD710E8C1F1}" dt="2024-09-18T03:40:43.640" v="156" actId="1076"/>
          <ac:spMkLst>
            <pc:docMk/>
            <pc:sldMk cId="1723378308" sldId="258"/>
            <ac:spMk id="68" creationId="{2B2A7E70-6C75-3B01-0941-41FCA82FC77C}"/>
          </ac:spMkLst>
        </pc:spChg>
        <pc:spChg chg="add mod">
          <ac:chgData name="Hara Shunya (原 俊哉)" userId="1d001d78-97d9-4a45-b473-72801ca11f69" providerId="ADAL" clId="{8E5756CF-632B-442B-816A-EFD710E8C1F1}" dt="2024-09-18T03:42:12.432" v="168" actId="20577"/>
          <ac:spMkLst>
            <pc:docMk/>
            <pc:sldMk cId="1723378308" sldId="258"/>
            <ac:spMk id="75" creationId="{01246C25-8138-4AFB-F1BE-9FCF7B3CFA0C}"/>
          </ac:spMkLst>
        </pc:spChg>
        <pc:cxnChg chg="add mod">
          <ac:chgData name="Hara Shunya (原 俊哉)" userId="1d001d78-97d9-4a45-b473-72801ca11f69" providerId="ADAL" clId="{8E5756CF-632B-442B-816A-EFD710E8C1F1}" dt="2024-09-18T03:39:44.959" v="125" actId="692"/>
          <ac:cxnSpMkLst>
            <pc:docMk/>
            <pc:sldMk cId="1723378308" sldId="258"/>
            <ac:cxnSpMk id="65" creationId="{876FFAAF-02A7-47A0-50F2-AC03B11B4E81}"/>
          </ac:cxnSpMkLst>
        </pc:cxnChg>
        <pc:cxnChg chg="add mod">
          <ac:chgData name="Hara Shunya (原 俊哉)" userId="1d001d78-97d9-4a45-b473-72801ca11f69" providerId="ADAL" clId="{8E5756CF-632B-442B-816A-EFD710E8C1F1}" dt="2024-09-18T03:40:04.563" v="131" actId="1076"/>
          <ac:cxnSpMkLst>
            <pc:docMk/>
            <pc:sldMk cId="1723378308" sldId="258"/>
            <ac:cxnSpMk id="66" creationId="{CB186005-C2B5-3DAB-4424-7F6C85FC783E}"/>
          </ac:cxnSpMkLst>
        </pc:cxnChg>
        <pc:cxnChg chg="add mod">
          <ac:chgData name="Hara Shunya (原 俊哉)" userId="1d001d78-97d9-4a45-b473-72801ca11f69" providerId="ADAL" clId="{8E5756CF-632B-442B-816A-EFD710E8C1F1}" dt="2024-09-18T03:39:59.227" v="130" actId="1076"/>
          <ac:cxnSpMkLst>
            <pc:docMk/>
            <pc:sldMk cId="1723378308" sldId="258"/>
            <ac:cxnSpMk id="67" creationId="{4E840E7C-B7BA-36E4-148F-8D6BC16B6CA5}"/>
          </ac:cxnSpMkLst>
        </pc:cxnChg>
        <pc:cxnChg chg="add mod">
          <ac:chgData name="Hara Shunya (原 俊哉)" userId="1d001d78-97d9-4a45-b473-72801ca11f69" providerId="ADAL" clId="{8E5756CF-632B-442B-816A-EFD710E8C1F1}" dt="2024-09-18T03:42:32.632" v="170" actId="1076"/>
          <ac:cxnSpMkLst>
            <pc:docMk/>
            <pc:sldMk cId="1723378308" sldId="258"/>
            <ac:cxnSpMk id="78" creationId="{26ABC797-D2B5-CE81-3DE4-5961FB7D8897}"/>
          </ac:cxnSpMkLst>
        </pc:cxnChg>
        <pc:cxnChg chg="add mod">
          <ac:chgData name="Hara Shunya (原 俊哉)" userId="1d001d78-97d9-4a45-b473-72801ca11f69" providerId="ADAL" clId="{8E5756CF-632B-442B-816A-EFD710E8C1F1}" dt="2024-09-18T03:42:32.632" v="170" actId="1076"/>
          <ac:cxnSpMkLst>
            <pc:docMk/>
            <pc:sldMk cId="1723378308" sldId="258"/>
            <ac:cxnSpMk id="79" creationId="{38821C32-3CDE-9189-2F87-E6154A5F5F38}"/>
          </ac:cxnSpMkLst>
        </pc:cxnChg>
        <pc:cxnChg chg="add mod">
          <ac:chgData name="Hara Shunya (原 俊哉)" userId="1d001d78-97d9-4a45-b473-72801ca11f69" providerId="ADAL" clId="{8E5756CF-632B-442B-816A-EFD710E8C1F1}" dt="2024-09-18T03:42:32.632" v="170" actId="1076"/>
          <ac:cxnSpMkLst>
            <pc:docMk/>
            <pc:sldMk cId="1723378308" sldId="258"/>
            <ac:cxnSpMk id="80" creationId="{F4AF5F67-BF27-B2DF-E2BC-924ECF433789}"/>
          </ac:cxnSpMkLst>
        </pc:cxnChg>
      </pc:sldChg>
    </pc:docChg>
  </pc:docChgLst>
  <pc:docChgLst>
    <pc:chgData name="Hara Shunya (原 俊哉)" userId="1d001d78-97d9-4a45-b473-72801ca11f69" providerId="ADAL" clId="{E2DD7114-36D3-4732-AD67-57C77022235B}"/>
    <pc:docChg chg="modSld">
      <pc:chgData name="Hara Shunya (原 俊哉)" userId="1d001d78-97d9-4a45-b473-72801ca11f69" providerId="ADAL" clId="{E2DD7114-36D3-4732-AD67-57C77022235B}" dt="2024-10-11T00:33:58.197" v="5" actId="20577"/>
      <pc:docMkLst>
        <pc:docMk/>
      </pc:docMkLst>
      <pc:sldChg chg="modSp mod">
        <pc:chgData name="Hara Shunya (原 俊哉)" userId="1d001d78-97d9-4a45-b473-72801ca11f69" providerId="ADAL" clId="{E2DD7114-36D3-4732-AD67-57C77022235B}" dt="2024-10-11T00:33:58.197" v="5" actId="20577"/>
        <pc:sldMkLst>
          <pc:docMk/>
          <pc:sldMk cId="1723378308" sldId="258"/>
        </pc:sldMkLst>
        <pc:spChg chg="mod">
          <ac:chgData name="Hara Shunya (原 俊哉)" userId="1d001d78-97d9-4a45-b473-72801ca11f69" providerId="ADAL" clId="{E2DD7114-36D3-4732-AD67-57C77022235B}" dt="2024-10-11T00:33:54.519" v="3" actId="20577"/>
          <ac:spMkLst>
            <pc:docMk/>
            <pc:sldMk cId="1723378308" sldId="258"/>
            <ac:spMk id="30" creationId="{7F0BBEDE-D873-7EF9-EC10-BD378BB77604}"/>
          </ac:spMkLst>
        </pc:spChg>
        <pc:spChg chg="mod">
          <ac:chgData name="Hara Shunya (原 俊哉)" userId="1d001d78-97d9-4a45-b473-72801ca11f69" providerId="ADAL" clId="{E2DD7114-36D3-4732-AD67-57C77022235B}" dt="2024-10-11T00:33:58.197" v="5" actId="20577"/>
          <ac:spMkLst>
            <pc:docMk/>
            <pc:sldMk cId="1723378308" sldId="258"/>
            <ac:spMk id="53" creationId="{3616D613-E166-D685-1128-DBDE62179A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1CCA9-D773-477B-80C7-6EB92F0E8B10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A4CE0-236D-4200-90B9-8D8197072C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42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F3DC4-153F-791F-D82D-B978DEFB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43E7AC-8838-8EBB-18F5-FE18B32F7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0047B-946D-86BE-6747-EC736911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5F2117-4764-574B-20E0-6D0E6162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24A82-178A-A849-D975-C0815314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187BD-1304-C349-DCB5-FB01C042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D8FE15-F219-59BF-8A45-A90E00CE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666E-D19A-4E63-E491-C81A4DE6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51A74-C904-3210-D926-C26845ED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2B43B-5746-2C24-50B2-0FC1B737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4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B09E77-2AE4-FA18-2D98-0217945F1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121FFA-E8F5-5236-B4A3-F71282D49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B44663-4010-3C2E-E869-9E2ABFC6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C27DD3-725B-B739-CB51-1028BA9A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7E9869-2AF9-B100-5EFD-647CC02F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40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4898B-959B-54C7-9413-4D58CD1A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D147A5-F14D-423A-1D35-37307256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ECE5EF-FC16-37CC-606D-3DB408AC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9A0533-7CD1-2318-2A2E-DBC29798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5220B0-21A0-CA9A-0F2A-7CA39C21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93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EDA2D-B8D9-9581-C65F-A002F699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F8582-8683-B7EB-E9C5-F3CD0818F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8052C6-388F-A50F-31A2-4366019D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B4969-D634-90B9-7A87-CF975E58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DE15A-DF76-5BC5-2229-16116CA1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1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FC2F1-83EB-0C73-FCC5-8F38AED2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23B66D-2670-701C-536A-A14095C98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753958-0D52-2D2D-BE4B-8C653CB1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3492AD-4AF1-2357-D7B5-400FEEB9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48FDA0-5312-B462-A428-3088D9FA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95B049-19AA-D000-AA9F-20065D00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28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7FAE0-D688-958E-C14B-3D8F181F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F29D3-1AEC-2B88-72C9-B3C1E3763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0DF251-F332-C66E-9B8A-ACEAFC3DF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A1845B-938F-2B03-C302-2BE0EE6DD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611C08-38F7-A95C-AA09-D12575BDB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528A6C-030D-739B-6835-289C3AA8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12A391-F4F5-FF20-03AA-A59C5D66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E99D4B-463E-8D6B-D5D0-26077529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3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1CECB-3E04-6333-348A-7DC5049A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46BEB7-F7FB-C856-A37C-ACC8F6A2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8443BD-C557-9F64-E92D-7FB7D2A1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0E413D-5C20-9636-B0FE-A2C1F6FA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59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8E2232-7A45-30A4-4810-C3E8E78E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672F4E-6E36-1F10-99E5-9A7D8F7E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8C8378-89D0-5D8E-4996-7CD08198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2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6C401-7E53-9B6F-D876-1C2E0358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5AAE1-84BE-C208-E561-04552680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C94B1B-7C49-6DCC-FF38-65D705F74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B9D332-606E-7F50-1448-8BF1D474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40C328-09AD-F0EA-E266-159577D5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4F1A2C-BD03-C24D-AD30-2D3480DC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2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8A2A9-167C-4628-E4A5-29DE38CE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EE49FA-8DFB-C81B-AF36-4E92B1209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3B7CA5-8639-98C5-3A61-17D23C3B9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D2DFE3-13DB-F4E7-6FBA-CE72A12F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BDFD70-3DAC-ED32-9E04-E34805ED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7D4EA-906E-D244-0AE5-194167D8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94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41C0E9-9AA2-7B08-F470-45380EA4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C182D4-187A-6C3B-5695-2CF06AB0F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4DF64B-4892-1C1F-15B4-07C6C339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CFC9B-B116-463E-880D-DB0E0DF67EE7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FC7710-7FFB-2075-1D8E-3E956628F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5546A-C0D6-94ED-8F49-0C89859F0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D635D-F520-41AD-9934-496B40DFEE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8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727A2C15-F735-AA22-ADB2-D6A98122E091}"/>
              </a:ext>
            </a:extLst>
          </p:cNvPr>
          <p:cNvCxnSpPr>
            <a:cxnSpLocks/>
            <a:stCxn id="173" idx="4"/>
            <a:endCxn id="172" idx="0"/>
          </p:cNvCxnSpPr>
          <p:nvPr/>
        </p:nvCxnSpPr>
        <p:spPr>
          <a:xfrm>
            <a:off x="4115073" y="6017530"/>
            <a:ext cx="3279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64BE4DDD-EB60-7038-9B24-69BBB63CD304}"/>
              </a:ext>
            </a:extLst>
          </p:cNvPr>
          <p:cNvCxnSpPr>
            <a:cxnSpLocks/>
            <a:stCxn id="70" idx="4"/>
            <a:endCxn id="69" idx="0"/>
          </p:cNvCxnSpPr>
          <p:nvPr/>
        </p:nvCxnSpPr>
        <p:spPr>
          <a:xfrm>
            <a:off x="3926481" y="4588037"/>
            <a:ext cx="3279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8DF952F-C943-78EF-A476-9D8A50DFF075}"/>
              </a:ext>
            </a:extLst>
          </p:cNvPr>
          <p:cNvSpPr/>
          <p:nvPr/>
        </p:nvSpPr>
        <p:spPr>
          <a:xfrm rot="5400000">
            <a:off x="-178687" y="1278761"/>
            <a:ext cx="2074032" cy="1045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Batt 12V</a:t>
            </a:r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93E29A62-9C84-B7F7-B4EB-CAB76EEFC0D3}"/>
              </a:ext>
            </a:extLst>
          </p:cNvPr>
          <p:cNvSpPr/>
          <p:nvPr/>
        </p:nvSpPr>
        <p:spPr>
          <a:xfrm rot="5400000">
            <a:off x="1033402" y="1278761"/>
            <a:ext cx="2074032" cy="1045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Batt 12V</a:t>
            </a:r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D71B2C8-59C1-259C-84D3-CAD4A07C0AF1}"/>
              </a:ext>
            </a:extLst>
          </p:cNvPr>
          <p:cNvSpPr/>
          <p:nvPr/>
        </p:nvSpPr>
        <p:spPr>
          <a:xfrm>
            <a:off x="3776592" y="2151030"/>
            <a:ext cx="1179095" cy="14330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HE</a:t>
            </a:r>
          </a:p>
          <a:p>
            <a:pPr algn="ctr"/>
            <a:r>
              <a:rPr lang="ja-JP" altLang="en-US" sz="1200">
                <a:solidFill>
                  <a:schemeClr val="tx1"/>
                </a:solidFill>
              </a:rPr>
              <a:t>リレー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32AB956-1B90-2E67-E84F-A9BB894F6BE9}"/>
              </a:ext>
            </a:extLst>
          </p:cNvPr>
          <p:cNvSpPr/>
          <p:nvPr/>
        </p:nvSpPr>
        <p:spPr>
          <a:xfrm>
            <a:off x="3471386" y="2331417"/>
            <a:ext cx="320843" cy="320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12DAC6C-EA51-25D3-6E5C-2345F8FD9832}"/>
              </a:ext>
            </a:extLst>
          </p:cNvPr>
          <p:cNvSpPr/>
          <p:nvPr/>
        </p:nvSpPr>
        <p:spPr>
          <a:xfrm>
            <a:off x="3455748" y="3109458"/>
            <a:ext cx="320843" cy="320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B73998B-6E96-E081-C629-1A61019E946B}"/>
              </a:ext>
            </a:extLst>
          </p:cNvPr>
          <p:cNvSpPr/>
          <p:nvPr/>
        </p:nvSpPr>
        <p:spPr>
          <a:xfrm>
            <a:off x="4972133" y="2339436"/>
            <a:ext cx="320843" cy="320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EC33146-CD2A-B907-A344-12FD5DA6251A}"/>
              </a:ext>
            </a:extLst>
          </p:cNvPr>
          <p:cNvSpPr/>
          <p:nvPr/>
        </p:nvSpPr>
        <p:spPr>
          <a:xfrm>
            <a:off x="4956496" y="3098623"/>
            <a:ext cx="320843" cy="320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6A1EBD6-B418-FD4B-6AF1-B30019273835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792229" y="2491839"/>
            <a:ext cx="1179904" cy="8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2B8679-CD57-E25F-C6BE-AD68D4FB7383}"/>
              </a:ext>
            </a:extLst>
          </p:cNvPr>
          <p:cNvSpPr/>
          <p:nvPr/>
        </p:nvSpPr>
        <p:spPr>
          <a:xfrm>
            <a:off x="4117371" y="2404481"/>
            <a:ext cx="576017" cy="195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5B84E74-FA8D-B002-9A49-576CE4B78F0B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3776591" y="3259045"/>
            <a:ext cx="1179905" cy="10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CD31B2-1A82-DD8F-8AA8-116BD9786ED1}"/>
              </a:ext>
            </a:extLst>
          </p:cNvPr>
          <p:cNvSpPr/>
          <p:nvPr/>
        </p:nvSpPr>
        <p:spPr>
          <a:xfrm>
            <a:off x="4113880" y="3152376"/>
            <a:ext cx="576017" cy="19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B7A498-F8E9-BF43-2925-51D0FA7C7DA1}"/>
              </a:ext>
            </a:extLst>
          </p:cNvPr>
          <p:cNvCxnSpPr/>
          <p:nvPr/>
        </p:nvCxnSpPr>
        <p:spPr>
          <a:xfrm>
            <a:off x="4079048" y="3152376"/>
            <a:ext cx="624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4E9189-474D-C91A-BD8F-8A79A37C650F}"/>
              </a:ext>
            </a:extLst>
          </p:cNvPr>
          <p:cNvSpPr/>
          <p:nvPr/>
        </p:nvSpPr>
        <p:spPr>
          <a:xfrm>
            <a:off x="10582277" y="501688"/>
            <a:ext cx="1436593" cy="196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BLV-KRD</a:t>
            </a:r>
          </a:p>
          <a:p>
            <a:pPr algn="ctr"/>
            <a:endParaRPr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DB25613-7238-F3E8-449C-9D8CBA6085D2}"/>
              </a:ext>
            </a:extLst>
          </p:cNvPr>
          <p:cNvSpPr/>
          <p:nvPr/>
        </p:nvSpPr>
        <p:spPr>
          <a:xfrm>
            <a:off x="10582277" y="2684946"/>
            <a:ext cx="1436593" cy="1969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BLV-KRD</a:t>
            </a:r>
          </a:p>
          <a:p>
            <a:pPr algn="ctr"/>
            <a:endParaRPr lang="en-US" altLang="ja-JP">
              <a:solidFill>
                <a:schemeClr val="tx1"/>
              </a:solidFill>
            </a:endParaRPr>
          </a:p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E90C38-EACC-D3AD-D0FC-AEAD271611DF}"/>
              </a:ext>
            </a:extLst>
          </p:cNvPr>
          <p:cNvSpPr txBox="1"/>
          <p:nvPr/>
        </p:nvSpPr>
        <p:spPr>
          <a:xfrm>
            <a:off x="10074555" y="513992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24V</a:t>
            </a:r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74B7E0-BB93-C84D-0BA8-4F810C231473}"/>
              </a:ext>
            </a:extLst>
          </p:cNvPr>
          <p:cNvSpPr txBox="1"/>
          <p:nvPr/>
        </p:nvSpPr>
        <p:spPr>
          <a:xfrm>
            <a:off x="10074555" y="271338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24V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AA0BD38-45E3-D2D6-7129-5234AF452CCC}"/>
              </a:ext>
            </a:extLst>
          </p:cNvPr>
          <p:cNvSpPr txBox="1"/>
          <p:nvPr/>
        </p:nvSpPr>
        <p:spPr>
          <a:xfrm>
            <a:off x="10159513" y="790991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0V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55A5785-4EDB-3185-74D0-858FEE4E6D7B}"/>
              </a:ext>
            </a:extLst>
          </p:cNvPr>
          <p:cNvSpPr txBox="1"/>
          <p:nvPr/>
        </p:nvSpPr>
        <p:spPr>
          <a:xfrm>
            <a:off x="10159513" y="2990379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0V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D5AAA2-DAF9-8E78-E979-7044B036ABA9}"/>
              </a:ext>
            </a:extLst>
          </p:cNvPr>
          <p:cNvSpPr txBox="1"/>
          <p:nvPr/>
        </p:nvSpPr>
        <p:spPr>
          <a:xfrm>
            <a:off x="10138675" y="106799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FG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903B4DD-074B-3B33-B49F-ADDC1809876C}"/>
              </a:ext>
            </a:extLst>
          </p:cNvPr>
          <p:cNvSpPr txBox="1"/>
          <p:nvPr/>
        </p:nvSpPr>
        <p:spPr>
          <a:xfrm>
            <a:off x="10138675" y="324313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FG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CF6671-9D21-D9C3-18FC-69BE656A58D1}"/>
              </a:ext>
            </a:extLst>
          </p:cNvPr>
          <p:cNvSpPr txBox="1"/>
          <p:nvPr/>
        </p:nvSpPr>
        <p:spPr>
          <a:xfrm>
            <a:off x="9703298" y="145924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通信電源</a:t>
            </a:r>
            <a:r>
              <a:rPr lang="en-US" altLang="ja-JP" sz="1200"/>
              <a:t>+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9B1C259-A67E-7C72-2F67-09DB09D7B3BC}"/>
              </a:ext>
            </a:extLst>
          </p:cNvPr>
          <p:cNvSpPr txBox="1"/>
          <p:nvPr/>
        </p:nvSpPr>
        <p:spPr>
          <a:xfrm>
            <a:off x="9703298" y="1730618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通信電源</a:t>
            </a:r>
            <a:r>
              <a:rPr kumimoji="1" lang="en-US" altLang="ja-JP" sz="1200"/>
              <a:t>-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6EB639E-34D5-E459-5C22-6D2394B2342D}"/>
              </a:ext>
            </a:extLst>
          </p:cNvPr>
          <p:cNvSpPr txBox="1"/>
          <p:nvPr/>
        </p:nvSpPr>
        <p:spPr>
          <a:xfrm>
            <a:off x="9748182" y="3562722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通信電源</a:t>
            </a:r>
            <a:r>
              <a:rPr lang="en-US" altLang="ja-JP" sz="1200"/>
              <a:t>+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6EAC766-AEBC-0499-6315-9CCF153E7974}"/>
              </a:ext>
            </a:extLst>
          </p:cNvPr>
          <p:cNvSpPr txBox="1"/>
          <p:nvPr/>
        </p:nvSpPr>
        <p:spPr>
          <a:xfrm>
            <a:off x="9748182" y="383409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通信電源</a:t>
            </a:r>
            <a:r>
              <a:rPr kumimoji="1" lang="en-US" altLang="ja-JP" sz="1200"/>
              <a:t>-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EF4A668-F5FA-BB3C-9352-08FFCA09258E}"/>
              </a:ext>
            </a:extLst>
          </p:cNvPr>
          <p:cNvSpPr txBox="1"/>
          <p:nvPr/>
        </p:nvSpPr>
        <p:spPr>
          <a:xfrm>
            <a:off x="9814011" y="2012530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QSTOP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A6B03D-D976-7041-0AD3-864D0035638F}"/>
              </a:ext>
            </a:extLst>
          </p:cNvPr>
          <p:cNvSpPr txBox="1"/>
          <p:nvPr/>
        </p:nvSpPr>
        <p:spPr>
          <a:xfrm>
            <a:off x="9852965" y="409095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QSTOP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DA9B15A-5E5C-FCEB-D5FA-E122DCCC5D08}"/>
              </a:ext>
            </a:extLst>
          </p:cNvPr>
          <p:cNvSpPr txBox="1"/>
          <p:nvPr/>
        </p:nvSpPr>
        <p:spPr>
          <a:xfrm>
            <a:off x="9814011" y="2293204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IN-COM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D2EAED-7140-EF37-13EE-8CA46E005015}"/>
              </a:ext>
            </a:extLst>
          </p:cNvPr>
          <p:cNvSpPr txBox="1"/>
          <p:nvPr/>
        </p:nvSpPr>
        <p:spPr>
          <a:xfrm>
            <a:off x="9839888" y="4381795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IN-COM</a:t>
            </a:r>
            <a:endParaRPr kumimoji="1" lang="ja-JP" altLang="en-US" sz="1200"/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7622FB28-F03B-0E4A-0042-25FAA92A52D7}"/>
              </a:ext>
            </a:extLst>
          </p:cNvPr>
          <p:cNvCxnSpPr>
            <a:cxnSpLocks/>
            <a:stCxn id="18" idx="1"/>
            <a:endCxn id="33" idx="4"/>
          </p:cNvCxnSpPr>
          <p:nvPr/>
        </p:nvCxnSpPr>
        <p:spPr>
          <a:xfrm rot="10800000">
            <a:off x="8300155" y="501688"/>
            <a:ext cx="1838520" cy="704802"/>
          </a:xfrm>
          <a:prstGeom prst="bentConnector2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64FB33A2-5877-9AB7-4C1F-B656DE6F7BB8}"/>
              </a:ext>
            </a:extLst>
          </p:cNvPr>
          <p:cNvSpPr/>
          <p:nvPr/>
        </p:nvSpPr>
        <p:spPr>
          <a:xfrm>
            <a:off x="8196066" y="293510"/>
            <a:ext cx="208178" cy="2081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1A218180-030E-77CE-00EC-7542D49776C3}"/>
              </a:ext>
            </a:extLst>
          </p:cNvPr>
          <p:cNvCxnSpPr>
            <a:stCxn id="19" idx="1"/>
            <a:endCxn id="33" idx="4"/>
          </p:cNvCxnSpPr>
          <p:nvPr/>
        </p:nvCxnSpPr>
        <p:spPr>
          <a:xfrm rot="10800000">
            <a:off x="8300155" y="501688"/>
            <a:ext cx="1838520" cy="2879948"/>
          </a:xfrm>
          <a:prstGeom prst="bentConnector2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804E1F4-2C36-09B4-D987-0167BB53A3E2}"/>
              </a:ext>
            </a:extLst>
          </p:cNvPr>
          <p:cNvSpPr txBox="1"/>
          <p:nvPr/>
        </p:nvSpPr>
        <p:spPr>
          <a:xfrm>
            <a:off x="8405245" y="19573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FG</a:t>
            </a:r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9F15DAC-81B1-7E76-8BF5-816B91FDDF4A}"/>
              </a:ext>
            </a:extLst>
          </p:cNvPr>
          <p:cNvSpPr txBox="1"/>
          <p:nvPr/>
        </p:nvSpPr>
        <p:spPr>
          <a:xfrm>
            <a:off x="1701039" y="291381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B+ 24V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D2F08A-7901-17FE-A201-4282316E291D}"/>
              </a:ext>
            </a:extLst>
          </p:cNvPr>
          <p:cNvSpPr txBox="1"/>
          <p:nvPr/>
        </p:nvSpPr>
        <p:spPr>
          <a:xfrm>
            <a:off x="751809" y="28964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B-</a:t>
            </a:r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003B495-0C50-57EF-0305-043F8F87627C}"/>
              </a:ext>
            </a:extLst>
          </p:cNvPr>
          <p:cNvSpPr/>
          <p:nvPr/>
        </p:nvSpPr>
        <p:spPr>
          <a:xfrm>
            <a:off x="3455748" y="453240"/>
            <a:ext cx="1745894" cy="1141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照光スイッチ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27FD788-AC3F-A100-434E-B1231B309012}"/>
              </a:ext>
            </a:extLst>
          </p:cNvPr>
          <p:cNvSpPr/>
          <p:nvPr/>
        </p:nvSpPr>
        <p:spPr>
          <a:xfrm>
            <a:off x="3239179" y="692489"/>
            <a:ext cx="216569" cy="2165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A2F51DA-ED21-4DE9-62F2-A4B6535EDF96}"/>
              </a:ext>
            </a:extLst>
          </p:cNvPr>
          <p:cNvSpPr/>
          <p:nvPr/>
        </p:nvSpPr>
        <p:spPr>
          <a:xfrm>
            <a:off x="3228760" y="1231551"/>
            <a:ext cx="216569" cy="2165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009B3601-3CA2-5794-3EB3-7A63D81EAC2A}"/>
              </a:ext>
            </a:extLst>
          </p:cNvPr>
          <p:cNvSpPr/>
          <p:nvPr/>
        </p:nvSpPr>
        <p:spPr>
          <a:xfrm>
            <a:off x="5211301" y="692488"/>
            <a:ext cx="216569" cy="216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F3C4570-5BCC-6EB9-9722-29BA83E70F13}"/>
              </a:ext>
            </a:extLst>
          </p:cNvPr>
          <p:cNvSpPr/>
          <p:nvPr/>
        </p:nvSpPr>
        <p:spPr>
          <a:xfrm>
            <a:off x="5213076" y="1222889"/>
            <a:ext cx="216569" cy="216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9D340A7-BCD0-3D61-1AF0-1FF87BBC5A09}"/>
              </a:ext>
            </a:extLst>
          </p:cNvPr>
          <p:cNvCxnSpPr>
            <a:stCxn id="43" idx="6"/>
          </p:cNvCxnSpPr>
          <p:nvPr/>
        </p:nvCxnSpPr>
        <p:spPr>
          <a:xfrm flipV="1">
            <a:off x="3455748" y="800772"/>
            <a:ext cx="577515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89E20D0-3295-51CA-9D29-42840FE546FF}"/>
              </a:ext>
            </a:extLst>
          </p:cNvPr>
          <p:cNvCxnSpPr>
            <a:stCxn id="45" idx="2"/>
          </p:cNvCxnSpPr>
          <p:nvPr/>
        </p:nvCxnSpPr>
        <p:spPr>
          <a:xfrm flipH="1" flipV="1">
            <a:off x="4682969" y="800772"/>
            <a:ext cx="5283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73AF433-82A3-5CC0-8450-398C98458EA4}"/>
              </a:ext>
            </a:extLst>
          </p:cNvPr>
          <p:cNvCxnSpPr/>
          <p:nvPr/>
        </p:nvCxnSpPr>
        <p:spPr>
          <a:xfrm>
            <a:off x="4033263" y="800772"/>
            <a:ext cx="649706" cy="2526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図 49">
            <a:extLst>
              <a:ext uri="{FF2B5EF4-FFF2-40B4-BE49-F238E27FC236}">
                <a16:creationId xmlns:a16="http://schemas.microsoft.com/office/drawing/2014/main" id="{24AEB9A9-249D-BA7E-6F2C-95B9CBDAC6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6952" y="1001156"/>
            <a:ext cx="474128" cy="576091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784FCCF-C611-FCC4-7C29-950363C9B5F6}"/>
              </a:ext>
            </a:extLst>
          </p:cNvPr>
          <p:cNvCxnSpPr>
            <a:cxnSpLocks/>
          </p:cNvCxnSpPr>
          <p:nvPr/>
        </p:nvCxnSpPr>
        <p:spPr>
          <a:xfrm flipV="1">
            <a:off x="3477141" y="1339833"/>
            <a:ext cx="577515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A667BD0-DF73-E972-FE12-B6809BFBC6C8}"/>
              </a:ext>
            </a:extLst>
          </p:cNvPr>
          <p:cNvCxnSpPr/>
          <p:nvPr/>
        </p:nvCxnSpPr>
        <p:spPr>
          <a:xfrm flipV="1">
            <a:off x="4607956" y="1339833"/>
            <a:ext cx="577515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6A6BCF86-B669-D494-A078-E2B0441F5E98}"/>
              </a:ext>
            </a:extLst>
          </p:cNvPr>
          <p:cNvSpPr/>
          <p:nvPr/>
        </p:nvSpPr>
        <p:spPr>
          <a:xfrm rot="16200000">
            <a:off x="7206028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8E7505B-5A82-D28B-EEEC-6B44FC73B474}"/>
              </a:ext>
            </a:extLst>
          </p:cNvPr>
          <p:cNvSpPr/>
          <p:nvPr/>
        </p:nvSpPr>
        <p:spPr>
          <a:xfrm rot="16200000">
            <a:off x="3667324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0A5ED2F3-01AB-C473-2F3B-DD26E0CA52ED}"/>
              </a:ext>
            </a:extLst>
          </p:cNvPr>
          <p:cNvSpPr/>
          <p:nvPr/>
        </p:nvSpPr>
        <p:spPr>
          <a:xfrm rot="16200000">
            <a:off x="6812836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0354CF08-60A1-5370-830B-F847E447B397}"/>
              </a:ext>
            </a:extLst>
          </p:cNvPr>
          <p:cNvSpPr/>
          <p:nvPr/>
        </p:nvSpPr>
        <p:spPr>
          <a:xfrm rot="16200000">
            <a:off x="4060513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16092B7D-E173-AA20-BA9A-FAA9587EAE52}"/>
              </a:ext>
            </a:extLst>
          </p:cNvPr>
          <p:cNvSpPr/>
          <p:nvPr/>
        </p:nvSpPr>
        <p:spPr>
          <a:xfrm rot="16200000">
            <a:off x="6419647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D7772991-84F3-F42B-00A3-36A6BA72598D}"/>
              </a:ext>
            </a:extLst>
          </p:cNvPr>
          <p:cNvSpPr/>
          <p:nvPr/>
        </p:nvSpPr>
        <p:spPr>
          <a:xfrm rot="16200000">
            <a:off x="4453702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03668EDB-E147-F531-064A-9FEA6B03FD0C}"/>
              </a:ext>
            </a:extLst>
          </p:cNvPr>
          <p:cNvCxnSpPr>
            <a:cxnSpLocks/>
            <a:stCxn id="58" idx="2"/>
            <a:endCxn id="4" idx="2"/>
          </p:cNvCxnSpPr>
          <p:nvPr/>
        </p:nvCxnSpPr>
        <p:spPr>
          <a:xfrm rot="16200000" flipH="1">
            <a:off x="2289078" y="2103210"/>
            <a:ext cx="552640" cy="1780699"/>
          </a:xfrm>
          <a:prstGeom prst="bentConnector2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C2251726-5DE8-9999-BD21-39BEC2C50029}"/>
              </a:ext>
            </a:extLst>
          </p:cNvPr>
          <p:cNvCxnSpPr>
            <a:cxnSpLocks/>
            <a:stCxn id="6" idx="6"/>
            <a:endCxn id="72" idx="6"/>
          </p:cNvCxnSpPr>
          <p:nvPr/>
        </p:nvCxnSpPr>
        <p:spPr>
          <a:xfrm flipH="1">
            <a:off x="4190092" y="3259045"/>
            <a:ext cx="1087247" cy="1199414"/>
          </a:xfrm>
          <a:prstGeom prst="bentConnector4">
            <a:avLst>
              <a:gd name="adj1" fmla="val -21026"/>
              <a:gd name="adj2" fmla="val 52254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0F27BAEA-13F4-A468-6D97-E0C2DFA0C6ED}"/>
              </a:ext>
            </a:extLst>
          </p:cNvPr>
          <p:cNvCxnSpPr>
            <a:cxnSpLocks/>
            <a:stCxn id="59" idx="2"/>
            <a:endCxn id="173" idx="0"/>
          </p:cNvCxnSpPr>
          <p:nvPr/>
        </p:nvCxnSpPr>
        <p:spPr>
          <a:xfrm rot="16200000" flipH="1">
            <a:off x="902464" y="3064077"/>
            <a:ext cx="3301053" cy="260585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DCD02D24-7BFF-0655-0DAE-0EE5BCB58D91}"/>
              </a:ext>
            </a:extLst>
          </p:cNvPr>
          <p:cNvCxnSpPr>
            <a:cxnSpLocks/>
            <a:stCxn id="16" idx="1"/>
            <a:endCxn id="172" idx="2"/>
          </p:cNvCxnSpPr>
          <p:nvPr/>
        </p:nvCxnSpPr>
        <p:spPr>
          <a:xfrm rot="10800000" flipV="1">
            <a:off x="7524199" y="929491"/>
            <a:ext cx="2635314" cy="5217618"/>
          </a:xfrm>
          <a:prstGeom prst="bentConnector4">
            <a:avLst>
              <a:gd name="adj1" fmla="val 76270"/>
              <a:gd name="adj2" fmla="val 102685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E9025A6C-481F-C201-CF3D-5EED1DD4AEA9}"/>
              </a:ext>
            </a:extLst>
          </p:cNvPr>
          <p:cNvCxnSpPr>
            <a:cxnSpLocks/>
            <a:stCxn id="17" idx="1"/>
            <a:endCxn id="175" idx="2"/>
          </p:cNvCxnSpPr>
          <p:nvPr/>
        </p:nvCxnSpPr>
        <p:spPr>
          <a:xfrm rot="10800000" flipV="1">
            <a:off x="7131007" y="3128879"/>
            <a:ext cx="3028506" cy="3018230"/>
          </a:xfrm>
          <a:prstGeom prst="bentConnector4">
            <a:avLst>
              <a:gd name="adj1" fmla="val 53401"/>
              <a:gd name="adj2" fmla="val 10808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コネクタ: カギ線 173">
            <a:extLst>
              <a:ext uri="{FF2B5EF4-FFF2-40B4-BE49-F238E27FC236}">
                <a16:creationId xmlns:a16="http://schemas.microsoft.com/office/drawing/2014/main" id="{2B45C9B9-9A1D-000D-C8DA-7B5AF600D519}"/>
              </a:ext>
            </a:extLst>
          </p:cNvPr>
          <p:cNvCxnSpPr>
            <a:cxnSpLocks/>
            <a:stCxn id="4" idx="1"/>
            <a:endCxn id="43" idx="2"/>
          </p:cNvCxnSpPr>
          <p:nvPr/>
        </p:nvCxnSpPr>
        <p:spPr>
          <a:xfrm rot="16200000" flipV="1">
            <a:off x="2193122" y="1846831"/>
            <a:ext cx="2355670" cy="263555"/>
          </a:xfrm>
          <a:prstGeom prst="bentConnector4">
            <a:avLst>
              <a:gd name="adj1" fmla="val 10595"/>
              <a:gd name="adj2" fmla="val 267423"/>
            </a:avLst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コネクタ: カギ線 176">
            <a:extLst>
              <a:ext uri="{FF2B5EF4-FFF2-40B4-BE49-F238E27FC236}">
                <a16:creationId xmlns:a16="http://schemas.microsoft.com/office/drawing/2014/main" id="{A2FA5B26-4616-15B2-E5D1-44BE5328867C}"/>
              </a:ext>
            </a:extLst>
          </p:cNvPr>
          <p:cNvCxnSpPr>
            <a:stCxn id="45" idx="6"/>
            <a:endCxn id="3" idx="2"/>
          </p:cNvCxnSpPr>
          <p:nvPr/>
        </p:nvCxnSpPr>
        <p:spPr>
          <a:xfrm flipH="1">
            <a:off x="3471386" y="800773"/>
            <a:ext cx="1956484" cy="1691066"/>
          </a:xfrm>
          <a:prstGeom prst="bentConnector5">
            <a:avLst>
              <a:gd name="adj1" fmla="val -15768"/>
              <a:gd name="adj2" fmla="val 61456"/>
              <a:gd name="adj3" fmla="val 1116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コネクタ: カギ線 180">
            <a:extLst>
              <a:ext uri="{FF2B5EF4-FFF2-40B4-BE49-F238E27FC236}">
                <a16:creationId xmlns:a16="http://schemas.microsoft.com/office/drawing/2014/main" id="{D00FC717-31AA-4A0E-B495-B77081A9FFC3}"/>
              </a:ext>
            </a:extLst>
          </p:cNvPr>
          <p:cNvCxnSpPr>
            <a:cxnSpLocks/>
            <a:stCxn id="5" idx="6"/>
            <a:endCxn id="179" idx="6"/>
          </p:cNvCxnSpPr>
          <p:nvPr/>
        </p:nvCxnSpPr>
        <p:spPr>
          <a:xfrm flipH="1">
            <a:off x="4771873" y="2499858"/>
            <a:ext cx="521103" cy="3388094"/>
          </a:xfrm>
          <a:prstGeom prst="bentConnector4">
            <a:avLst>
              <a:gd name="adj1" fmla="val -98704"/>
              <a:gd name="adj2" fmla="val 45620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楕円 190">
            <a:extLst>
              <a:ext uri="{FF2B5EF4-FFF2-40B4-BE49-F238E27FC236}">
                <a16:creationId xmlns:a16="http://schemas.microsoft.com/office/drawing/2014/main" id="{58E73B47-C519-BCAA-D626-77451B9E0256}"/>
              </a:ext>
            </a:extLst>
          </p:cNvPr>
          <p:cNvSpPr/>
          <p:nvPr/>
        </p:nvSpPr>
        <p:spPr>
          <a:xfrm>
            <a:off x="2398277" y="5491649"/>
            <a:ext cx="208178" cy="2081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08C59CC7-612A-7FDE-74B3-EFF4F6EC292C}"/>
              </a:ext>
            </a:extLst>
          </p:cNvPr>
          <p:cNvSpPr txBox="1"/>
          <p:nvPr/>
        </p:nvSpPr>
        <p:spPr>
          <a:xfrm>
            <a:off x="1932575" y="543712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FG</a:t>
            </a:r>
            <a:endParaRPr kumimoji="1" lang="ja-JP" altLang="en-US"/>
          </a:p>
        </p:txBody>
      </p:sp>
      <p:cxnSp>
        <p:nvCxnSpPr>
          <p:cNvPr id="194" name="コネクタ: カギ線 193">
            <a:extLst>
              <a:ext uri="{FF2B5EF4-FFF2-40B4-BE49-F238E27FC236}">
                <a16:creationId xmlns:a16="http://schemas.microsoft.com/office/drawing/2014/main" id="{E798295B-61AB-A05E-C27F-840E142A304C}"/>
              </a:ext>
            </a:extLst>
          </p:cNvPr>
          <p:cNvCxnSpPr>
            <a:cxnSpLocks/>
            <a:stCxn id="176" idx="6"/>
            <a:endCxn id="191" idx="6"/>
          </p:cNvCxnSpPr>
          <p:nvPr/>
        </p:nvCxnSpPr>
        <p:spPr>
          <a:xfrm rot="16200000" flipV="1">
            <a:off x="3346463" y="4855730"/>
            <a:ext cx="292214" cy="177222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フリーフォーム: 図形 243">
            <a:extLst>
              <a:ext uri="{FF2B5EF4-FFF2-40B4-BE49-F238E27FC236}">
                <a16:creationId xmlns:a16="http://schemas.microsoft.com/office/drawing/2014/main" id="{A2169E52-3686-2F86-7B13-511CB08B7E7A}"/>
              </a:ext>
            </a:extLst>
          </p:cNvPr>
          <p:cNvSpPr/>
          <p:nvPr/>
        </p:nvSpPr>
        <p:spPr>
          <a:xfrm>
            <a:off x="6151588" y="629326"/>
            <a:ext cx="3943616" cy="3822687"/>
          </a:xfrm>
          <a:custGeom>
            <a:avLst/>
            <a:gdLst>
              <a:gd name="connsiteX0" fmla="*/ 0 w 5556739"/>
              <a:gd name="connsiteY0" fmla="*/ 3499339 h 3499339"/>
              <a:gd name="connsiteX1" fmla="*/ 0 w 5556739"/>
              <a:gd name="connsiteY1" fmla="*/ 3385039 h 3499339"/>
              <a:gd name="connsiteX2" fmla="*/ 4273062 w 5556739"/>
              <a:gd name="connsiteY2" fmla="*/ 3385039 h 3499339"/>
              <a:gd name="connsiteX3" fmla="*/ 4273062 w 5556739"/>
              <a:gd name="connsiteY3" fmla="*/ 0 h 3499339"/>
              <a:gd name="connsiteX4" fmla="*/ 5556739 w 5556739"/>
              <a:gd name="connsiteY4" fmla="*/ 0 h 3499339"/>
              <a:gd name="connsiteX0" fmla="*/ 0 w 7260976"/>
              <a:gd name="connsiteY0" fmla="*/ 3451212 h 3451212"/>
              <a:gd name="connsiteX1" fmla="*/ 1704237 w 7260976"/>
              <a:gd name="connsiteY1" fmla="*/ 3385039 h 3451212"/>
              <a:gd name="connsiteX2" fmla="*/ 5977299 w 7260976"/>
              <a:gd name="connsiteY2" fmla="*/ 3385039 h 3451212"/>
              <a:gd name="connsiteX3" fmla="*/ 5977299 w 7260976"/>
              <a:gd name="connsiteY3" fmla="*/ 0 h 3451212"/>
              <a:gd name="connsiteX4" fmla="*/ 7260976 w 7260976"/>
              <a:gd name="connsiteY4" fmla="*/ 0 h 3451212"/>
              <a:gd name="connsiteX0" fmla="*/ 0 w 8865691"/>
              <a:gd name="connsiteY0" fmla="*/ 3806812 h 3806812"/>
              <a:gd name="connsiteX1" fmla="*/ 3308952 w 8865691"/>
              <a:gd name="connsiteY1" fmla="*/ 3385039 h 3806812"/>
              <a:gd name="connsiteX2" fmla="*/ 7582014 w 8865691"/>
              <a:gd name="connsiteY2" fmla="*/ 3385039 h 3806812"/>
              <a:gd name="connsiteX3" fmla="*/ 7582014 w 8865691"/>
              <a:gd name="connsiteY3" fmla="*/ 0 h 3806812"/>
              <a:gd name="connsiteX4" fmla="*/ 8865691 w 8865691"/>
              <a:gd name="connsiteY4" fmla="*/ 0 h 3806812"/>
              <a:gd name="connsiteX0" fmla="*/ 2690 w 8868381"/>
              <a:gd name="connsiteY0" fmla="*/ 3806812 h 3806812"/>
              <a:gd name="connsiteX1" fmla="*/ 0 w 8868381"/>
              <a:gd name="connsiteY1" fmla="*/ 3492989 h 3806812"/>
              <a:gd name="connsiteX2" fmla="*/ 7584704 w 8868381"/>
              <a:gd name="connsiteY2" fmla="*/ 3385039 h 3806812"/>
              <a:gd name="connsiteX3" fmla="*/ 7584704 w 8868381"/>
              <a:gd name="connsiteY3" fmla="*/ 0 h 3806812"/>
              <a:gd name="connsiteX4" fmla="*/ 8868381 w 8868381"/>
              <a:gd name="connsiteY4" fmla="*/ 0 h 3806812"/>
              <a:gd name="connsiteX0" fmla="*/ 2690 w 8868381"/>
              <a:gd name="connsiteY0" fmla="*/ 3806812 h 3806812"/>
              <a:gd name="connsiteX1" fmla="*/ 0 w 8868381"/>
              <a:gd name="connsiteY1" fmla="*/ 3492989 h 3806812"/>
              <a:gd name="connsiteX2" fmla="*/ 7574483 w 8868381"/>
              <a:gd name="connsiteY2" fmla="*/ 3492989 h 3806812"/>
              <a:gd name="connsiteX3" fmla="*/ 7584704 w 8868381"/>
              <a:gd name="connsiteY3" fmla="*/ 0 h 3806812"/>
              <a:gd name="connsiteX4" fmla="*/ 8868381 w 8868381"/>
              <a:gd name="connsiteY4" fmla="*/ 0 h 3806812"/>
              <a:gd name="connsiteX0" fmla="*/ 2690 w 8868381"/>
              <a:gd name="connsiteY0" fmla="*/ 3806812 h 3806812"/>
              <a:gd name="connsiteX1" fmla="*/ 0 w 8868381"/>
              <a:gd name="connsiteY1" fmla="*/ 3492989 h 3806812"/>
              <a:gd name="connsiteX2" fmla="*/ 5289128 w 8868381"/>
              <a:gd name="connsiteY2" fmla="*/ 3500609 h 3806812"/>
              <a:gd name="connsiteX3" fmla="*/ 7584704 w 8868381"/>
              <a:gd name="connsiteY3" fmla="*/ 0 h 3806812"/>
              <a:gd name="connsiteX4" fmla="*/ 8868381 w 8868381"/>
              <a:gd name="connsiteY4" fmla="*/ 0 h 3806812"/>
              <a:gd name="connsiteX0" fmla="*/ 2690 w 8868381"/>
              <a:gd name="connsiteY0" fmla="*/ 3806812 h 3806812"/>
              <a:gd name="connsiteX1" fmla="*/ 0 w 8868381"/>
              <a:gd name="connsiteY1" fmla="*/ 3492989 h 3806812"/>
              <a:gd name="connsiteX2" fmla="*/ 5289128 w 8868381"/>
              <a:gd name="connsiteY2" fmla="*/ 3500609 h 3806812"/>
              <a:gd name="connsiteX3" fmla="*/ 5192555 w 8868381"/>
              <a:gd name="connsiteY3" fmla="*/ 0 h 3806812"/>
              <a:gd name="connsiteX4" fmla="*/ 8868381 w 8868381"/>
              <a:gd name="connsiteY4" fmla="*/ 0 h 3806812"/>
              <a:gd name="connsiteX0" fmla="*/ 2690 w 8868381"/>
              <a:gd name="connsiteY0" fmla="*/ 3806812 h 3806812"/>
              <a:gd name="connsiteX1" fmla="*/ 0 w 8868381"/>
              <a:gd name="connsiteY1" fmla="*/ 3492989 h 3806812"/>
              <a:gd name="connsiteX2" fmla="*/ 5237620 w 8868381"/>
              <a:gd name="connsiteY2" fmla="*/ 1770869 h 3806812"/>
              <a:gd name="connsiteX3" fmla="*/ 5192555 w 8868381"/>
              <a:gd name="connsiteY3" fmla="*/ 0 h 3806812"/>
              <a:gd name="connsiteX4" fmla="*/ 8868381 w 8868381"/>
              <a:gd name="connsiteY4" fmla="*/ 0 h 3806812"/>
              <a:gd name="connsiteX0" fmla="*/ 19859 w 8885550"/>
              <a:gd name="connsiteY0" fmla="*/ 3806812 h 3806812"/>
              <a:gd name="connsiteX1" fmla="*/ 0 w 8885550"/>
              <a:gd name="connsiteY1" fmla="*/ 1770869 h 3806812"/>
              <a:gd name="connsiteX2" fmla="*/ 5254789 w 8885550"/>
              <a:gd name="connsiteY2" fmla="*/ 1770869 h 3806812"/>
              <a:gd name="connsiteX3" fmla="*/ 5209724 w 8885550"/>
              <a:gd name="connsiteY3" fmla="*/ 0 h 3806812"/>
              <a:gd name="connsiteX4" fmla="*/ 8885550 w 8885550"/>
              <a:gd name="connsiteY4" fmla="*/ 0 h 3806812"/>
              <a:gd name="connsiteX0" fmla="*/ 19859 w 8885550"/>
              <a:gd name="connsiteY0" fmla="*/ 3806812 h 3806812"/>
              <a:gd name="connsiteX1" fmla="*/ 0 w 8885550"/>
              <a:gd name="connsiteY1" fmla="*/ 1770869 h 3806812"/>
              <a:gd name="connsiteX2" fmla="*/ 5254789 w 8885550"/>
              <a:gd name="connsiteY2" fmla="*/ 1770869 h 3806812"/>
              <a:gd name="connsiteX3" fmla="*/ 5209724 w 8885550"/>
              <a:gd name="connsiteY3" fmla="*/ 0 h 3806812"/>
              <a:gd name="connsiteX4" fmla="*/ 8885550 w 8885550"/>
              <a:gd name="connsiteY4" fmla="*/ 0 h 3806812"/>
              <a:gd name="connsiteX0" fmla="*/ 19859 w 8885550"/>
              <a:gd name="connsiteY0" fmla="*/ 3806812 h 3806812"/>
              <a:gd name="connsiteX1" fmla="*/ 0 w 8885550"/>
              <a:gd name="connsiteY1" fmla="*/ 1770869 h 3806812"/>
              <a:gd name="connsiteX2" fmla="*/ 5254789 w 8885550"/>
              <a:gd name="connsiteY2" fmla="*/ 1770869 h 3806812"/>
              <a:gd name="connsiteX3" fmla="*/ 5810639 w 8885550"/>
              <a:gd name="connsiteY3" fmla="*/ 0 h 3806812"/>
              <a:gd name="connsiteX4" fmla="*/ 8885550 w 8885550"/>
              <a:gd name="connsiteY4" fmla="*/ 0 h 3806812"/>
              <a:gd name="connsiteX0" fmla="*/ 19859 w 8885550"/>
              <a:gd name="connsiteY0" fmla="*/ 3806812 h 3806812"/>
              <a:gd name="connsiteX1" fmla="*/ 0 w 8885550"/>
              <a:gd name="connsiteY1" fmla="*/ 1770869 h 3806812"/>
              <a:gd name="connsiteX2" fmla="*/ 5701183 w 8885550"/>
              <a:gd name="connsiteY2" fmla="*/ 1778489 h 3806812"/>
              <a:gd name="connsiteX3" fmla="*/ 5810639 w 8885550"/>
              <a:gd name="connsiteY3" fmla="*/ 0 h 3806812"/>
              <a:gd name="connsiteX4" fmla="*/ 8885550 w 8885550"/>
              <a:gd name="connsiteY4" fmla="*/ 0 h 3806812"/>
              <a:gd name="connsiteX0" fmla="*/ 19859 w 8885550"/>
              <a:gd name="connsiteY0" fmla="*/ 3816337 h 3816337"/>
              <a:gd name="connsiteX1" fmla="*/ 0 w 8885550"/>
              <a:gd name="connsiteY1" fmla="*/ 1780394 h 3816337"/>
              <a:gd name="connsiteX2" fmla="*/ 5701183 w 8885550"/>
              <a:gd name="connsiteY2" fmla="*/ 1788014 h 3816337"/>
              <a:gd name="connsiteX3" fmla="*/ 5638949 w 8885550"/>
              <a:gd name="connsiteY3" fmla="*/ 0 h 3816337"/>
              <a:gd name="connsiteX4" fmla="*/ 8885550 w 8885550"/>
              <a:gd name="connsiteY4" fmla="*/ 9525 h 3816337"/>
              <a:gd name="connsiteX0" fmla="*/ 19859 w 8885550"/>
              <a:gd name="connsiteY0" fmla="*/ 3822687 h 3822687"/>
              <a:gd name="connsiteX1" fmla="*/ 0 w 8885550"/>
              <a:gd name="connsiteY1" fmla="*/ 1786744 h 3822687"/>
              <a:gd name="connsiteX2" fmla="*/ 5701183 w 8885550"/>
              <a:gd name="connsiteY2" fmla="*/ 1794364 h 3822687"/>
              <a:gd name="connsiteX3" fmla="*/ 5710486 w 8885550"/>
              <a:gd name="connsiteY3" fmla="*/ 0 h 3822687"/>
              <a:gd name="connsiteX4" fmla="*/ 8885550 w 8885550"/>
              <a:gd name="connsiteY4" fmla="*/ 15875 h 382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550" h="3822687">
                <a:moveTo>
                  <a:pt x="19859" y="3822687"/>
                </a:moveTo>
                <a:cubicBezTo>
                  <a:pt x="18962" y="3718079"/>
                  <a:pt x="897" y="1891352"/>
                  <a:pt x="0" y="1786744"/>
                </a:cubicBezTo>
                <a:lnTo>
                  <a:pt x="5701183" y="1794364"/>
                </a:lnTo>
                <a:lnTo>
                  <a:pt x="5710486" y="0"/>
                </a:lnTo>
                <a:lnTo>
                  <a:pt x="8885550" y="15875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フリーフォーム: 図形 244">
            <a:extLst>
              <a:ext uri="{FF2B5EF4-FFF2-40B4-BE49-F238E27FC236}">
                <a16:creationId xmlns:a16="http://schemas.microsoft.com/office/drawing/2014/main" id="{C4084889-8C33-585F-F527-F95CD27DDDBE}"/>
              </a:ext>
            </a:extLst>
          </p:cNvPr>
          <p:cNvSpPr/>
          <p:nvPr/>
        </p:nvSpPr>
        <p:spPr>
          <a:xfrm>
            <a:off x="7314649" y="2798145"/>
            <a:ext cx="2806932" cy="1684020"/>
          </a:xfrm>
          <a:custGeom>
            <a:avLst/>
            <a:gdLst>
              <a:gd name="connsiteX0" fmla="*/ 0 w 5081954"/>
              <a:gd name="connsiteY0" fmla="*/ 1459523 h 1459523"/>
              <a:gd name="connsiteX1" fmla="*/ 4132385 w 5081954"/>
              <a:gd name="connsiteY1" fmla="*/ 1459523 h 1459523"/>
              <a:gd name="connsiteX2" fmla="*/ 4132385 w 5081954"/>
              <a:gd name="connsiteY2" fmla="*/ 0 h 1459523"/>
              <a:gd name="connsiteX3" fmla="*/ 5081954 w 5081954"/>
              <a:gd name="connsiteY3" fmla="*/ 0 h 1459523"/>
              <a:gd name="connsiteX0" fmla="*/ 0 w 5081954"/>
              <a:gd name="connsiteY0" fmla="*/ 1467143 h 1467143"/>
              <a:gd name="connsiteX1" fmla="*/ 4132385 w 5081954"/>
              <a:gd name="connsiteY1" fmla="*/ 1467143 h 1467143"/>
              <a:gd name="connsiteX2" fmla="*/ 3632348 w 5081954"/>
              <a:gd name="connsiteY2" fmla="*/ 0 h 1467143"/>
              <a:gd name="connsiteX3" fmla="*/ 5081954 w 5081954"/>
              <a:gd name="connsiteY3" fmla="*/ 7620 h 1467143"/>
              <a:gd name="connsiteX0" fmla="*/ 0 w 5081954"/>
              <a:gd name="connsiteY0" fmla="*/ 1467143 h 1467143"/>
              <a:gd name="connsiteX1" fmla="*/ 3687907 w 5081954"/>
              <a:gd name="connsiteY1" fmla="*/ 1451903 h 1467143"/>
              <a:gd name="connsiteX2" fmla="*/ 3632348 w 5081954"/>
              <a:gd name="connsiteY2" fmla="*/ 0 h 1467143"/>
              <a:gd name="connsiteX3" fmla="*/ 5081954 w 5081954"/>
              <a:gd name="connsiteY3" fmla="*/ 7620 h 1467143"/>
              <a:gd name="connsiteX0" fmla="*/ 0 w 5081954"/>
              <a:gd name="connsiteY0" fmla="*/ 1467143 h 1467143"/>
              <a:gd name="connsiteX1" fmla="*/ 3687907 w 5081954"/>
              <a:gd name="connsiteY1" fmla="*/ 1451903 h 1467143"/>
              <a:gd name="connsiteX2" fmla="*/ 3661132 w 5081954"/>
              <a:gd name="connsiteY2" fmla="*/ 1435058 h 1467143"/>
              <a:gd name="connsiteX3" fmla="*/ 3632348 w 5081954"/>
              <a:gd name="connsiteY3" fmla="*/ 0 h 1467143"/>
              <a:gd name="connsiteX4" fmla="*/ 5081954 w 5081954"/>
              <a:gd name="connsiteY4" fmla="*/ 7620 h 1467143"/>
              <a:gd name="connsiteX0" fmla="*/ 0 w 5081954"/>
              <a:gd name="connsiteY0" fmla="*/ 1467143 h 1488398"/>
              <a:gd name="connsiteX1" fmla="*/ 3687907 w 5081954"/>
              <a:gd name="connsiteY1" fmla="*/ 1451903 h 1488398"/>
              <a:gd name="connsiteX2" fmla="*/ 2286028 w 5081954"/>
              <a:gd name="connsiteY2" fmla="*/ 1488398 h 1488398"/>
              <a:gd name="connsiteX3" fmla="*/ 3632348 w 5081954"/>
              <a:gd name="connsiteY3" fmla="*/ 0 h 1488398"/>
              <a:gd name="connsiteX4" fmla="*/ 5081954 w 5081954"/>
              <a:gd name="connsiteY4" fmla="*/ 7620 h 1488398"/>
              <a:gd name="connsiteX0" fmla="*/ 0 w 5081954"/>
              <a:gd name="connsiteY0" fmla="*/ 1467143 h 1467143"/>
              <a:gd name="connsiteX1" fmla="*/ 3687907 w 5081954"/>
              <a:gd name="connsiteY1" fmla="*/ 1451903 h 1467143"/>
              <a:gd name="connsiteX2" fmla="*/ 3425003 w 5081954"/>
              <a:gd name="connsiteY2" fmla="*/ 1092158 h 1467143"/>
              <a:gd name="connsiteX3" fmla="*/ 3632348 w 5081954"/>
              <a:gd name="connsiteY3" fmla="*/ 0 h 1467143"/>
              <a:gd name="connsiteX4" fmla="*/ 5081954 w 5081954"/>
              <a:gd name="connsiteY4" fmla="*/ 7620 h 1467143"/>
              <a:gd name="connsiteX0" fmla="*/ 0 w 5081954"/>
              <a:gd name="connsiteY0" fmla="*/ 1467143 h 1467143"/>
              <a:gd name="connsiteX1" fmla="*/ 187644 w 5081954"/>
              <a:gd name="connsiteY1" fmla="*/ 1337603 h 1467143"/>
              <a:gd name="connsiteX2" fmla="*/ 3425003 w 5081954"/>
              <a:gd name="connsiteY2" fmla="*/ 1092158 h 1467143"/>
              <a:gd name="connsiteX3" fmla="*/ 3632348 w 5081954"/>
              <a:gd name="connsiteY3" fmla="*/ 0 h 1467143"/>
              <a:gd name="connsiteX4" fmla="*/ 5081954 w 5081954"/>
              <a:gd name="connsiteY4" fmla="*/ 7620 h 1467143"/>
              <a:gd name="connsiteX0" fmla="*/ 0 w 5081954"/>
              <a:gd name="connsiteY0" fmla="*/ 1672883 h 1672883"/>
              <a:gd name="connsiteX1" fmla="*/ 187644 w 5081954"/>
              <a:gd name="connsiteY1" fmla="*/ 1337603 h 1672883"/>
              <a:gd name="connsiteX2" fmla="*/ 3425003 w 5081954"/>
              <a:gd name="connsiteY2" fmla="*/ 1092158 h 1672883"/>
              <a:gd name="connsiteX3" fmla="*/ 3632348 w 5081954"/>
              <a:gd name="connsiteY3" fmla="*/ 0 h 1672883"/>
              <a:gd name="connsiteX4" fmla="*/ 5081954 w 5081954"/>
              <a:gd name="connsiteY4" fmla="*/ 7620 h 1672883"/>
              <a:gd name="connsiteX0" fmla="*/ 6816 w 5088770"/>
              <a:gd name="connsiteY0" fmla="*/ 1672883 h 1672883"/>
              <a:gd name="connsiteX1" fmla="*/ 0 w 5088770"/>
              <a:gd name="connsiteY1" fmla="*/ 1421423 h 1672883"/>
              <a:gd name="connsiteX2" fmla="*/ 3431819 w 5088770"/>
              <a:gd name="connsiteY2" fmla="*/ 1092158 h 1672883"/>
              <a:gd name="connsiteX3" fmla="*/ 3639164 w 5088770"/>
              <a:gd name="connsiteY3" fmla="*/ 0 h 1672883"/>
              <a:gd name="connsiteX4" fmla="*/ 5088770 w 5088770"/>
              <a:gd name="connsiteY4" fmla="*/ 7620 h 1672883"/>
              <a:gd name="connsiteX0" fmla="*/ 6816 w 5088770"/>
              <a:gd name="connsiteY0" fmla="*/ 1672883 h 1672883"/>
              <a:gd name="connsiteX1" fmla="*/ 0 w 5088770"/>
              <a:gd name="connsiteY1" fmla="*/ 1421423 h 1672883"/>
              <a:gd name="connsiteX2" fmla="*/ 3612388 w 5088770"/>
              <a:gd name="connsiteY2" fmla="*/ 1412198 h 1672883"/>
              <a:gd name="connsiteX3" fmla="*/ 3639164 w 5088770"/>
              <a:gd name="connsiteY3" fmla="*/ 0 h 1672883"/>
              <a:gd name="connsiteX4" fmla="*/ 5088770 w 5088770"/>
              <a:gd name="connsiteY4" fmla="*/ 7620 h 1672883"/>
              <a:gd name="connsiteX0" fmla="*/ 6816 w 5088770"/>
              <a:gd name="connsiteY0" fmla="*/ 1672883 h 1672883"/>
              <a:gd name="connsiteX1" fmla="*/ 0 w 5088770"/>
              <a:gd name="connsiteY1" fmla="*/ 1421423 h 1672883"/>
              <a:gd name="connsiteX2" fmla="*/ 3639164 w 5088770"/>
              <a:gd name="connsiteY2" fmla="*/ 0 h 1672883"/>
              <a:gd name="connsiteX3" fmla="*/ 5088770 w 5088770"/>
              <a:gd name="connsiteY3" fmla="*/ 7620 h 1672883"/>
              <a:gd name="connsiteX0" fmla="*/ 34596 w 5116550"/>
              <a:gd name="connsiteY0" fmla="*/ 1684020 h 1684020"/>
              <a:gd name="connsiteX1" fmla="*/ 0 w 5116550"/>
              <a:gd name="connsiteY1" fmla="*/ 0 h 1684020"/>
              <a:gd name="connsiteX2" fmla="*/ 3666944 w 5116550"/>
              <a:gd name="connsiteY2" fmla="*/ 11137 h 1684020"/>
              <a:gd name="connsiteX3" fmla="*/ 5116550 w 5116550"/>
              <a:gd name="connsiteY3" fmla="*/ 18757 h 1684020"/>
              <a:gd name="connsiteX0" fmla="*/ 34596 w 5116550"/>
              <a:gd name="connsiteY0" fmla="*/ 1684020 h 1684020"/>
              <a:gd name="connsiteX1" fmla="*/ 0 w 5116550"/>
              <a:gd name="connsiteY1" fmla="*/ 0 h 1684020"/>
              <a:gd name="connsiteX2" fmla="*/ 5116550 w 5116550"/>
              <a:gd name="connsiteY2" fmla="*/ 18757 h 16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6550" h="1684020">
                <a:moveTo>
                  <a:pt x="34596" y="1684020"/>
                </a:moveTo>
                <a:lnTo>
                  <a:pt x="0" y="0"/>
                </a:lnTo>
                <a:lnTo>
                  <a:pt x="5116550" y="18757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8" name="コネクタ: カギ線 247">
            <a:extLst>
              <a:ext uri="{FF2B5EF4-FFF2-40B4-BE49-F238E27FC236}">
                <a16:creationId xmlns:a16="http://schemas.microsoft.com/office/drawing/2014/main" id="{FE76DD25-A4F0-2AF6-9FDB-BFF0F16951C4}"/>
              </a:ext>
            </a:extLst>
          </p:cNvPr>
          <p:cNvCxnSpPr>
            <a:cxnSpLocks/>
            <a:stCxn id="73" idx="6"/>
            <a:endCxn id="20" idx="1"/>
          </p:cNvCxnSpPr>
          <p:nvPr/>
        </p:nvCxnSpPr>
        <p:spPr>
          <a:xfrm rot="5400000" flipH="1" flipV="1">
            <a:off x="6695906" y="1451067"/>
            <a:ext cx="2860713" cy="3154072"/>
          </a:xfrm>
          <a:prstGeom prst="bentConnector2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コネクタ: カギ線 254">
            <a:extLst>
              <a:ext uri="{FF2B5EF4-FFF2-40B4-BE49-F238E27FC236}">
                <a16:creationId xmlns:a16="http://schemas.microsoft.com/office/drawing/2014/main" id="{6257D088-9356-443F-EB7E-8F051DAA4D1A}"/>
              </a:ext>
            </a:extLst>
          </p:cNvPr>
          <p:cNvCxnSpPr>
            <a:cxnSpLocks/>
            <a:stCxn id="71" idx="6"/>
            <a:endCxn id="22" idx="1"/>
          </p:cNvCxnSpPr>
          <p:nvPr/>
        </p:nvCxnSpPr>
        <p:spPr>
          <a:xfrm rot="5400000" flipH="1" flipV="1">
            <a:off x="7966680" y="2676958"/>
            <a:ext cx="757237" cy="2805767"/>
          </a:xfrm>
          <a:prstGeom prst="bentConnector2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楕円 261">
            <a:extLst>
              <a:ext uri="{FF2B5EF4-FFF2-40B4-BE49-F238E27FC236}">
                <a16:creationId xmlns:a16="http://schemas.microsoft.com/office/drawing/2014/main" id="{C9DC6D52-04FD-EE43-7CBB-7A79E4336297}"/>
              </a:ext>
            </a:extLst>
          </p:cNvPr>
          <p:cNvSpPr/>
          <p:nvPr/>
        </p:nvSpPr>
        <p:spPr>
          <a:xfrm>
            <a:off x="6572594" y="108872"/>
            <a:ext cx="688735" cy="6887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Emg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7" name="コネクタ: カギ線 266">
            <a:extLst>
              <a:ext uri="{FF2B5EF4-FFF2-40B4-BE49-F238E27FC236}">
                <a16:creationId xmlns:a16="http://schemas.microsoft.com/office/drawing/2014/main" id="{4A340760-48AD-57FC-475F-6F4E8DE69CD6}"/>
              </a:ext>
            </a:extLst>
          </p:cNvPr>
          <p:cNvCxnSpPr>
            <a:stCxn id="262" idx="6"/>
            <a:endCxn id="24" idx="1"/>
          </p:cNvCxnSpPr>
          <p:nvPr/>
        </p:nvCxnSpPr>
        <p:spPr>
          <a:xfrm>
            <a:off x="7261329" y="453240"/>
            <a:ext cx="2552682" cy="1697790"/>
          </a:xfrm>
          <a:prstGeom prst="bentConnector3">
            <a:avLst>
              <a:gd name="adj1" fmla="val 27612"/>
            </a:avLst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コネクタ: カギ線 269">
            <a:extLst>
              <a:ext uri="{FF2B5EF4-FFF2-40B4-BE49-F238E27FC236}">
                <a16:creationId xmlns:a16="http://schemas.microsoft.com/office/drawing/2014/main" id="{6AC26049-A7EA-4C56-B319-5C0960B1E54D}"/>
              </a:ext>
            </a:extLst>
          </p:cNvPr>
          <p:cNvCxnSpPr>
            <a:stCxn id="262" idx="6"/>
            <a:endCxn id="25" idx="1"/>
          </p:cNvCxnSpPr>
          <p:nvPr/>
        </p:nvCxnSpPr>
        <p:spPr>
          <a:xfrm>
            <a:off x="7261329" y="453240"/>
            <a:ext cx="2591636" cy="3776218"/>
          </a:xfrm>
          <a:prstGeom prst="bentConnector3">
            <a:avLst>
              <a:gd name="adj1" fmla="val 27609"/>
            </a:avLst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FD07F81-3687-5DE1-2967-34CD046496B3}"/>
              </a:ext>
            </a:extLst>
          </p:cNvPr>
          <p:cNvSpPr/>
          <p:nvPr/>
        </p:nvSpPr>
        <p:spPr>
          <a:xfrm>
            <a:off x="3502734" y="4318439"/>
            <a:ext cx="4139879" cy="504561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99F6D3D-0EF9-CE96-EA1F-7F9D7556080B}"/>
              </a:ext>
            </a:extLst>
          </p:cNvPr>
          <p:cNvSpPr txBox="1"/>
          <p:nvPr/>
        </p:nvSpPr>
        <p:spPr>
          <a:xfrm>
            <a:off x="3191800" y="6227000"/>
            <a:ext cx="138927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/>
              <a:t>コモン端子台TNC10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1054439-4365-5733-984A-1BB5D4A78BCC}"/>
              </a:ext>
            </a:extLst>
          </p:cNvPr>
          <p:cNvSpPr txBox="1"/>
          <p:nvPr/>
        </p:nvSpPr>
        <p:spPr>
          <a:xfrm>
            <a:off x="6344628" y="781136"/>
            <a:ext cx="12693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/>
              <a:t>非常停止ﾎﾞﾀﾝ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5F721A5-DB16-FE4A-9656-4EEA5037F110}"/>
              </a:ext>
            </a:extLst>
          </p:cNvPr>
          <p:cNvSpPr/>
          <p:nvPr/>
        </p:nvSpPr>
        <p:spPr>
          <a:xfrm>
            <a:off x="1148316" y="928235"/>
            <a:ext cx="227868" cy="2420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975933E-125C-3191-E198-4FD2C7975449}"/>
              </a:ext>
            </a:extLst>
          </p:cNvPr>
          <p:cNvSpPr/>
          <p:nvPr/>
        </p:nvSpPr>
        <p:spPr>
          <a:xfrm>
            <a:off x="1561115" y="2475154"/>
            <a:ext cx="227868" cy="2420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C94B8A6-FC50-27FE-C239-1CC7B0FEC530}"/>
              </a:ext>
            </a:extLst>
          </p:cNvPr>
          <p:cNvSpPr/>
          <p:nvPr/>
        </p:nvSpPr>
        <p:spPr>
          <a:xfrm>
            <a:off x="1136130" y="2474391"/>
            <a:ext cx="227868" cy="242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97463F0-45D2-04B4-07E8-41F36DADB4F7}"/>
              </a:ext>
            </a:extLst>
          </p:cNvPr>
          <p:cNvSpPr/>
          <p:nvPr/>
        </p:nvSpPr>
        <p:spPr>
          <a:xfrm>
            <a:off x="1561115" y="925872"/>
            <a:ext cx="227868" cy="242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コネクタ: 曲線 63">
            <a:extLst>
              <a:ext uri="{FF2B5EF4-FFF2-40B4-BE49-F238E27FC236}">
                <a16:creationId xmlns:a16="http://schemas.microsoft.com/office/drawing/2014/main" id="{59E34320-955D-8901-10C8-BFA8D7797B65}"/>
              </a:ext>
            </a:extLst>
          </p:cNvPr>
          <p:cNvCxnSpPr>
            <a:stCxn id="57" idx="0"/>
            <a:endCxn id="60" idx="0"/>
          </p:cNvCxnSpPr>
          <p:nvPr/>
        </p:nvCxnSpPr>
        <p:spPr>
          <a:xfrm rot="5400000" flipH="1" flipV="1">
            <a:off x="1467468" y="720655"/>
            <a:ext cx="2363" cy="412799"/>
          </a:xfrm>
          <a:prstGeom prst="curvedConnector3">
            <a:avLst>
              <a:gd name="adj1" fmla="val 11124037"/>
            </a:avLst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BB2F64E3-BF17-7EC8-EBFF-CEF6527872F6}"/>
              </a:ext>
            </a:extLst>
          </p:cNvPr>
          <p:cNvSpPr/>
          <p:nvPr/>
        </p:nvSpPr>
        <p:spPr>
          <a:xfrm>
            <a:off x="202626" y="3634622"/>
            <a:ext cx="791258" cy="8001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</a:rPr>
              <a:t>充電</a:t>
            </a:r>
            <a:endParaRPr lang="en-US" altLang="ja-JP" sz="1100">
              <a:solidFill>
                <a:schemeClr val="tx1"/>
              </a:solidFill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</a:rPr>
              <a:t>ｺﾈｸﾀ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C6C71384-6845-8128-47C1-CA4DC0F7F6BA}"/>
              </a:ext>
            </a:extLst>
          </p:cNvPr>
          <p:cNvCxnSpPr>
            <a:cxnSpLocks/>
            <a:endCxn id="58" idx="2"/>
          </p:cNvCxnSpPr>
          <p:nvPr/>
        </p:nvCxnSpPr>
        <p:spPr>
          <a:xfrm rot="5400000" flipH="1" flipV="1">
            <a:off x="669231" y="2646265"/>
            <a:ext cx="934843" cy="1076794"/>
          </a:xfrm>
          <a:prstGeom prst="bentConnector3">
            <a:avLst>
              <a:gd name="adj1" fmla="val 40021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56F8BF2E-AA63-4098-F62B-85EDE3A8555D}"/>
              </a:ext>
            </a:extLst>
          </p:cNvPr>
          <p:cNvCxnSpPr>
            <a:cxnSpLocks/>
            <a:stCxn id="76" idx="6"/>
            <a:endCxn id="59" idx="2"/>
          </p:cNvCxnSpPr>
          <p:nvPr/>
        </p:nvCxnSpPr>
        <p:spPr>
          <a:xfrm flipV="1">
            <a:off x="993884" y="2716477"/>
            <a:ext cx="256180" cy="131820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90D201B8-CCEA-FC6D-2BCA-1A88E3E446FC}"/>
              </a:ext>
            </a:extLst>
          </p:cNvPr>
          <p:cNvCxnSpPr>
            <a:cxnSpLocks/>
            <a:stCxn id="46" idx="6"/>
            <a:endCxn id="183" idx="6"/>
          </p:cNvCxnSpPr>
          <p:nvPr/>
        </p:nvCxnSpPr>
        <p:spPr>
          <a:xfrm flipH="1">
            <a:off x="5165062" y="1331174"/>
            <a:ext cx="264583" cy="4556778"/>
          </a:xfrm>
          <a:prstGeom prst="bentConnector4">
            <a:avLst>
              <a:gd name="adj1" fmla="val -46800"/>
              <a:gd name="adj2" fmla="val 8400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F99C8CB7-7571-9348-4EAC-68558FE16230}"/>
              </a:ext>
            </a:extLst>
          </p:cNvPr>
          <p:cNvCxnSpPr>
            <a:cxnSpLocks/>
            <a:stCxn id="70" idx="6"/>
            <a:endCxn id="44" idx="2"/>
          </p:cNvCxnSpPr>
          <p:nvPr/>
        </p:nvCxnSpPr>
        <p:spPr>
          <a:xfrm rot="16200000" flipV="1">
            <a:off x="1953521" y="2615076"/>
            <a:ext cx="3118623" cy="568143"/>
          </a:xfrm>
          <a:prstGeom prst="bentConnector4">
            <a:avLst>
              <a:gd name="adj1" fmla="val 14170"/>
              <a:gd name="adj2" fmla="val 140236"/>
            </a:avLst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楕円 140">
            <a:extLst>
              <a:ext uri="{FF2B5EF4-FFF2-40B4-BE49-F238E27FC236}">
                <a16:creationId xmlns:a16="http://schemas.microsoft.com/office/drawing/2014/main" id="{A30C5B32-89CC-1E8B-4FAC-6910C3E90DFC}"/>
              </a:ext>
            </a:extLst>
          </p:cNvPr>
          <p:cNvSpPr/>
          <p:nvPr/>
        </p:nvSpPr>
        <p:spPr>
          <a:xfrm rot="16200000">
            <a:off x="6026458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0FD009AB-2564-697A-2F56-877AEC9B4589}"/>
              </a:ext>
            </a:extLst>
          </p:cNvPr>
          <p:cNvSpPr/>
          <p:nvPr/>
        </p:nvSpPr>
        <p:spPr>
          <a:xfrm rot="16200000">
            <a:off x="4846891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2C07106D-33D3-409C-869F-098153E5C9A3}"/>
              </a:ext>
            </a:extLst>
          </p:cNvPr>
          <p:cNvSpPr/>
          <p:nvPr/>
        </p:nvSpPr>
        <p:spPr>
          <a:xfrm rot="16200000">
            <a:off x="5633269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D66E210B-413B-7DB4-4A09-E1FCFD9E1A30}"/>
              </a:ext>
            </a:extLst>
          </p:cNvPr>
          <p:cNvSpPr/>
          <p:nvPr/>
        </p:nvSpPr>
        <p:spPr>
          <a:xfrm rot="16200000">
            <a:off x="5240080" y="4458459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リーフォーム: 図形 169">
            <a:extLst>
              <a:ext uri="{FF2B5EF4-FFF2-40B4-BE49-F238E27FC236}">
                <a16:creationId xmlns:a16="http://schemas.microsoft.com/office/drawing/2014/main" id="{215E1392-124C-69C9-1408-B587AAA7F832}"/>
              </a:ext>
            </a:extLst>
          </p:cNvPr>
          <p:cNvSpPr/>
          <p:nvPr/>
        </p:nvSpPr>
        <p:spPr>
          <a:xfrm>
            <a:off x="5757863" y="457200"/>
            <a:ext cx="795338" cy="4005262"/>
          </a:xfrm>
          <a:custGeom>
            <a:avLst/>
            <a:gdLst>
              <a:gd name="connsiteX0" fmla="*/ 1181100 w 1181100"/>
              <a:gd name="connsiteY0" fmla="*/ 0 h 4000500"/>
              <a:gd name="connsiteX1" fmla="*/ 632460 w 1181100"/>
              <a:gd name="connsiteY1" fmla="*/ 0 h 4000500"/>
              <a:gd name="connsiteX2" fmla="*/ 632460 w 1181100"/>
              <a:gd name="connsiteY2" fmla="*/ 3680460 h 4000500"/>
              <a:gd name="connsiteX3" fmla="*/ 0 w 1181100"/>
              <a:gd name="connsiteY3" fmla="*/ 3680460 h 4000500"/>
              <a:gd name="connsiteX4" fmla="*/ 0 w 1181100"/>
              <a:gd name="connsiteY4" fmla="*/ 4000500 h 4000500"/>
              <a:gd name="connsiteX0" fmla="*/ 1181100 w 1181100"/>
              <a:gd name="connsiteY0" fmla="*/ 0 h 4000500"/>
              <a:gd name="connsiteX1" fmla="*/ 632460 w 1181100"/>
              <a:gd name="connsiteY1" fmla="*/ 0 h 4000500"/>
              <a:gd name="connsiteX2" fmla="*/ 632460 w 1181100"/>
              <a:gd name="connsiteY2" fmla="*/ 3680460 h 4000500"/>
              <a:gd name="connsiteX3" fmla="*/ 371475 w 1181100"/>
              <a:gd name="connsiteY3" fmla="*/ 3680460 h 4000500"/>
              <a:gd name="connsiteX4" fmla="*/ 0 w 1181100"/>
              <a:gd name="connsiteY4" fmla="*/ 4000500 h 4000500"/>
              <a:gd name="connsiteX0" fmla="*/ 809625 w 809625"/>
              <a:gd name="connsiteY0" fmla="*/ 0 h 3981450"/>
              <a:gd name="connsiteX1" fmla="*/ 260985 w 809625"/>
              <a:gd name="connsiteY1" fmla="*/ 0 h 3981450"/>
              <a:gd name="connsiteX2" fmla="*/ 260985 w 809625"/>
              <a:gd name="connsiteY2" fmla="*/ 3680460 h 3981450"/>
              <a:gd name="connsiteX3" fmla="*/ 0 w 809625"/>
              <a:gd name="connsiteY3" fmla="*/ 3680460 h 3981450"/>
              <a:gd name="connsiteX4" fmla="*/ 19050 w 809625"/>
              <a:gd name="connsiteY4" fmla="*/ 3981450 h 3981450"/>
              <a:gd name="connsiteX0" fmla="*/ 790575 w 790575"/>
              <a:gd name="connsiteY0" fmla="*/ 0 h 3981450"/>
              <a:gd name="connsiteX1" fmla="*/ 241935 w 790575"/>
              <a:gd name="connsiteY1" fmla="*/ 0 h 3981450"/>
              <a:gd name="connsiteX2" fmla="*/ 241935 w 790575"/>
              <a:gd name="connsiteY2" fmla="*/ 3680460 h 3981450"/>
              <a:gd name="connsiteX3" fmla="*/ 9525 w 790575"/>
              <a:gd name="connsiteY3" fmla="*/ 3670935 h 3981450"/>
              <a:gd name="connsiteX4" fmla="*/ 0 w 790575"/>
              <a:gd name="connsiteY4" fmla="*/ 3981450 h 3981450"/>
              <a:gd name="connsiteX0" fmla="*/ 795337 w 795337"/>
              <a:gd name="connsiteY0" fmla="*/ 0 h 4005262"/>
              <a:gd name="connsiteX1" fmla="*/ 246697 w 795337"/>
              <a:gd name="connsiteY1" fmla="*/ 0 h 4005262"/>
              <a:gd name="connsiteX2" fmla="*/ 246697 w 795337"/>
              <a:gd name="connsiteY2" fmla="*/ 3680460 h 4005262"/>
              <a:gd name="connsiteX3" fmla="*/ 14287 w 795337"/>
              <a:gd name="connsiteY3" fmla="*/ 3670935 h 4005262"/>
              <a:gd name="connsiteX4" fmla="*/ 0 w 795337"/>
              <a:gd name="connsiteY4" fmla="*/ 4005262 h 4005262"/>
              <a:gd name="connsiteX0" fmla="*/ 804863 w 804863"/>
              <a:gd name="connsiteY0" fmla="*/ 0 h 4005262"/>
              <a:gd name="connsiteX1" fmla="*/ 256223 w 804863"/>
              <a:gd name="connsiteY1" fmla="*/ 0 h 4005262"/>
              <a:gd name="connsiteX2" fmla="*/ 256223 w 804863"/>
              <a:gd name="connsiteY2" fmla="*/ 3680460 h 4005262"/>
              <a:gd name="connsiteX3" fmla="*/ 0 w 804863"/>
              <a:gd name="connsiteY3" fmla="*/ 3689985 h 4005262"/>
              <a:gd name="connsiteX4" fmla="*/ 9526 w 804863"/>
              <a:gd name="connsiteY4" fmla="*/ 4005262 h 4005262"/>
              <a:gd name="connsiteX0" fmla="*/ 795338 w 795338"/>
              <a:gd name="connsiteY0" fmla="*/ 0 h 4005262"/>
              <a:gd name="connsiteX1" fmla="*/ 246698 w 795338"/>
              <a:gd name="connsiteY1" fmla="*/ 0 h 4005262"/>
              <a:gd name="connsiteX2" fmla="*/ 246698 w 795338"/>
              <a:gd name="connsiteY2" fmla="*/ 3680460 h 4005262"/>
              <a:gd name="connsiteX3" fmla="*/ 0 w 795338"/>
              <a:gd name="connsiteY3" fmla="*/ 3689985 h 4005262"/>
              <a:gd name="connsiteX4" fmla="*/ 1 w 795338"/>
              <a:gd name="connsiteY4" fmla="*/ 4005262 h 400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338" h="4005262">
                <a:moveTo>
                  <a:pt x="795338" y="0"/>
                </a:moveTo>
                <a:lnTo>
                  <a:pt x="246698" y="0"/>
                </a:lnTo>
                <a:lnTo>
                  <a:pt x="246698" y="3680460"/>
                </a:lnTo>
                <a:lnTo>
                  <a:pt x="0" y="3689985"/>
                </a:lnTo>
                <a:cubicBezTo>
                  <a:pt x="0" y="3796665"/>
                  <a:pt x="1" y="3898582"/>
                  <a:pt x="1" y="4005262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2CFE7A86-245A-6D8B-A0DC-6FB7B27AE0CF}"/>
              </a:ext>
            </a:extLst>
          </p:cNvPr>
          <p:cNvSpPr/>
          <p:nvPr/>
        </p:nvSpPr>
        <p:spPr>
          <a:xfrm rot="16200000">
            <a:off x="7394620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楕円 172">
            <a:extLst>
              <a:ext uri="{FF2B5EF4-FFF2-40B4-BE49-F238E27FC236}">
                <a16:creationId xmlns:a16="http://schemas.microsoft.com/office/drawing/2014/main" id="{8547F049-0BB0-615C-DD47-572013E3E62C}"/>
              </a:ext>
            </a:extLst>
          </p:cNvPr>
          <p:cNvSpPr/>
          <p:nvPr/>
        </p:nvSpPr>
        <p:spPr>
          <a:xfrm rot="16200000">
            <a:off x="3855916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楕円 174">
            <a:extLst>
              <a:ext uri="{FF2B5EF4-FFF2-40B4-BE49-F238E27FC236}">
                <a16:creationId xmlns:a16="http://schemas.microsoft.com/office/drawing/2014/main" id="{6D040F5A-39D6-7A1F-FC7A-1861F44FF5DF}"/>
              </a:ext>
            </a:extLst>
          </p:cNvPr>
          <p:cNvSpPr/>
          <p:nvPr/>
        </p:nvSpPr>
        <p:spPr>
          <a:xfrm rot="16200000">
            <a:off x="7001428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7D21196E-0899-7FFA-5932-724F26A4C8A3}"/>
              </a:ext>
            </a:extLst>
          </p:cNvPr>
          <p:cNvSpPr/>
          <p:nvPr/>
        </p:nvSpPr>
        <p:spPr>
          <a:xfrm rot="16200000">
            <a:off x="4249105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91786C33-E610-2DBF-21E3-7D8A02CDBB73}"/>
              </a:ext>
            </a:extLst>
          </p:cNvPr>
          <p:cNvSpPr/>
          <p:nvPr/>
        </p:nvSpPr>
        <p:spPr>
          <a:xfrm rot="16200000">
            <a:off x="6608239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楕円 178">
            <a:extLst>
              <a:ext uri="{FF2B5EF4-FFF2-40B4-BE49-F238E27FC236}">
                <a16:creationId xmlns:a16="http://schemas.microsoft.com/office/drawing/2014/main" id="{FAB5CF08-71E1-B586-FDC5-5C686253E693}"/>
              </a:ext>
            </a:extLst>
          </p:cNvPr>
          <p:cNvSpPr/>
          <p:nvPr/>
        </p:nvSpPr>
        <p:spPr>
          <a:xfrm rot="16200000">
            <a:off x="4642294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DDDB7244-FC98-EFC5-5C0C-2109FB8C9660}"/>
              </a:ext>
            </a:extLst>
          </p:cNvPr>
          <p:cNvSpPr/>
          <p:nvPr/>
        </p:nvSpPr>
        <p:spPr>
          <a:xfrm>
            <a:off x="3691326" y="5747932"/>
            <a:ext cx="4139879" cy="504561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楕円 181">
            <a:extLst>
              <a:ext uri="{FF2B5EF4-FFF2-40B4-BE49-F238E27FC236}">
                <a16:creationId xmlns:a16="http://schemas.microsoft.com/office/drawing/2014/main" id="{EAA85B00-64C2-D821-2E5A-B067E380A67F}"/>
              </a:ext>
            </a:extLst>
          </p:cNvPr>
          <p:cNvSpPr/>
          <p:nvPr/>
        </p:nvSpPr>
        <p:spPr>
          <a:xfrm rot="16200000">
            <a:off x="6215050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楕円 182">
            <a:extLst>
              <a:ext uri="{FF2B5EF4-FFF2-40B4-BE49-F238E27FC236}">
                <a16:creationId xmlns:a16="http://schemas.microsoft.com/office/drawing/2014/main" id="{BC1B2EAF-EF3F-31D1-98A2-805131016053}"/>
              </a:ext>
            </a:extLst>
          </p:cNvPr>
          <p:cNvSpPr/>
          <p:nvPr/>
        </p:nvSpPr>
        <p:spPr>
          <a:xfrm rot="16200000">
            <a:off x="5035483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楕円 183">
            <a:extLst>
              <a:ext uri="{FF2B5EF4-FFF2-40B4-BE49-F238E27FC236}">
                <a16:creationId xmlns:a16="http://schemas.microsoft.com/office/drawing/2014/main" id="{D089878F-504C-C674-2717-B2C4C3CA4D5A}"/>
              </a:ext>
            </a:extLst>
          </p:cNvPr>
          <p:cNvSpPr/>
          <p:nvPr/>
        </p:nvSpPr>
        <p:spPr>
          <a:xfrm rot="16200000">
            <a:off x="5821861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楕円 184">
            <a:extLst>
              <a:ext uri="{FF2B5EF4-FFF2-40B4-BE49-F238E27FC236}">
                <a16:creationId xmlns:a16="http://schemas.microsoft.com/office/drawing/2014/main" id="{5D3610F4-C512-774E-344D-A1FCA3967DCA}"/>
              </a:ext>
            </a:extLst>
          </p:cNvPr>
          <p:cNvSpPr/>
          <p:nvPr/>
        </p:nvSpPr>
        <p:spPr>
          <a:xfrm rot="16200000">
            <a:off x="5428672" y="5887952"/>
            <a:ext cx="259157" cy="2591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8B03E9AC-2092-B513-C50B-BB0F962477A7}"/>
              </a:ext>
            </a:extLst>
          </p:cNvPr>
          <p:cNvSpPr txBox="1"/>
          <p:nvPr/>
        </p:nvSpPr>
        <p:spPr>
          <a:xfrm>
            <a:off x="3152749" y="4837606"/>
            <a:ext cx="138927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/>
              <a:t>コモン端子台TNC10</a:t>
            </a:r>
          </a:p>
        </p:txBody>
      </p: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5F1795FB-F20C-47E4-1452-0182F3B32A23}"/>
              </a:ext>
            </a:extLst>
          </p:cNvPr>
          <p:cNvGrpSpPr/>
          <p:nvPr/>
        </p:nvGrpSpPr>
        <p:grpSpPr>
          <a:xfrm rot="16200000">
            <a:off x="8947306" y="4933253"/>
            <a:ext cx="893474" cy="477257"/>
            <a:chOff x="9852965" y="5887951"/>
            <a:chExt cx="893474" cy="477257"/>
          </a:xfrm>
        </p:grpSpPr>
        <p:grpSp>
          <p:nvGrpSpPr>
            <p:cNvPr id="229" name="グループ化 228">
              <a:extLst>
                <a:ext uri="{FF2B5EF4-FFF2-40B4-BE49-F238E27FC236}">
                  <a16:creationId xmlns:a16="http://schemas.microsoft.com/office/drawing/2014/main" id="{31DF84AB-80B9-5A0C-EA3D-9FEAE6999A76}"/>
                </a:ext>
              </a:extLst>
            </p:cNvPr>
            <p:cNvGrpSpPr/>
            <p:nvPr/>
          </p:nvGrpSpPr>
          <p:grpSpPr>
            <a:xfrm>
              <a:off x="9852965" y="5887951"/>
              <a:ext cx="893474" cy="236734"/>
              <a:chOff x="9852965" y="5887951"/>
              <a:chExt cx="893474" cy="236734"/>
            </a:xfrm>
          </p:grpSpPr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CE2E8FE2-0F35-E7CA-8863-7B78D3078CCB}"/>
                  </a:ext>
                </a:extLst>
              </p:cNvPr>
              <p:cNvSpPr/>
              <p:nvPr/>
            </p:nvSpPr>
            <p:spPr>
              <a:xfrm rot="16200000">
                <a:off x="9885971" y="5943599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E4E6A4B7-E112-F2B7-F0EB-045A111EEB0D}"/>
                  </a:ext>
                </a:extLst>
              </p:cNvPr>
              <p:cNvSpPr/>
              <p:nvPr/>
            </p:nvSpPr>
            <p:spPr>
              <a:xfrm rot="16200000">
                <a:off x="10369063" y="5928621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D836CF1C-3690-5322-0443-4E00C99FA1CB}"/>
                  </a:ext>
                </a:extLst>
              </p:cNvPr>
              <p:cNvSpPr/>
              <p:nvPr/>
            </p:nvSpPr>
            <p:spPr>
              <a:xfrm rot="16200000">
                <a:off x="10557085" y="5928621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正方形/長方形 227">
                <a:extLst>
                  <a:ext uri="{FF2B5EF4-FFF2-40B4-BE49-F238E27FC236}">
                    <a16:creationId xmlns:a16="http://schemas.microsoft.com/office/drawing/2014/main" id="{D3F5C9C2-8A1A-B128-E061-68AC2FFF7C4D}"/>
                  </a:ext>
                </a:extLst>
              </p:cNvPr>
              <p:cNvSpPr/>
              <p:nvPr/>
            </p:nvSpPr>
            <p:spPr>
              <a:xfrm>
                <a:off x="9852965" y="5887951"/>
                <a:ext cx="893474" cy="2367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31" name="グループ化 230">
              <a:extLst>
                <a:ext uri="{FF2B5EF4-FFF2-40B4-BE49-F238E27FC236}">
                  <a16:creationId xmlns:a16="http://schemas.microsoft.com/office/drawing/2014/main" id="{53D41A27-7C37-320E-9CBA-F4ADDCEAD723}"/>
                </a:ext>
              </a:extLst>
            </p:cNvPr>
            <p:cNvGrpSpPr/>
            <p:nvPr/>
          </p:nvGrpSpPr>
          <p:grpSpPr>
            <a:xfrm>
              <a:off x="9852965" y="6128474"/>
              <a:ext cx="893474" cy="236734"/>
              <a:chOff x="9852965" y="5887951"/>
              <a:chExt cx="893474" cy="236734"/>
            </a:xfrm>
          </p:grpSpPr>
          <p:sp>
            <p:nvSpPr>
              <p:cNvPr id="232" name="楕円 231">
                <a:extLst>
                  <a:ext uri="{FF2B5EF4-FFF2-40B4-BE49-F238E27FC236}">
                    <a16:creationId xmlns:a16="http://schemas.microsoft.com/office/drawing/2014/main" id="{68D88D08-2DA3-74E1-EA65-052BF5C4B2F9}"/>
                  </a:ext>
                </a:extLst>
              </p:cNvPr>
              <p:cNvSpPr/>
              <p:nvPr/>
            </p:nvSpPr>
            <p:spPr>
              <a:xfrm rot="16200000">
                <a:off x="9885971" y="5943599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楕円 232">
                <a:extLst>
                  <a:ext uri="{FF2B5EF4-FFF2-40B4-BE49-F238E27FC236}">
                    <a16:creationId xmlns:a16="http://schemas.microsoft.com/office/drawing/2014/main" id="{587E8443-D28B-7D46-311F-F424ABDB1D79}"/>
                  </a:ext>
                </a:extLst>
              </p:cNvPr>
              <p:cNvSpPr/>
              <p:nvPr/>
            </p:nvSpPr>
            <p:spPr>
              <a:xfrm rot="16200000">
                <a:off x="10369063" y="5928621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楕円 233">
                <a:extLst>
                  <a:ext uri="{FF2B5EF4-FFF2-40B4-BE49-F238E27FC236}">
                    <a16:creationId xmlns:a16="http://schemas.microsoft.com/office/drawing/2014/main" id="{4317045F-34B5-C31E-DC28-BA408DC9E864}"/>
                  </a:ext>
                </a:extLst>
              </p:cNvPr>
              <p:cNvSpPr/>
              <p:nvPr/>
            </p:nvSpPr>
            <p:spPr>
              <a:xfrm rot="16200000">
                <a:off x="10557085" y="5928621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正方形/長方形 234">
                <a:extLst>
                  <a:ext uri="{FF2B5EF4-FFF2-40B4-BE49-F238E27FC236}">
                    <a16:creationId xmlns:a16="http://schemas.microsoft.com/office/drawing/2014/main" id="{53F82AB5-ABC4-7791-E6BF-F922649E378E}"/>
                  </a:ext>
                </a:extLst>
              </p:cNvPr>
              <p:cNvSpPr/>
              <p:nvPr/>
            </p:nvSpPr>
            <p:spPr>
              <a:xfrm>
                <a:off x="9852965" y="5887951"/>
                <a:ext cx="893474" cy="2367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37" name="直線コネクタ 236">
              <a:extLst>
                <a:ext uri="{FF2B5EF4-FFF2-40B4-BE49-F238E27FC236}">
                  <a16:creationId xmlns:a16="http://schemas.microsoft.com/office/drawing/2014/main" id="{6431F0D3-A2A1-36F1-3BE1-747455AC57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512" y="6000211"/>
              <a:ext cx="0" cy="25228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B197D39A-C6F7-3200-AB36-48D7EA4785BB}"/>
              </a:ext>
            </a:extLst>
          </p:cNvPr>
          <p:cNvCxnSpPr>
            <a:cxnSpLocks/>
            <a:stCxn id="21" idx="1"/>
            <a:endCxn id="226" idx="5"/>
          </p:cNvCxnSpPr>
          <p:nvPr/>
        </p:nvCxnSpPr>
        <p:spPr>
          <a:xfrm rot="10800000" flipV="1">
            <a:off x="9217054" y="1869118"/>
            <a:ext cx="486245" cy="3111190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コネクタ: カギ線 242">
            <a:extLst>
              <a:ext uri="{FF2B5EF4-FFF2-40B4-BE49-F238E27FC236}">
                <a16:creationId xmlns:a16="http://schemas.microsoft.com/office/drawing/2014/main" id="{2AE6DFC2-872C-2E50-A51E-0CC88194C973}"/>
              </a:ext>
            </a:extLst>
          </p:cNvPr>
          <p:cNvCxnSpPr>
            <a:cxnSpLocks/>
            <a:stCxn id="26" idx="1"/>
            <a:endCxn id="227" idx="3"/>
          </p:cNvCxnSpPr>
          <p:nvPr/>
        </p:nvCxnSpPr>
        <p:spPr>
          <a:xfrm rot="10800000" flipV="1">
            <a:off x="9318299" y="2431704"/>
            <a:ext cx="495713" cy="2360582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コネクタ: カギ線 257">
            <a:extLst>
              <a:ext uri="{FF2B5EF4-FFF2-40B4-BE49-F238E27FC236}">
                <a16:creationId xmlns:a16="http://schemas.microsoft.com/office/drawing/2014/main" id="{7CD8E8CE-1170-C916-F0D2-B315A0800807}"/>
              </a:ext>
            </a:extLst>
          </p:cNvPr>
          <p:cNvCxnSpPr>
            <a:stCxn id="23" idx="1"/>
            <a:endCxn id="234" idx="5"/>
          </p:cNvCxnSpPr>
          <p:nvPr/>
        </p:nvCxnSpPr>
        <p:spPr>
          <a:xfrm rot="10800000" flipV="1">
            <a:off x="9457576" y="3972594"/>
            <a:ext cx="290606" cy="819692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コネクタ: カギ線 259">
            <a:extLst>
              <a:ext uri="{FF2B5EF4-FFF2-40B4-BE49-F238E27FC236}">
                <a16:creationId xmlns:a16="http://schemas.microsoft.com/office/drawing/2014/main" id="{CB9C5A2F-24BC-158F-7055-616CDF07BBE7}"/>
              </a:ext>
            </a:extLst>
          </p:cNvPr>
          <p:cNvCxnSpPr>
            <a:stCxn id="27" idx="1"/>
            <a:endCxn id="233" idx="3"/>
          </p:cNvCxnSpPr>
          <p:nvPr/>
        </p:nvCxnSpPr>
        <p:spPr>
          <a:xfrm rot="10800000" flipV="1">
            <a:off x="9558822" y="4520294"/>
            <a:ext cx="281067" cy="460013"/>
          </a:xfrm>
          <a:prstGeom prst="bentConnector2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コネクタ: カギ線 262">
            <a:extLst>
              <a:ext uri="{FF2B5EF4-FFF2-40B4-BE49-F238E27FC236}">
                <a16:creationId xmlns:a16="http://schemas.microsoft.com/office/drawing/2014/main" id="{6DA45E85-7220-DC13-05F7-5A79CE4FD940}"/>
              </a:ext>
            </a:extLst>
          </p:cNvPr>
          <p:cNvCxnSpPr>
            <a:cxnSpLocks/>
            <a:stCxn id="225" idx="5"/>
            <a:endCxn id="185" idx="6"/>
          </p:cNvCxnSpPr>
          <p:nvPr/>
        </p:nvCxnSpPr>
        <p:spPr>
          <a:xfrm rot="16200000" flipH="1" flipV="1">
            <a:off x="7182865" y="3838786"/>
            <a:ext cx="424552" cy="3673780"/>
          </a:xfrm>
          <a:prstGeom prst="bentConnector3">
            <a:avLst>
              <a:gd name="adj1" fmla="val -26361"/>
            </a:avLst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DD581BBB-507C-94EC-362B-2A4A52B6B151}"/>
              </a:ext>
            </a:extLst>
          </p:cNvPr>
          <p:cNvSpPr txBox="1"/>
          <p:nvPr/>
        </p:nvSpPr>
        <p:spPr>
          <a:xfrm>
            <a:off x="9575325" y="4773629"/>
            <a:ext cx="91798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/>
              <a:t>ｵﾑﾛﾝ端子台</a:t>
            </a:r>
          </a:p>
        </p:txBody>
      </p: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DB93FA44-0143-696B-B9C2-D2A8262F8C55}"/>
              </a:ext>
            </a:extLst>
          </p:cNvPr>
          <p:cNvSpPr/>
          <p:nvPr/>
        </p:nvSpPr>
        <p:spPr>
          <a:xfrm>
            <a:off x="9284204" y="5898268"/>
            <a:ext cx="1084859" cy="7545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</a:rPr>
              <a:t>DCDC</a:t>
            </a:r>
          </a:p>
          <a:p>
            <a:pPr algn="ctr"/>
            <a:r>
              <a:rPr lang="en-US" altLang="ja-JP" sz="1200">
                <a:solidFill>
                  <a:schemeClr val="tx1"/>
                </a:solidFill>
              </a:rPr>
              <a:t>24V-&gt;12V</a:t>
            </a:r>
            <a:endParaRPr kumimoji="1" lang="en-US" altLang="ja-JP" sz="1200">
              <a:solidFill>
                <a:schemeClr val="tx1"/>
              </a:solidFill>
            </a:endParaRPr>
          </a:p>
        </p:txBody>
      </p:sp>
      <p:sp>
        <p:nvSpPr>
          <p:cNvPr id="289" name="楕円 288">
            <a:extLst>
              <a:ext uri="{FF2B5EF4-FFF2-40B4-BE49-F238E27FC236}">
                <a16:creationId xmlns:a16="http://schemas.microsoft.com/office/drawing/2014/main" id="{A78CE99E-5941-606B-2491-3E8C6922D22B}"/>
              </a:ext>
            </a:extLst>
          </p:cNvPr>
          <p:cNvSpPr/>
          <p:nvPr/>
        </p:nvSpPr>
        <p:spPr>
          <a:xfrm>
            <a:off x="9215647" y="6000151"/>
            <a:ext cx="144305" cy="14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楕円 289">
            <a:extLst>
              <a:ext uri="{FF2B5EF4-FFF2-40B4-BE49-F238E27FC236}">
                <a16:creationId xmlns:a16="http://schemas.microsoft.com/office/drawing/2014/main" id="{F5EDF277-921E-DE84-8DDA-6E7A8FF001A6}"/>
              </a:ext>
            </a:extLst>
          </p:cNvPr>
          <p:cNvSpPr/>
          <p:nvPr/>
        </p:nvSpPr>
        <p:spPr>
          <a:xfrm>
            <a:off x="9204046" y="6374827"/>
            <a:ext cx="144305" cy="14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楕円 290">
            <a:extLst>
              <a:ext uri="{FF2B5EF4-FFF2-40B4-BE49-F238E27FC236}">
                <a16:creationId xmlns:a16="http://schemas.microsoft.com/office/drawing/2014/main" id="{6EC4E6E1-711E-B99A-E361-60B6D163CF3D}"/>
              </a:ext>
            </a:extLst>
          </p:cNvPr>
          <p:cNvSpPr/>
          <p:nvPr/>
        </p:nvSpPr>
        <p:spPr>
          <a:xfrm>
            <a:off x="10280889" y="6000151"/>
            <a:ext cx="144305" cy="14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楕円 292">
            <a:extLst>
              <a:ext uri="{FF2B5EF4-FFF2-40B4-BE49-F238E27FC236}">
                <a16:creationId xmlns:a16="http://schemas.microsoft.com/office/drawing/2014/main" id="{D1D5A03F-5018-82E6-5EAF-A5ADE9A4E102}"/>
              </a:ext>
            </a:extLst>
          </p:cNvPr>
          <p:cNvSpPr/>
          <p:nvPr/>
        </p:nvSpPr>
        <p:spPr>
          <a:xfrm>
            <a:off x="10280889" y="6393544"/>
            <a:ext cx="144305" cy="14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ED0953A7-EFA3-A402-BCAB-995A838766AD}"/>
              </a:ext>
            </a:extLst>
          </p:cNvPr>
          <p:cNvSpPr txBox="1"/>
          <p:nvPr/>
        </p:nvSpPr>
        <p:spPr>
          <a:xfrm>
            <a:off x="8760629" y="6154747"/>
            <a:ext cx="6995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/>
              <a:t>IN24V</a:t>
            </a:r>
            <a:endParaRPr lang="ja-JP" altLang="en-US" sz="1050"/>
          </a:p>
        </p:txBody>
      </p: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D27108A2-0861-504D-140A-45169E4BCFCC}"/>
              </a:ext>
            </a:extLst>
          </p:cNvPr>
          <p:cNvSpPr txBox="1"/>
          <p:nvPr/>
        </p:nvSpPr>
        <p:spPr>
          <a:xfrm>
            <a:off x="10235353" y="5707374"/>
            <a:ext cx="6995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/>
              <a:t>OUT12V</a:t>
            </a:r>
            <a:endParaRPr lang="ja-JP" altLang="en-US" sz="1050"/>
          </a:p>
        </p:txBody>
      </p:sp>
      <p:cxnSp>
        <p:nvCxnSpPr>
          <p:cNvPr id="302" name="コネクタ: カギ線 301">
            <a:extLst>
              <a:ext uri="{FF2B5EF4-FFF2-40B4-BE49-F238E27FC236}">
                <a16:creationId xmlns:a16="http://schemas.microsoft.com/office/drawing/2014/main" id="{CC589E4E-2D98-943B-0A13-306224C89E1F}"/>
              </a:ext>
            </a:extLst>
          </p:cNvPr>
          <p:cNvCxnSpPr>
            <a:cxnSpLocks/>
            <a:stCxn id="178" idx="2"/>
            <a:endCxn id="290" idx="3"/>
          </p:cNvCxnSpPr>
          <p:nvPr/>
        </p:nvCxnSpPr>
        <p:spPr>
          <a:xfrm rot="16200000" flipH="1">
            <a:off x="7806053" y="5078873"/>
            <a:ext cx="350890" cy="2487361"/>
          </a:xfrm>
          <a:prstGeom prst="bentConnector3">
            <a:avLst>
              <a:gd name="adj1" fmla="val 17117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フリーフォーム: 図形 306">
            <a:extLst>
              <a:ext uri="{FF2B5EF4-FFF2-40B4-BE49-F238E27FC236}">
                <a16:creationId xmlns:a16="http://schemas.microsoft.com/office/drawing/2014/main" id="{50BA19F3-35F7-5DA2-8B55-555196F512E8}"/>
              </a:ext>
            </a:extLst>
          </p:cNvPr>
          <p:cNvSpPr/>
          <p:nvPr/>
        </p:nvSpPr>
        <p:spPr>
          <a:xfrm>
            <a:off x="4965290" y="4719484"/>
            <a:ext cx="4286865" cy="1347019"/>
          </a:xfrm>
          <a:custGeom>
            <a:avLst/>
            <a:gdLst>
              <a:gd name="connsiteX0" fmla="*/ 0 w 4286865"/>
              <a:gd name="connsiteY0" fmla="*/ 0 h 1347019"/>
              <a:gd name="connsiteX1" fmla="*/ 0 w 4286865"/>
              <a:gd name="connsiteY1" fmla="*/ 796413 h 1347019"/>
              <a:gd name="connsiteX2" fmla="*/ 3854245 w 4286865"/>
              <a:gd name="connsiteY2" fmla="*/ 796413 h 1347019"/>
              <a:gd name="connsiteX3" fmla="*/ 3854245 w 4286865"/>
              <a:gd name="connsiteY3" fmla="*/ 1347019 h 1347019"/>
              <a:gd name="connsiteX4" fmla="*/ 4286865 w 4286865"/>
              <a:gd name="connsiteY4" fmla="*/ 1347019 h 134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6865" h="1347019">
                <a:moveTo>
                  <a:pt x="0" y="0"/>
                </a:moveTo>
                <a:lnTo>
                  <a:pt x="0" y="796413"/>
                </a:lnTo>
                <a:lnTo>
                  <a:pt x="3854245" y="796413"/>
                </a:lnTo>
                <a:lnTo>
                  <a:pt x="3854245" y="1347019"/>
                </a:lnTo>
                <a:lnTo>
                  <a:pt x="4286865" y="1347019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A2671743-1B2D-D3E5-0C9F-34DEC061496D}"/>
              </a:ext>
            </a:extLst>
          </p:cNvPr>
          <p:cNvCxnSpPr>
            <a:cxnSpLocks/>
            <a:stCxn id="291" idx="6"/>
            <a:endCxn id="326" idx="1"/>
          </p:cNvCxnSpPr>
          <p:nvPr/>
        </p:nvCxnSpPr>
        <p:spPr>
          <a:xfrm>
            <a:off x="10425194" y="6072304"/>
            <a:ext cx="351326" cy="599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3DFEAF6D-4C58-2FD2-7B00-CD0BD863E2F4}"/>
              </a:ext>
            </a:extLst>
          </p:cNvPr>
          <p:cNvCxnSpPr>
            <a:cxnSpLocks/>
            <a:stCxn id="293" idx="6"/>
            <a:endCxn id="319" idx="0"/>
          </p:cNvCxnSpPr>
          <p:nvPr/>
        </p:nvCxnSpPr>
        <p:spPr>
          <a:xfrm flipV="1">
            <a:off x="10425194" y="6381625"/>
            <a:ext cx="384332" cy="84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7E068A3D-1211-7B72-DC3A-7740326ED956}"/>
              </a:ext>
            </a:extLst>
          </p:cNvPr>
          <p:cNvSpPr txBox="1"/>
          <p:nvPr/>
        </p:nvSpPr>
        <p:spPr>
          <a:xfrm>
            <a:off x="11732269" y="6066503"/>
            <a:ext cx="5353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/>
              <a:t>PC</a:t>
            </a:r>
          </a:p>
        </p:txBody>
      </p:sp>
      <p:grpSp>
        <p:nvGrpSpPr>
          <p:cNvPr id="315" name="グループ化 314">
            <a:extLst>
              <a:ext uri="{FF2B5EF4-FFF2-40B4-BE49-F238E27FC236}">
                <a16:creationId xmlns:a16="http://schemas.microsoft.com/office/drawing/2014/main" id="{8D162187-4ECC-BA6A-4037-549DEDEDE6CA}"/>
              </a:ext>
            </a:extLst>
          </p:cNvPr>
          <p:cNvGrpSpPr/>
          <p:nvPr/>
        </p:nvGrpSpPr>
        <p:grpSpPr>
          <a:xfrm>
            <a:off x="10776520" y="6013864"/>
            <a:ext cx="893474" cy="477257"/>
            <a:chOff x="9852965" y="5887951"/>
            <a:chExt cx="893474" cy="477257"/>
          </a:xfrm>
        </p:grpSpPr>
        <p:grpSp>
          <p:nvGrpSpPr>
            <p:cNvPr id="316" name="グループ化 315">
              <a:extLst>
                <a:ext uri="{FF2B5EF4-FFF2-40B4-BE49-F238E27FC236}">
                  <a16:creationId xmlns:a16="http://schemas.microsoft.com/office/drawing/2014/main" id="{8FC92646-C07E-0522-9ACD-6769D5D502E6}"/>
                </a:ext>
              </a:extLst>
            </p:cNvPr>
            <p:cNvGrpSpPr/>
            <p:nvPr/>
          </p:nvGrpSpPr>
          <p:grpSpPr>
            <a:xfrm>
              <a:off x="9852965" y="5887951"/>
              <a:ext cx="893474" cy="236734"/>
              <a:chOff x="9852965" y="5887951"/>
              <a:chExt cx="893474" cy="236734"/>
            </a:xfrm>
          </p:grpSpPr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FFFB0754-84BE-6801-7BEC-16B2961DD81F}"/>
                  </a:ext>
                </a:extLst>
              </p:cNvPr>
              <p:cNvSpPr/>
              <p:nvPr/>
            </p:nvSpPr>
            <p:spPr>
              <a:xfrm rot="16200000">
                <a:off x="9885971" y="5943599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CFA16977-D421-BE96-1FD8-429363A456B5}"/>
                  </a:ext>
                </a:extLst>
              </p:cNvPr>
              <p:cNvSpPr/>
              <p:nvPr/>
            </p:nvSpPr>
            <p:spPr>
              <a:xfrm rot="16200000">
                <a:off x="10369063" y="5928621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5" name="楕円 324">
                <a:extLst>
                  <a:ext uri="{FF2B5EF4-FFF2-40B4-BE49-F238E27FC236}">
                    <a16:creationId xmlns:a16="http://schemas.microsoft.com/office/drawing/2014/main" id="{99DF8183-B32D-13A8-2CCA-74E97647DC12}"/>
                  </a:ext>
                </a:extLst>
              </p:cNvPr>
              <p:cNvSpPr/>
              <p:nvPr/>
            </p:nvSpPr>
            <p:spPr>
              <a:xfrm rot="16200000">
                <a:off x="10557085" y="5928621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正方形/長方形 325">
                <a:extLst>
                  <a:ext uri="{FF2B5EF4-FFF2-40B4-BE49-F238E27FC236}">
                    <a16:creationId xmlns:a16="http://schemas.microsoft.com/office/drawing/2014/main" id="{EC488AFE-501D-CF69-2887-EF493A2E2B96}"/>
                  </a:ext>
                </a:extLst>
              </p:cNvPr>
              <p:cNvSpPr/>
              <p:nvPr/>
            </p:nvSpPr>
            <p:spPr>
              <a:xfrm>
                <a:off x="9852965" y="5887951"/>
                <a:ext cx="893474" cy="2367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17" name="グループ化 316">
              <a:extLst>
                <a:ext uri="{FF2B5EF4-FFF2-40B4-BE49-F238E27FC236}">
                  <a16:creationId xmlns:a16="http://schemas.microsoft.com/office/drawing/2014/main" id="{6C37F057-ACB9-3A0F-7812-E4F20E4DACBB}"/>
                </a:ext>
              </a:extLst>
            </p:cNvPr>
            <p:cNvGrpSpPr/>
            <p:nvPr/>
          </p:nvGrpSpPr>
          <p:grpSpPr>
            <a:xfrm>
              <a:off x="9852965" y="6128474"/>
              <a:ext cx="893474" cy="236734"/>
              <a:chOff x="9852965" y="5887951"/>
              <a:chExt cx="893474" cy="236734"/>
            </a:xfrm>
          </p:grpSpPr>
          <p:sp>
            <p:nvSpPr>
              <p:cNvPr id="319" name="楕円 318">
                <a:extLst>
                  <a:ext uri="{FF2B5EF4-FFF2-40B4-BE49-F238E27FC236}">
                    <a16:creationId xmlns:a16="http://schemas.microsoft.com/office/drawing/2014/main" id="{A509F8C6-B2F1-1986-B908-96D6268619DD}"/>
                  </a:ext>
                </a:extLst>
              </p:cNvPr>
              <p:cNvSpPr/>
              <p:nvPr/>
            </p:nvSpPr>
            <p:spPr>
              <a:xfrm rot="16200000">
                <a:off x="9885971" y="5943599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0" name="楕円 319">
                <a:extLst>
                  <a:ext uri="{FF2B5EF4-FFF2-40B4-BE49-F238E27FC236}">
                    <a16:creationId xmlns:a16="http://schemas.microsoft.com/office/drawing/2014/main" id="{AFE174BE-8451-0C1C-29F5-D3A3ECE6A57A}"/>
                  </a:ext>
                </a:extLst>
              </p:cNvPr>
              <p:cNvSpPr/>
              <p:nvPr/>
            </p:nvSpPr>
            <p:spPr>
              <a:xfrm rot="16200000">
                <a:off x="10369063" y="5928621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1" name="楕円 320">
                <a:extLst>
                  <a:ext uri="{FF2B5EF4-FFF2-40B4-BE49-F238E27FC236}">
                    <a16:creationId xmlns:a16="http://schemas.microsoft.com/office/drawing/2014/main" id="{A4371A2F-5D5B-24A3-3295-059EFBFCD685}"/>
                  </a:ext>
                </a:extLst>
              </p:cNvPr>
              <p:cNvSpPr/>
              <p:nvPr/>
            </p:nvSpPr>
            <p:spPr>
              <a:xfrm rot="16200000">
                <a:off x="10557085" y="5928621"/>
                <a:ext cx="143181" cy="143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正方形/長方形 321">
                <a:extLst>
                  <a:ext uri="{FF2B5EF4-FFF2-40B4-BE49-F238E27FC236}">
                    <a16:creationId xmlns:a16="http://schemas.microsoft.com/office/drawing/2014/main" id="{22AB5326-F304-94F6-EEAD-9ED0670C2848}"/>
                  </a:ext>
                </a:extLst>
              </p:cNvPr>
              <p:cNvSpPr/>
              <p:nvPr/>
            </p:nvSpPr>
            <p:spPr>
              <a:xfrm>
                <a:off x="9852965" y="5887951"/>
                <a:ext cx="893474" cy="23673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FD547416-2CC4-DCDA-8789-EE8C005B89E9}"/>
              </a:ext>
            </a:extLst>
          </p:cNvPr>
          <p:cNvSpPr txBox="1"/>
          <p:nvPr/>
        </p:nvSpPr>
        <p:spPr>
          <a:xfrm>
            <a:off x="11717175" y="6303077"/>
            <a:ext cx="5353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/>
              <a:t>20LX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0B731A-1E70-076B-5998-7359948F0BC5}"/>
              </a:ext>
            </a:extLst>
          </p:cNvPr>
          <p:cNvSpPr txBox="1"/>
          <p:nvPr/>
        </p:nvSpPr>
        <p:spPr>
          <a:xfrm>
            <a:off x="10575738" y="4366683"/>
            <a:ext cx="35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15</a:t>
            </a:r>
            <a:endParaRPr kumimoji="1" lang="ja-JP" altLang="en-US" sz="12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0BBEDE-D873-7EF9-EC10-BD378BB77604}"/>
              </a:ext>
            </a:extLst>
          </p:cNvPr>
          <p:cNvSpPr txBox="1"/>
          <p:nvPr/>
        </p:nvSpPr>
        <p:spPr>
          <a:xfrm>
            <a:off x="10575738" y="4090004"/>
            <a:ext cx="35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18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C742D37-81F1-E66C-79E8-9705DA2DD9CD}"/>
              </a:ext>
            </a:extLst>
          </p:cNvPr>
          <p:cNvSpPr txBox="1"/>
          <p:nvPr/>
        </p:nvSpPr>
        <p:spPr>
          <a:xfrm>
            <a:off x="10568524" y="3826068"/>
            <a:ext cx="35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21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B32136A-4F49-15C1-3DA4-9C4A6F43C9F0}"/>
              </a:ext>
            </a:extLst>
          </p:cNvPr>
          <p:cNvSpPr txBox="1"/>
          <p:nvPr/>
        </p:nvSpPr>
        <p:spPr>
          <a:xfrm>
            <a:off x="10561403" y="3572733"/>
            <a:ext cx="35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20</a:t>
            </a:r>
            <a:endParaRPr kumimoji="1"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C200177-AAE0-F279-863D-6316C29025F5}"/>
              </a:ext>
            </a:extLst>
          </p:cNvPr>
          <p:cNvSpPr txBox="1"/>
          <p:nvPr/>
        </p:nvSpPr>
        <p:spPr>
          <a:xfrm>
            <a:off x="10561093" y="2255833"/>
            <a:ext cx="35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15</a:t>
            </a:r>
            <a:endParaRPr kumimoji="1" lang="ja-JP" altLang="en-US" sz="120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616D613-E166-D685-1128-DBDE62179A83}"/>
              </a:ext>
            </a:extLst>
          </p:cNvPr>
          <p:cNvSpPr txBox="1"/>
          <p:nvPr/>
        </p:nvSpPr>
        <p:spPr>
          <a:xfrm>
            <a:off x="10561093" y="1979154"/>
            <a:ext cx="35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18</a:t>
            </a:r>
            <a:endParaRPr kumimoji="1" lang="ja-JP" altLang="en-US" sz="120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45C136C-8C71-079F-C624-E60D144A92C1}"/>
              </a:ext>
            </a:extLst>
          </p:cNvPr>
          <p:cNvSpPr txBox="1"/>
          <p:nvPr/>
        </p:nvSpPr>
        <p:spPr>
          <a:xfrm>
            <a:off x="10553879" y="1715218"/>
            <a:ext cx="35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21</a:t>
            </a:r>
            <a:endParaRPr kumimoji="1" lang="ja-JP" altLang="en-US" sz="120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16F25C5-035E-48A9-51BC-C9954B235CD7}"/>
              </a:ext>
            </a:extLst>
          </p:cNvPr>
          <p:cNvSpPr txBox="1"/>
          <p:nvPr/>
        </p:nvSpPr>
        <p:spPr>
          <a:xfrm>
            <a:off x="10546758" y="1461883"/>
            <a:ext cx="359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20</a:t>
            </a:r>
            <a:endParaRPr kumimoji="1" lang="ja-JP" altLang="en-US" sz="1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32053F4-2DA1-81EE-DC12-73C926A7DAA0}"/>
              </a:ext>
            </a:extLst>
          </p:cNvPr>
          <p:cNvSpPr txBox="1"/>
          <p:nvPr/>
        </p:nvSpPr>
        <p:spPr>
          <a:xfrm rot="5400000">
            <a:off x="10838519" y="1521507"/>
            <a:ext cx="1194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/>
              <a:t>RS485GND 22</a:t>
            </a:r>
          </a:p>
          <a:p>
            <a:pPr algn="r"/>
            <a:r>
              <a:rPr kumimoji="1" lang="en-US" altLang="ja-JP" sz="1200"/>
              <a:t>RS485+ 23</a:t>
            </a:r>
          </a:p>
          <a:p>
            <a:pPr algn="r"/>
            <a:r>
              <a:rPr lang="en-US" altLang="ja-JP" sz="1200"/>
              <a:t>RS485- 24</a:t>
            </a:r>
            <a:endParaRPr kumimoji="1" lang="ja-JP" altLang="en-US" sz="120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76FFAAF-02A7-47A0-50F2-AC03B11B4E81}"/>
              </a:ext>
            </a:extLst>
          </p:cNvPr>
          <p:cNvCxnSpPr/>
          <p:nvPr/>
        </p:nvCxnSpPr>
        <p:spPr>
          <a:xfrm>
            <a:off x="11280576" y="2394332"/>
            <a:ext cx="0" cy="3936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B186005-C2B5-3DAB-4424-7F6C85FC783E}"/>
              </a:ext>
            </a:extLst>
          </p:cNvPr>
          <p:cNvCxnSpPr/>
          <p:nvPr/>
        </p:nvCxnSpPr>
        <p:spPr>
          <a:xfrm>
            <a:off x="11435798" y="2394332"/>
            <a:ext cx="0" cy="3936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E840E7C-B7BA-36E4-148F-8D6BC16B6CA5}"/>
              </a:ext>
            </a:extLst>
          </p:cNvPr>
          <p:cNvCxnSpPr/>
          <p:nvPr/>
        </p:nvCxnSpPr>
        <p:spPr>
          <a:xfrm>
            <a:off x="11628865" y="2386064"/>
            <a:ext cx="0" cy="3936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B2A7E70-6C75-3B01-0941-41FCA82FC77C}"/>
              </a:ext>
            </a:extLst>
          </p:cNvPr>
          <p:cNvSpPr txBox="1"/>
          <p:nvPr/>
        </p:nvSpPr>
        <p:spPr>
          <a:xfrm rot="5400000">
            <a:off x="11249279" y="2574526"/>
            <a:ext cx="39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/>
              <a:t> 22</a:t>
            </a:r>
          </a:p>
          <a:p>
            <a:pPr algn="r"/>
            <a:r>
              <a:rPr kumimoji="1" lang="en-US" altLang="ja-JP" sz="1200"/>
              <a:t> 23</a:t>
            </a:r>
          </a:p>
          <a:p>
            <a:pPr algn="r"/>
            <a:r>
              <a:rPr lang="en-US" altLang="ja-JP" sz="1200"/>
              <a:t> 24</a:t>
            </a:r>
            <a:endParaRPr kumimoji="1" lang="ja-JP" altLang="en-US" sz="120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1246C25-8138-4AFB-F1BE-9FCF7B3CFA0C}"/>
              </a:ext>
            </a:extLst>
          </p:cNvPr>
          <p:cNvSpPr txBox="1"/>
          <p:nvPr/>
        </p:nvSpPr>
        <p:spPr>
          <a:xfrm rot="5400000">
            <a:off x="10934375" y="3766838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/>
              <a:t>RS485GND 8</a:t>
            </a:r>
          </a:p>
          <a:p>
            <a:pPr algn="r"/>
            <a:r>
              <a:rPr kumimoji="1" lang="en-US" altLang="ja-JP" sz="1200"/>
              <a:t>RS485+ 9</a:t>
            </a:r>
          </a:p>
          <a:p>
            <a:pPr algn="r"/>
            <a:r>
              <a:rPr lang="en-US" altLang="ja-JP" sz="1200"/>
              <a:t>RS485- 10</a:t>
            </a:r>
            <a:endParaRPr kumimoji="1" lang="ja-JP" altLang="en-US" sz="120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6ABC797-D2B5-CE81-3DE4-5961FB7D8897}"/>
              </a:ext>
            </a:extLst>
          </p:cNvPr>
          <p:cNvCxnSpPr/>
          <p:nvPr/>
        </p:nvCxnSpPr>
        <p:spPr>
          <a:xfrm>
            <a:off x="11364551" y="4573944"/>
            <a:ext cx="0" cy="3936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8821C32-3CDE-9189-2F87-E6154A5F5F38}"/>
              </a:ext>
            </a:extLst>
          </p:cNvPr>
          <p:cNvCxnSpPr/>
          <p:nvPr/>
        </p:nvCxnSpPr>
        <p:spPr>
          <a:xfrm>
            <a:off x="11519773" y="4573944"/>
            <a:ext cx="0" cy="3936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4AF5F67-BF27-B2DF-E2BC-924ECF433789}"/>
              </a:ext>
            </a:extLst>
          </p:cNvPr>
          <p:cNvCxnSpPr/>
          <p:nvPr/>
        </p:nvCxnSpPr>
        <p:spPr>
          <a:xfrm>
            <a:off x="11712840" y="4565676"/>
            <a:ext cx="0" cy="39366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C816D3C-12E4-447F-DFD6-7793C8793F8D}"/>
              </a:ext>
            </a:extLst>
          </p:cNvPr>
          <p:cNvSpPr txBox="1"/>
          <p:nvPr/>
        </p:nvSpPr>
        <p:spPr>
          <a:xfrm>
            <a:off x="10869862" y="5029984"/>
            <a:ext cx="1269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/>
              <a:t>コントローラの</a:t>
            </a:r>
            <a:endParaRPr lang="en-US" altLang="ja-JP" sz="1200"/>
          </a:p>
          <a:p>
            <a:r>
              <a:rPr lang="en-US" altLang="ja-JP" sz="1200"/>
              <a:t>RS485</a:t>
            </a:r>
            <a:r>
              <a:rPr lang="ja-JP" altLang="en-US" sz="1200"/>
              <a:t>へ</a:t>
            </a:r>
          </a:p>
        </p:txBody>
      </p:sp>
    </p:spTree>
    <p:extLst>
      <p:ext uri="{BB962C8B-B14F-4D97-AF65-F5344CB8AC3E}">
        <p14:creationId xmlns:p14="http://schemas.microsoft.com/office/powerpoint/2010/main" val="172337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95</Words>
  <Application>Microsoft Office PowerPoint</Application>
  <PresentationFormat>ワイド画面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パナソニック株式会社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Yamamoto Kazushige (山本 和成)</dc:creator>
  <cp:lastModifiedBy>Hara Shunya (原 俊哉)</cp:lastModifiedBy>
  <cp:revision>58</cp:revision>
  <dcterms:created xsi:type="dcterms:W3CDTF">2024-06-20T09:02:46Z</dcterms:created>
  <dcterms:modified xsi:type="dcterms:W3CDTF">2024-10-11T00:34:00Z</dcterms:modified>
</cp:coreProperties>
</file>