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1D42"/>
    <a:srgbClr val="660033"/>
    <a:srgbClr val="00FFFF"/>
    <a:srgbClr val="0033CC"/>
    <a:srgbClr val="046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60" d="100"/>
          <a:sy n="60" d="100"/>
        </p:scale>
        <p:origin x="9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440089"/>
            <a:ext cx="15122525" cy="9267825"/>
          </a:xfrm>
          <a:prstGeom prst="rect">
            <a:avLst/>
          </a:prstGeom>
          <a:solidFill>
            <a:srgbClr val="0463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165" tIns="23582" rIns="47165" bIns="23582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/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384798" y="1595437"/>
            <a:ext cx="8856984" cy="32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1800" dirty="0">
                <a:solidFill>
                  <a:schemeClr val="bg1"/>
                </a:solidFill>
              </a:rPr>
              <a:t>Project Creator: Dilovan Panawandi | Project Supervisor: Dr. </a:t>
            </a:r>
            <a:r>
              <a:rPr lang="en-US" altLang="x-none" sz="1800" dirty="0" err="1">
                <a:solidFill>
                  <a:schemeClr val="bg1"/>
                </a:solidFill>
              </a:rPr>
              <a:t>Bourazeri</a:t>
            </a:r>
            <a:r>
              <a:rPr lang="en-US" altLang="x-none" sz="1800" dirty="0">
                <a:solidFill>
                  <a:schemeClr val="bg1"/>
                </a:solidFill>
              </a:rPr>
              <a:t>, Katerina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20663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2400" b="1" u="sng" dirty="0">
                <a:latin typeface="+mj-lt"/>
                <a:cs typeface="Times New Roman" panose="02020603050405020304" pitchFamily="18" charset="0"/>
              </a:rPr>
              <a:t>Project Introduction</a:t>
            </a:r>
          </a:p>
          <a:p>
            <a:pPr algn="just" eaLnBrk="1" hangingPunct="1"/>
            <a:endParaRPr lang="en-US" altLang="x-none" sz="1400" b="1" u="sng" dirty="0">
              <a:latin typeface="+mj-lt"/>
              <a:cs typeface="Times New Roman" panose="02020603050405020304" pitchFamily="18" charset="0"/>
            </a:endParaRPr>
          </a:p>
          <a:p>
            <a:pPr marL="171450" indent="-171450" algn="just" eaLnBrk="1" hangingPunct="1"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+mj-lt"/>
                <a:cs typeface="Times New Roman" panose="02020603050405020304" pitchFamily="18" charset="0"/>
              </a:rPr>
              <a:t>Application that involves three educational minigames for children that struggle with school. </a:t>
            </a:r>
          </a:p>
          <a:p>
            <a:pPr marL="171450" indent="-171450" algn="just" eaLnBrk="1" hangingPunct="1"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+mj-lt"/>
                <a:cs typeface="Times New Roman" panose="02020603050405020304" pitchFamily="18" charset="0"/>
              </a:rPr>
              <a:t>Language/Alphabet game</a:t>
            </a:r>
          </a:p>
          <a:p>
            <a:pPr marL="171450" indent="-171450" algn="just" eaLnBrk="1" hangingPunct="1"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+mj-lt"/>
                <a:cs typeface="Times New Roman" panose="02020603050405020304" pitchFamily="18" charset="0"/>
              </a:rPr>
              <a:t>Geographic game</a:t>
            </a:r>
          </a:p>
          <a:p>
            <a:pPr marL="171450" indent="-171450" algn="just" eaLnBrk="1" hangingPunct="1"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+mj-lt"/>
                <a:cs typeface="Times New Roman" panose="02020603050405020304" pitchFamily="18" charset="0"/>
              </a:rPr>
              <a:t>Animals/Insects game</a:t>
            </a:r>
          </a:p>
          <a:p>
            <a:pPr algn="just" eaLnBrk="1" hangingPunct="1"/>
            <a:endParaRPr lang="en-US" altLang="x-none" sz="1800" dirty="0">
              <a:latin typeface="+mj-lt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x-none" sz="2400" b="1" u="sng" dirty="0">
                <a:latin typeface="+mj-lt"/>
                <a:cs typeface="Times New Roman" panose="02020603050405020304" pitchFamily="18" charset="0"/>
              </a:rPr>
              <a:t>Project Goals</a:t>
            </a:r>
          </a:p>
          <a:p>
            <a:pPr algn="ctr" eaLnBrk="1" hangingPunct="1"/>
            <a:endParaRPr lang="en-US" altLang="x-none" sz="2400" b="1" u="sng" dirty="0">
              <a:latin typeface="+mj-lt"/>
              <a:cs typeface="Times New Roman" panose="02020603050405020304" pitchFamily="18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+mj-lt"/>
                <a:cs typeface="Times New Roman" panose="02020603050405020304" pitchFamily="18" charset="0"/>
              </a:rPr>
              <a:t>To develop an application that makes education more fun and easier.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+mj-lt"/>
                <a:cs typeface="Times New Roman" panose="02020603050405020304" pitchFamily="18" charset="0"/>
              </a:rPr>
              <a:t>Application being widely used and seen as a very flexible application that you can play from anyplace at anytime.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+mj-lt"/>
                <a:cs typeface="Times New Roman" panose="02020603050405020304" pitchFamily="18" charset="0"/>
              </a:rPr>
              <a:t>Application bringing the children closer to each other by having friendly competition.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altLang="x-none" sz="1800" dirty="0">
              <a:latin typeface="+mj-lt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x-none" sz="2400" b="1" u="sng" dirty="0">
                <a:latin typeface="+mj-lt"/>
                <a:cs typeface="Times New Roman" panose="02020603050405020304" pitchFamily="18" charset="0"/>
              </a:rPr>
              <a:t>Additional Goals</a:t>
            </a:r>
          </a:p>
          <a:p>
            <a:pPr algn="ctr" eaLnBrk="1" hangingPunct="1"/>
            <a:endParaRPr lang="en-US" altLang="x-none" sz="2400" b="1" u="sng" dirty="0">
              <a:latin typeface="+mj-lt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x-none" sz="1600" dirty="0">
                <a:latin typeface="+mj-lt"/>
                <a:cs typeface="Times New Roman" panose="02020603050405020304" pitchFamily="18" charset="0"/>
              </a:rPr>
              <a:t>To allow users, parents and teachers to interact with the application with ease, application being simple, direct and straightforward.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altLang="x-none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946525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GB" altLang="x-none" sz="2000" b="1" u="sng" dirty="0"/>
          </a:p>
          <a:p>
            <a:pPr eaLnBrk="1" hangingPunct="1"/>
            <a:endParaRPr lang="en-GB" altLang="x-none" sz="2000" b="1" u="sng" dirty="0"/>
          </a:p>
          <a:p>
            <a:pPr eaLnBrk="1" hangingPunct="1"/>
            <a:endParaRPr lang="en-GB" altLang="x-none" sz="2000" b="1" u="sng" dirty="0"/>
          </a:p>
          <a:p>
            <a:pPr eaLnBrk="1" hangingPunct="1"/>
            <a:endParaRPr lang="en-GB" altLang="x-none" sz="2000" b="1" u="sng" dirty="0"/>
          </a:p>
          <a:p>
            <a:pPr eaLnBrk="1" hangingPunct="1"/>
            <a:endParaRPr lang="en-GB" altLang="x-none" sz="2000" b="1" u="sng" dirty="0"/>
          </a:p>
          <a:p>
            <a:pPr eaLnBrk="1" hangingPunct="1"/>
            <a:endParaRPr lang="en-GB" altLang="x-none" sz="2000" b="1" u="sng" dirty="0"/>
          </a:p>
          <a:p>
            <a:pPr eaLnBrk="1" hangingPunct="1"/>
            <a:endParaRPr lang="en-GB" altLang="x-none" sz="2000" b="1" u="sng" dirty="0"/>
          </a:p>
          <a:p>
            <a:pPr eaLnBrk="1" hangingPunct="1"/>
            <a:endParaRPr lang="en-GB" altLang="x-none" sz="2000" b="1" u="sng" dirty="0"/>
          </a:p>
          <a:p>
            <a:pPr algn="ctr" eaLnBrk="1" hangingPunct="1"/>
            <a:r>
              <a:rPr lang="en-GB" altLang="x-none" sz="2400" b="1" u="sng" dirty="0"/>
              <a:t>Login Page</a:t>
            </a:r>
          </a:p>
          <a:p>
            <a:pPr algn="ctr" eaLnBrk="1" hangingPunct="1"/>
            <a:endParaRPr lang="en-GB" altLang="x-none" sz="1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altLang="x-none" sz="1400" dirty="0"/>
              <a:t>A login page where every user will receive their own unique id and password. First year children should receive help.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GB" altLang="x-none" sz="1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GB" altLang="x-none" sz="20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GB" altLang="x-none" sz="20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GB" altLang="x-none" sz="20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GB" altLang="x-none" sz="20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GB" altLang="x-none" sz="20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GB" altLang="x-none" sz="20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GB" altLang="x-none" sz="2000" dirty="0"/>
          </a:p>
          <a:p>
            <a:pPr eaLnBrk="1" hangingPunct="1"/>
            <a:endParaRPr lang="en-GB" altLang="x-none" sz="2000" dirty="0"/>
          </a:p>
          <a:p>
            <a:pPr algn="ctr" eaLnBrk="1" hangingPunct="1"/>
            <a:endParaRPr lang="en-GB" altLang="x-none" sz="2000" b="1" u="sng" dirty="0">
              <a:latin typeface="+mj-lt"/>
            </a:endParaRPr>
          </a:p>
          <a:p>
            <a:pPr algn="ctr" eaLnBrk="1" hangingPunct="1"/>
            <a:r>
              <a:rPr lang="en-GB" altLang="x-none" sz="2000" b="1" u="sng" dirty="0">
                <a:latin typeface="+mj-lt"/>
              </a:rPr>
              <a:t>Home Page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altLang="x-none" sz="1400" dirty="0">
                <a:latin typeface="+mj-lt"/>
              </a:rPr>
              <a:t>User will have the option on choosing which mini-game to play. (Design/interface not final)</a:t>
            </a:r>
            <a:endParaRPr lang="x-none" altLang="x-none" sz="1400" b="1" dirty="0">
              <a:latin typeface="+mj-lt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7672388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GB" altLang="x-none" sz="2000" dirty="0"/>
          </a:p>
          <a:p>
            <a:pPr eaLnBrk="1" hangingPunct="1"/>
            <a:endParaRPr lang="en-GB" altLang="x-none" sz="2000" dirty="0"/>
          </a:p>
          <a:p>
            <a:pPr eaLnBrk="1" hangingPunct="1"/>
            <a:endParaRPr lang="en-GB" altLang="x-none" sz="2000" dirty="0"/>
          </a:p>
          <a:p>
            <a:pPr eaLnBrk="1" hangingPunct="1"/>
            <a:endParaRPr lang="en-GB" altLang="x-none" sz="2000" dirty="0"/>
          </a:p>
          <a:p>
            <a:pPr eaLnBrk="1" hangingPunct="1"/>
            <a:endParaRPr lang="en-GB" altLang="x-none" sz="2000" dirty="0"/>
          </a:p>
          <a:p>
            <a:pPr eaLnBrk="1" hangingPunct="1"/>
            <a:endParaRPr lang="en-GB" altLang="x-none" sz="2000" dirty="0"/>
          </a:p>
          <a:p>
            <a:pPr eaLnBrk="1" hangingPunct="1"/>
            <a:endParaRPr lang="en-GB" altLang="x-none" sz="2000" dirty="0"/>
          </a:p>
          <a:p>
            <a:pPr eaLnBrk="1" hangingPunct="1"/>
            <a:endParaRPr lang="en-GB" altLang="x-none" sz="2000" dirty="0"/>
          </a:p>
          <a:p>
            <a:pPr eaLnBrk="1" hangingPunct="1"/>
            <a:endParaRPr lang="en-GB" altLang="x-none" sz="2000" dirty="0"/>
          </a:p>
          <a:p>
            <a:pPr algn="ctr" eaLnBrk="1" hangingPunct="1"/>
            <a:r>
              <a:rPr lang="en-GB" altLang="x-none" sz="2000" b="1" u="sng" dirty="0"/>
              <a:t>Language/Alphabet</a:t>
            </a:r>
          </a:p>
          <a:p>
            <a:pPr algn="ctr" eaLnBrk="1" hangingPunct="1"/>
            <a:endParaRPr lang="en-GB" altLang="x-none" sz="2000" b="1" u="sng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GB" altLang="x-none" sz="1400" dirty="0"/>
              <a:t>Game consist of only uppercase or lowercase letters and a combination of both. To answer the question you need to type in the input bar.</a:t>
            </a:r>
          </a:p>
          <a:p>
            <a:pPr eaLnBrk="1" hangingPunct="1"/>
            <a:endParaRPr lang="en-GB" altLang="x-none" sz="1400" dirty="0"/>
          </a:p>
          <a:p>
            <a:pPr eaLnBrk="1" hangingPunct="1"/>
            <a:endParaRPr lang="en-GB" altLang="x-none" sz="1400" dirty="0"/>
          </a:p>
          <a:p>
            <a:pPr eaLnBrk="1" hangingPunct="1"/>
            <a:endParaRPr lang="en-GB" altLang="x-none" sz="1400" dirty="0"/>
          </a:p>
          <a:p>
            <a:pPr eaLnBrk="1" hangingPunct="1"/>
            <a:endParaRPr lang="en-GB" altLang="x-none" sz="1400" dirty="0"/>
          </a:p>
          <a:p>
            <a:pPr eaLnBrk="1" hangingPunct="1"/>
            <a:endParaRPr lang="en-GB" altLang="x-none" sz="1400" dirty="0"/>
          </a:p>
          <a:p>
            <a:pPr eaLnBrk="1" hangingPunct="1"/>
            <a:endParaRPr lang="en-GB" altLang="x-none" sz="1400" dirty="0"/>
          </a:p>
          <a:p>
            <a:pPr eaLnBrk="1" hangingPunct="1"/>
            <a:endParaRPr lang="en-GB" altLang="x-none" sz="1400" dirty="0"/>
          </a:p>
          <a:p>
            <a:pPr eaLnBrk="1" hangingPunct="1"/>
            <a:endParaRPr lang="en-GB" altLang="x-none" sz="1400" dirty="0"/>
          </a:p>
          <a:p>
            <a:pPr eaLnBrk="1" hangingPunct="1"/>
            <a:endParaRPr lang="en-GB" altLang="x-none" sz="1400" dirty="0"/>
          </a:p>
          <a:p>
            <a:pPr eaLnBrk="1" hangingPunct="1"/>
            <a:endParaRPr lang="en-GB" altLang="x-none" sz="1400" dirty="0"/>
          </a:p>
          <a:p>
            <a:pPr eaLnBrk="1" hangingPunct="1"/>
            <a:endParaRPr lang="en-GB" altLang="x-none" sz="1400" dirty="0"/>
          </a:p>
          <a:p>
            <a:pPr algn="ctr" eaLnBrk="1" hangingPunct="1"/>
            <a:r>
              <a:rPr lang="en-GB" altLang="x-none" sz="2400" b="1" u="sng" dirty="0"/>
              <a:t>Animals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GB" altLang="x-none" sz="1400" dirty="0"/>
              <a:t>Nine questions with radio buttons.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GB" altLang="x-none" sz="1400" dirty="0"/>
              <a:t>Higher levels includes bugs and insects.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11396663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GB" altLang="x-none" sz="2000" dirty="0"/>
          </a:p>
          <a:p>
            <a:pPr eaLnBrk="1" hangingPunct="1"/>
            <a:endParaRPr lang="en-GB" altLang="x-none" sz="2000" dirty="0"/>
          </a:p>
          <a:p>
            <a:pPr eaLnBrk="1" hangingPunct="1"/>
            <a:endParaRPr lang="en-GB" altLang="x-none" sz="2000" dirty="0"/>
          </a:p>
          <a:p>
            <a:pPr eaLnBrk="1" hangingPunct="1"/>
            <a:endParaRPr lang="en-GB" altLang="x-none" sz="2000" dirty="0"/>
          </a:p>
          <a:p>
            <a:pPr eaLnBrk="1" hangingPunct="1"/>
            <a:endParaRPr lang="en-GB" altLang="x-none" sz="2000" dirty="0"/>
          </a:p>
          <a:p>
            <a:pPr eaLnBrk="1" hangingPunct="1"/>
            <a:endParaRPr lang="en-GB" altLang="x-none" sz="2000" dirty="0"/>
          </a:p>
          <a:p>
            <a:pPr algn="ctr" eaLnBrk="1" hangingPunct="1"/>
            <a:r>
              <a:rPr lang="en-GB" altLang="x-none" sz="2000" b="1" u="sng" dirty="0"/>
              <a:t>World Map</a:t>
            </a:r>
          </a:p>
          <a:p>
            <a:pPr algn="ctr" eaLnBrk="1" hangingPunct="1"/>
            <a:endParaRPr lang="en-GB" altLang="x-none" sz="2000" b="1" u="sng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GB" altLang="x-none" sz="1400" dirty="0"/>
              <a:t>This is the highest level of difficulty where almost all countries are included.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GB" altLang="x-none" sz="1400" dirty="0"/>
              <a:t>User interacts directly with the map by clicking on the correct country with a 10 second timer.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GB" altLang="x-none" sz="14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GB" altLang="x-none" sz="14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GB" altLang="x-none" sz="14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GB" altLang="x-none" sz="14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GB" altLang="x-none" sz="14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GB" altLang="x-none" sz="14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GB" altLang="x-none" sz="14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GB" altLang="x-none" sz="14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GB" altLang="x-none" sz="14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GB" altLang="x-none" sz="14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GB" altLang="x-none" sz="14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GB" altLang="x-none" sz="14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GB" altLang="x-none" sz="1400" dirty="0"/>
          </a:p>
          <a:p>
            <a:pPr algn="ctr" eaLnBrk="1" hangingPunct="1"/>
            <a:r>
              <a:rPr lang="en-GB" altLang="x-none" sz="2400" b="1" u="sng" dirty="0"/>
              <a:t>Project tools</a:t>
            </a:r>
          </a:p>
          <a:p>
            <a:pPr algn="ctr" eaLnBrk="1" hangingPunct="1"/>
            <a:endParaRPr lang="en-GB" altLang="x-none" sz="2400" b="1" u="sng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GB" altLang="x-none" sz="1400" dirty="0"/>
              <a:t>Java IntelliJ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GB" altLang="x-none" sz="1400" dirty="0"/>
              <a:t>MySQL for the database</a:t>
            </a:r>
          </a:p>
          <a:p>
            <a:pPr algn="ctr" eaLnBrk="1" hangingPunct="1"/>
            <a:endParaRPr lang="x-none" altLang="x-none" sz="2000" b="1" u="sng" dirty="0"/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989513" y="346075"/>
            <a:ext cx="528637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b="1" dirty="0"/>
              <a:t>Educational Game for Children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6B19E8B5-DEF0-497F-830D-288960CCF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938" y="2382838"/>
            <a:ext cx="3545516" cy="2448272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EED33D47-A713-4CBA-A1EC-AD3D0986E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722" y="6359525"/>
            <a:ext cx="3547732" cy="2644031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DDEE108C-C28A-45AB-B2E8-D08C17BB2B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5685" y="2395336"/>
            <a:ext cx="3505241" cy="2491972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02F69BA0-9C01-4AD5-952B-6240FBC4B4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5685" y="6930876"/>
            <a:ext cx="3505242" cy="1864044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2E9AADF8-83E4-4703-9431-313ED0A41B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04241" y="2395336"/>
            <a:ext cx="3532547" cy="1848193"/>
          </a:xfrm>
          <a:prstGeom prst="rect">
            <a:avLst/>
          </a:prstGeom>
        </p:spPr>
      </p:pic>
      <p:pic>
        <p:nvPicPr>
          <p:cNvPr id="16" name="Bilde 15">
            <a:extLst>
              <a:ext uri="{FF2B5EF4-FFF2-40B4-BE49-F238E27FC236}">
                <a16:creationId xmlns:a16="http://schemas.microsoft.com/office/drawing/2014/main" id="{DD5043CB-8542-4C9E-B6E0-CF33601059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4241" y="6210796"/>
            <a:ext cx="3540126" cy="1848194"/>
          </a:xfrm>
          <a:prstGeom prst="rect">
            <a:avLst/>
          </a:prstGeom>
        </p:spPr>
      </p:pic>
      <p:pic>
        <p:nvPicPr>
          <p:cNvPr id="18" name="Bilde 17">
            <a:extLst>
              <a:ext uri="{FF2B5EF4-FFF2-40B4-BE49-F238E27FC236}">
                <a16:creationId xmlns:a16="http://schemas.microsoft.com/office/drawing/2014/main" id="{7DE7AAB6-4E45-4B89-9D02-5DC9CF9A75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05978" y="7866215"/>
            <a:ext cx="1721493" cy="11480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0</TotalTime>
  <Words>246</Words>
  <Application>Microsoft Office PowerPoint</Application>
  <PresentationFormat>Egendefinert</PresentationFormat>
  <Paragraphs>94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1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Dilovan Panawandi</cp:lastModifiedBy>
  <cp:revision>7</cp:revision>
  <dcterms:created xsi:type="dcterms:W3CDTF">2017-01-16T10:10:48Z</dcterms:created>
  <dcterms:modified xsi:type="dcterms:W3CDTF">2022-03-16T05:07:46Z</dcterms:modified>
</cp:coreProperties>
</file>