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6" r:id="rId11"/>
    <p:sldId id="397" r:id="rId12"/>
    <p:sldId id="398" r:id="rId13"/>
    <p:sldId id="395" r:id="rId14"/>
    <p:sldId id="391" r:id="rId15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3725" autoAdjust="0"/>
  </p:normalViewPr>
  <p:slideViewPr>
    <p:cSldViewPr snapToGrid="0">
      <p:cViewPr>
        <p:scale>
          <a:sx n="94" d="100"/>
          <a:sy n="94" d="100"/>
        </p:scale>
        <p:origin x="84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CBFB11-92AD-4CCC-91EB-156B562A0568}" type="datetime1">
              <a:rPr lang="nb-NO" smtClean="0"/>
              <a:t>03.05.2022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F7A675-29D4-453B-ADD4-1058522133FD}" type="datetime1">
              <a:rPr lang="nb-NO" smtClean="0"/>
              <a:t>03.05.2022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b-NO" smtClean="0"/>
              <a:t>1</a:t>
            </a:fld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8E86554-A977-49BB-B1A0-C2D868100B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0160EBB-8142-410B-92C9-BD756A3417F8}" type="datetime1">
              <a:rPr lang="nb-NO" smtClean="0"/>
              <a:t>03.05.2022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b-NO" smtClean="0"/>
              <a:t>3</a:t>
            </a:fld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08BDA-A438-4B89-B176-933B252F8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04FB7DC-CBA9-432F-9CE2-66712AB7BC83}" type="datetime1">
              <a:rPr lang="nb-NO" smtClean="0"/>
              <a:t>03.05.2022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b-NO" smtClean="0"/>
              <a:t>4</a:t>
            </a:fld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08BDA-A438-4B89-B176-933B252F8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04FB7DC-CBA9-432F-9CE2-66712AB7BC83}" type="datetime1">
              <a:rPr lang="nb-NO" smtClean="0"/>
              <a:t>03.05.2022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94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b-NO" smtClean="0"/>
              <a:t>5</a:t>
            </a:fld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08BDA-A438-4B89-B176-933B252F8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04FB7DC-CBA9-432F-9CE2-66712AB7BC83}" type="datetime1">
              <a:rPr lang="nb-NO" smtClean="0"/>
              <a:t>03.05.2022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286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b-NO" smtClean="0"/>
              <a:t>6</a:t>
            </a:fld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08BDA-A438-4B89-B176-933B252F8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04FB7DC-CBA9-432F-9CE2-66712AB7BC83}" type="datetime1">
              <a:rPr lang="nb-NO" smtClean="0"/>
              <a:t>03.05.2022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138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b-NO" smtClean="0"/>
              <a:t>7</a:t>
            </a:fld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08BDA-A438-4B89-B176-933B252F8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04FB7DC-CBA9-432F-9CE2-66712AB7BC83}" type="datetime1">
              <a:rPr lang="nb-NO" smtClean="0"/>
              <a:t>05.05.2022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51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b-NO" smtClean="0"/>
              <a:t>8</a:t>
            </a:fld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08BDA-A438-4B89-B176-933B252F8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04FB7DC-CBA9-432F-9CE2-66712AB7BC83}" type="datetime1">
              <a:rPr lang="nb-NO" smtClean="0"/>
              <a:t>05.05.2022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446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b-NO" smtClean="0"/>
              <a:t>9</a:t>
            </a:fld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08BDA-A438-4B89-B176-933B252F8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04FB7DC-CBA9-432F-9CE2-66712AB7BC83}" type="datetime1">
              <a:rPr lang="nb-NO" smtClean="0"/>
              <a:t>05.05.2022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160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b-NO" smtClean="0"/>
              <a:t>10</a:t>
            </a:fld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08BDA-A438-4B89-B176-933B252F8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04FB7DC-CBA9-432F-9CE2-66712AB7BC83}" type="datetime1">
              <a:rPr lang="nb-NO" smtClean="0"/>
              <a:t>03.05.2022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907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nb-NO" sz="4800"/>
              <a:t>3DFloat</a:t>
            </a:r>
          </a:p>
        </p:txBody>
      </p:sp>
      <p:sp>
        <p:nvSpPr>
          <p:cNvPr id="14" name="Plassholder for bil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ihåndsform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</p:grp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nhold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ihåndsform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b-NO" dirty="0"/>
            </a:p>
          </p:txBody>
        </p:sp>
        <p:sp>
          <p:nvSpPr>
            <p:cNvPr id="36" name="Frihåndsform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</p:grpSp>
      <p:sp>
        <p:nvSpPr>
          <p:cNvPr id="19" name="Frihåndsform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15" name="Tit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nb-NO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nb-NO"/>
              <a:t>Klikk for å redigere tittelstil</a:t>
            </a:r>
          </a:p>
        </p:txBody>
      </p:sp>
      <p:sp>
        <p:nvSpPr>
          <p:cNvPr id="16" name="Plassholder for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/>
              <a:t>Klikk for å redigere tekststiler i malen</a:t>
            </a:r>
          </a:p>
        </p:txBody>
      </p:sp>
      <p:sp>
        <p:nvSpPr>
          <p:cNvPr id="17" name="Plassholder for inn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</a:p>
        </p:txBody>
      </p:sp>
      <p:sp>
        <p:nvSpPr>
          <p:cNvPr id="22" name="Plassholder for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b-NO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b-NO"/>
              <a:t>Klikk for å redigere tekststiler i malen</a:t>
            </a:r>
          </a:p>
        </p:txBody>
      </p:sp>
      <p:sp>
        <p:nvSpPr>
          <p:cNvPr id="23" name="Plassholder for inn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</a:p>
        </p:txBody>
      </p:sp>
      <p:sp>
        <p:nvSpPr>
          <p:cNvPr id="18" name="Plassholder for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b-NO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b-NO"/>
              <a:t>Klikk for å REDIGERE</a:t>
            </a:r>
          </a:p>
        </p:txBody>
      </p:sp>
      <p:sp>
        <p:nvSpPr>
          <p:cNvPr id="21" name="Plassholder for inn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ammend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nb-NO"/>
              <a:t>Klikk for å redigere tittelstil</a:t>
            </a:r>
          </a:p>
        </p:txBody>
      </p:sp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nb-NO"/>
              <a:t>Klikk for å redigere tekststiler i malen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1" name="Undertit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nb-NO">
                <a:solidFill>
                  <a:schemeClr val="tx1">
                    <a:alpha val="60000"/>
                  </a:schemeClr>
                </a:solidFill>
              </a:rPr>
              <a:t>Klikk for å redigere undertittelstil i malen</a:t>
            </a:r>
            <a:endParaRPr lang="nb-NO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lassholder for bil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2" name="Plassholder for bil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ihåndsform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b-NO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46" name="Frihåndsform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b-NO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ihåndsform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</p:grp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  <p:sp>
        <p:nvSpPr>
          <p:cNvPr id="19" name="Frihåndsform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ihåndsform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b-NO" dirty="0"/>
            </a:p>
          </p:txBody>
        </p:sp>
        <p:sp>
          <p:nvSpPr>
            <p:cNvPr id="36" name="Frihåndsform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ihåndsform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  <a:endParaRPr lang="nb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ihåndsform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aks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nb-NO"/>
              <a:t>Klikk for å legge til tittel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nb-NO" sz="1600"/>
              <a:t>Klikk for å legge til tekst</a:t>
            </a:r>
          </a:p>
        </p:txBody>
      </p:sp>
      <p:sp>
        <p:nvSpPr>
          <p:cNvPr id="17" name="Plassholder for bil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22" name="Plassholder for bil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25" name="Plassholder for bil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ihåndsform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Plassholder for bil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18" name="Plassholder for bil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19" name="Plassholder for bil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20" name="Plassholder for bil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inn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ndeling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sp>
        <p:nvSpPr>
          <p:cNvPr id="15" name="Tit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6" name="Undertit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nb-NO">
                <a:solidFill>
                  <a:schemeClr val="tx1">
                    <a:alpha val="60000"/>
                  </a:schemeClr>
                </a:solidFill>
              </a:rPr>
              <a:t>Klikk for å redigere undertittelstil i malen</a:t>
            </a:r>
            <a:endParaRPr lang="nb-NO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ndeling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16" name="Undertit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nb-NO">
                <a:solidFill>
                  <a:schemeClr val="tx1">
                    <a:alpha val="60000"/>
                  </a:schemeClr>
                </a:solidFill>
              </a:rPr>
              <a:t>Klikk for å redigere undertittelstil i malen</a:t>
            </a:r>
            <a:endParaRPr lang="nb-NO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 tabell 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ihåndsform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16" name="Frihåndsform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b-NO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nb-NO" dirty="0"/>
            </a:lvl1pPr>
          </a:lstStyle>
          <a:p>
            <a:pPr lvl="0" rtl="0">
              <a:lnSpc>
                <a:spcPct val="100000"/>
              </a:lnSpc>
            </a:pPr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nb-NO"/>
              <a:t>Klikk for å redigere tittelstil</a:t>
            </a:r>
            <a:endParaRPr lang="nb-NO" dirty="0"/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ihånds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10" name="Frihånds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11" name="Frihånds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17" name="Plassholder for inn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nb-NO"/>
              <a:t>Klikk for å redigere tekststiler i malen</a:t>
            </a:r>
          </a:p>
        </p:txBody>
      </p:sp>
      <p:sp>
        <p:nvSpPr>
          <p:cNvPr id="15" name="Plassholder for bil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40" name="Tit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nb-NO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ihåndsform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53" name="Frihåndsform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b-NO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</p:grpSp>
      <p:sp>
        <p:nvSpPr>
          <p:cNvPr id="56" name="Plassholder for bil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57" name="Plassholder for bil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58" name="Plassholder for bil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9" name="Plassholder for bil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b-NO"/>
              <a:t>Klikk på ikonet for å legge til et bilde</a:t>
            </a:r>
          </a:p>
        </p:txBody>
      </p:sp>
      <p:sp>
        <p:nvSpPr>
          <p:cNvPr id="63" name="Plassholder for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b-NO"/>
              <a:t>Navn</a:t>
            </a:r>
          </a:p>
        </p:txBody>
      </p:sp>
      <p:sp>
        <p:nvSpPr>
          <p:cNvPr id="61" name="Plassholder for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b-NO"/>
              <a:t>Tittel</a:t>
            </a:r>
          </a:p>
        </p:txBody>
      </p:sp>
      <p:sp>
        <p:nvSpPr>
          <p:cNvPr id="65" name="Plassholder for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b-NO"/>
              <a:t>Navn</a:t>
            </a:r>
          </a:p>
        </p:txBody>
      </p:sp>
      <p:sp>
        <p:nvSpPr>
          <p:cNvPr id="64" name="Plassholder for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b-NO"/>
              <a:t>Tittel</a:t>
            </a:r>
          </a:p>
        </p:txBody>
      </p:sp>
      <p:sp>
        <p:nvSpPr>
          <p:cNvPr id="67" name="Plassholder for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b-NO"/>
              <a:t>Navn</a:t>
            </a:r>
          </a:p>
        </p:txBody>
      </p:sp>
      <p:sp>
        <p:nvSpPr>
          <p:cNvPr id="66" name="Plassholder for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b-NO"/>
              <a:t>Tittel</a:t>
            </a:r>
          </a:p>
        </p:txBody>
      </p:sp>
      <p:sp>
        <p:nvSpPr>
          <p:cNvPr id="69" name="Plassholder for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b-NO"/>
              <a:t>Navn</a:t>
            </a:r>
          </a:p>
        </p:txBody>
      </p:sp>
      <p:sp>
        <p:nvSpPr>
          <p:cNvPr id="68" name="Plassholder for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b-NO"/>
              <a:t>Tittel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nhold 2 kolonner (sammenligningslysbil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nb-NO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b-NO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Tirsdag 2. februar 20XX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b-NO"/>
              <a:t>Bunnteksteksempel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nb-NO"/>
              <a:t>Klikk for å redigere tittelstil i malen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nb-NO"/>
              <a:t>Klikk for å redigere tekststiler i malen</a:t>
            </a:r>
          </a:p>
          <a:p>
            <a:pPr lvl="1" rtl="0"/>
            <a:r>
              <a:rPr lang="nb-NO"/>
              <a:t>Andre nivå</a:t>
            </a:r>
          </a:p>
          <a:p>
            <a:pPr lvl="2" rtl="0"/>
            <a:r>
              <a:rPr lang="nb-NO"/>
              <a:t>Tredje nivå</a:t>
            </a:r>
          </a:p>
          <a:p>
            <a:pPr lvl="3" rtl="0"/>
            <a:r>
              <a:rPr lang="nb-NO"/>
              <a:t>Fjerde nivå</a:t>
            </a:r>
          </a:p>
          <a:p>
            <a:pPr lvl="4" rtl="0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nb-NO"/>
              <a:t>Tirsdag 2. februar 20XX</a:t>
            </a: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nb-NO"/>
              <a:t>Bunnteksteksempel</a:t>
            </a:r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b-NO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731" y="785705"/>
            <a:ext cx="3786887" cy="1178562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nb-NO" sz="3600" dirty="0" err="1"/>
              <a:t>Educational</a:t>
            </a:r>
            <a:r>
              <a:rPr lang="nb-NO" sz="3600" dirty="0"/>
              <a:t> Game –</a:t>
            </a:r>
            <a:br>
              <a:rPr lang="nb-NO" sz="3600" dirty="0"/>
            </a:br>
            <a:r>
              <a:rPr lang="nb-NO" sz="3600" dirty="0" err="1"/>
              <a:t>Capstone</a:t>
            </a:r>
            <a:endParaRPr lang="nb-NO" dirty="0"/>
          </a:p>
        </p:txBody>
      </p:sp>
      <p:pic>
        <p:nvPicPr>
          <p:cNvPr id="14" name="Plassholder for bilde 13" descr="Datapunkter digital bakgrunn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88731" y="2563018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nb-NO" dirty="0"/>
              <a:t>Dilovan Panawandi</a:t>
            </a:r>
          </a:p>
          <a:p>
            <a:pPr rtl="0"/>
            <a:r>
              <a:rPr lang="nb-NO" dirty="0"/>
              <a:t>Dp19963</a:t>
            </a:r>
          </a:p>
          <a:p>
            <a:pPr rtl="0"/>
            <a:r>
              <a:rPr lang="nb-NO" dirty="0"/>
              <a:t>Computer Science, </a:t>
            </a:r>
            <a:r>
              <a:rPr lang="nb-NO" dirty="0" err="1"/>
              <a:t>Undergraduate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7" descr="Datapunkter digital bakgrunn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42240"/>
            <a:ext cx="12192000" cy="6858000"/>
          </a:xfrm>
        </p:spPr>
      </p:pic>
      <p:sp>
        <p:nvSpPr>
          <p:cNvPr id="15" name="Tit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8640"/>
            <a:ext cx="5437187" cy="148996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nb-NO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nb-NO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</a:t>
            </a: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b-NO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</a:t>
            </a:r>
            <a:endParaRPr lang="nb-NO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83193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Time management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Plans and ideas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Maths minigame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Early testers to fix bugs/errors</a:t>
            </a:r>
            <a:endParaRPr lang="nb-NO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53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endParaRPr lang="nb-NO" dirty="0"/>
          </a:p>
        </p:txBody>
      </p:sp>
      <p:sp>
        <p:nvSpPr>
          <p:cNvPr id="23" name="Undertit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nb-NO" dirty="0" err="1"/>
              <a:t>Educational</a:t>
            </a:r>
            <a:r>
              <a:rPr lang="nb-NO" dirty="0"/>
              <a:t> Game Application 2022</a:t>
            </a:r>
          </a:p>
          <a:p>
            <a:pPr rtl="0"/>
            <a:r>
              <a:rPr lang="nb-NO" dirty="0"/>
              <a:t>Computer Science</a:t>
            </a:r>
          </a:p>
          <a:p>
            <a:pPr rtl="0"/>
            <a:r>
              <a:rPr lang="nb-NO" dirty="0" err="1"/>
              <a:t>Undergraduate</a:t>
            </a:r>
            <a:endParaRPr lang="nb-NO" dirty="0"/>
          </a:p>
          <a:p>
            <a:pPr rtl="0"/>
            <a:r>
              <a:rPr lang="nb-NO" dirty="0"/>
              <a:t>Dilovan</a:t>
            </a:r>
          </a:p>
        </p:txBody>
      </p:sp>
      <p:pic>
        <p:nvPicPr>
          <p:cNvPr id="27" name="Plassholder for bilde 26" descr="Datapunkter digital bakgrunn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lassholder for bilde 32" descr="Datapunkter digital bakgrunn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nb-NO" smtClean="0"/>
              <a:pPr rtl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nb-NO" dirty="0" err="1"/>
              <a:t>Topics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nb-NO" dirty="0" err="1"/>
              <a:t>Introduction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game</a:t>
            </a:r>
          </a:p>
          <a:p>
            <a:pPr rtl="0"/>
            <a:r>
              <a:rPr lang="nb-NO" dirty="0" err="1"/>
              <a:t>Motivation</a:t>
            </a:r>
            <a:endParaRPr lang="nb-NO" dirty="0"/>
          </a:p>
          <a:p>
            <a:pPr rtl="0"/>
            <a:r>
              <a:rPr lang="nb-NO" dirty="0"/>
              <a:t>Game Design</a:t>
            </a:r>
          </a:p>
          <a:p>
            <a:pPr rtl="0"/>
            <a:r>
              <a:rPr lang="nb-NO" dirty="0"/>
              <a:t>Technical </a:t>
            </a:r>
            <a:r>
              <a:rPr lang="nb-NO" dirty="0" err="1"/>
              <a:t>Implementation</a:t>
            </a:r>
            <a:endParaRPr lang="nb-NO" dirty="0"/>
          </a:p>
          <a:p>
            <a:pPr rtl="0"/>
            <a:r>
              <a:rPr lang="nb-NO" dirty="0" err="1"/>
              <a:t>Conclusion</a:t>
            </a:r>
            <a:r>
              <a:rPr lang="nb-NO" dirty="0"/>
              <a:t> &amp;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  <a:p>
            <a:pPr rtl="0"/>
            <a:endParaRPr lang="nb-NO" dirty="0"/>
          </a:p>
        </p:txBody>
      </p:sp>
      <p:pic>
        <p:nvPicPr>
          <p:cNvPr id="8" name="Plassholder for bilde 7" descr="Digitale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ssholder for bilde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ssholder for bilde 11" descr="Databakgrunn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Plassholder for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14" name="Plassholder for bunntekst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15" name="Plassholder for lysbil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ihåndsform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b-NO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ihåndsform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b-NO"/>
            </a:p>
          </p:txBody>
        </p:sp>
        <p:sp>
          <p:nvSpPr>
            <p:cNvPr id="42" name="Frihåndsform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b-NO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b-NO"/>
            </a:p>
          </p:txBody>
        </p:sp>
      </p:grpSp>
      <p:sp useBgFill="1">
        <p:nvSpPr>
          <p:cNvPr id="46" name="Rektangel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pic>
        <p:nvPicPr>
          <p:cNvPr id="8" name="Plassholder for bilde 7" descr="Datapunkter digital bakgrunn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42240"/>
            <a:ext cx="12192000" cy="7000236"/>
          </a:xfrm>
        </p:spPr>
      </p:pic>
      <p:sp>
        <p:nvSpPr>
          <p:cNvPr id="48" name="Rektangel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/>
          </a:p>
        </p:txBody>
      </p:sp>
      <p:sp>
        <p:nvSpPr>
          <p:cNvPr id="15" name="Tit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983998"/>
            <a:ext cx="5437187" cy="158184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nb-NO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Educational</a:t>
            </a: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Game for </a:t>
            </a:r>
            <a:r>
              <a:rPr lang="nb-NO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Children</a:t>
            </a:r>
            <a:endParaRPr lang="nb-NO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012027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Helping children develop their skills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Three mini-games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Login page with </a:t>
            </a:r>
            <a:r>
              <a:rPr lang="en-GB" sz="1600" dirty="0"/>
              <a:t>unique ID and password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Level difficulty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b-NO" smtClean="0"/>
              <a:t>3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1619F7C-D582-9451-CF9F-02960A249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40" y="705283"/>
            <a:ext cx="4467483" cy="304037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2F8A5BEB-DD3E-BEC0-A930-558768C4C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640" y="3935765"/>
            <a:ext cx="4467483" cy="220470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90AAE0F0-61C4-9EBE-2DEA-E6B28CCFD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426" y="4450394"/>
            <a:ext cx="275310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7" descr="Datapunkter digital bakgrunn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629919"/>
            <a:ext cx="5437187" cy="15035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nb-NO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nb-NO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Inspiration</a:t>
            </a:r>
            <a:endParaRPr lang="nb-NO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763347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Memories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Vocabulary, grammar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Skills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Hobby int</a:t>
            </a:r>
            <a:r>
              <a:rPr lang="en-GB" sz="1600" dirty="0"/>
              <a:t>o development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Relevant to the society</a:t>
            </a:r>
            <a:r>
              <a:rPr lang="en-GB" sz="1600" dirty="0"/>
              <a:t>(useful)</a:t>
            </a:r>
            <a:endParaRPr lang="nb-NO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79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7" descr="Datapunkter digital bakgrunn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556" y="1047076"/>
            <a:ext cx="5437187" cy="93454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Design</a:t>
            </a:r>
          </a:p>
        </p:txBody>
      </p:sp>
      <p:sp>
        <p:nvSpPr>
          <p:cNvPr id="16" name="Undertit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98437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Childish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Colourful and positive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Not too distracting</a:t>
            </a:r>
            <a:endParaRPr lang="en-GB" sz="1600" dirty="0"/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Help and ideas</a:t>
            </a:r>
            <a:endParaRPr lang="nb-NO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b-NO" smtClean="0"/>
              <a:t>5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B1DCC0B-31D7-BD01-0A9F-ACD284309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169" y="1981625"/>
            <a:ext cx="3175428" cy="3219805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1A7888D9-A0B5-7FDD-A916-56FA48F39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232" y="2112642"/>
            <a:ext cx="4153439" cy="28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7" descr="Datapunkter digital bakgrunn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5413"/>
            <a:ext cx="5437187" cy="15576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</a:t>
            </a:r>
            <a:r>
              <a:rPr lang="nb-NO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  <a:endParaRPr lang="nb-NO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737103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kern="1200" dirty="0">
                <a:latin typeface="+mn-lt"/>
                <a:ea typeface="+mn-ea"/>
                <a:cs typeface="+mn-cs"/>
              </a:rPr>
              <a:t>Login MySQL</a:t>
            </a:r>
            <a:endParaRPr lang="nb-NO" sz="1600" dirty="0"/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dirty="0"/>
              <a:t>Home Page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dirty="0"/>
              <a:t>Music</a:t>
            </a:r>
            <a:endParaRPr lang="nb-NO" sz="1600" kern="1200" dirty="0">
              <a:latin typeface="+mn-lt"/>
              <a:ea typeface="+mn-ea"/>
              <a:cs typeface="+mn-cs"/>
            </a:endParaRP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kern="1200" dirty="0">
                <a:latin typeface="+mn-lt"/>
                <a:ea typeface="+mn-ea"/>
                <a:cs typeface="+mn-cs"/>
              </a:rPr>
              <a:t>Games (</a:t>
            </a:r>
            <a:r>
              <a:rPr lang="nb-NO" sz="1600" kern="1200" dirty="0" err="1">
                <a:latin typeface="+mn-lt"/>
                <a:ea typeface="+mn-ea"/>
                <a:cs typeface="+mn-cs"/>
              </a:rPr>
              <a:t>next</a:t>
            </a:r>
            <a:r>
              <a:rPr lang="nb-NO" sz="1600" kern="1200" dirty="0">
                <a:latin typeface="+mn-lt"/>
                <a:ea typeface="+mn-ea"/>
                <a:cs typeface="+mn-cs"/>
              </a:rPr>
              <a:t> </a:t>
            </a:r>
            <a:r>
              <a:rPr lang="nb-NO" sz="1600" kern="1200" dirty="0" err="1">
                <a:latin typeface="+mn-lt"/>
                <a:ea typeface="+mn-ea"/>
                <a:cs typeface="+mn-cs"/>
              </a:rPr>
              <a:t>page</a:t>
            </a:r>
            <a:r>
              <a:rPr lang="nb-NO" sz="1600" kern="1200" dirty="0">
                <a:latin typeface="+mn-lt"/>
                <a:ea typeface="+mn-ea"/>
                <a:cs typeface="+mn-cs"/>
              </a:rPr>
              <a:t>)</a:t>
            </a:r>
            <a:endParaRPr lang="en-GB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b-NO" smtClean="0"/>
              <a:t>6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301EF80-47B8-6EEE-3DE7-7935E9158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431" y="1587715"/>
            <a:ext cx="5401429" cy="12384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710D1F94-4223-C563-E22F-7FF79FE88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431" y="1952602"/>
            <a:ext cx="3629532" cy="10479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2BD840DE-4A1A-D37A-1C42-0D6ADE8B8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984" y="3216450"/>
            <a:ext cx="4038732" cy="2362972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2C09CA92-C905-B1F7-3307-034E3687D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431" y="2354154"/>
            <a:ext cx="2448267" cy="266737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6C325051-1736-3B25-5C1A-204BCF954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6408" y="3163681"/>
            <a:ext cx="358190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7" descr="Datapunkter digital bakgrunn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42240"/>
            <a:ext cx="12192000" cy="6858000"/>
          </a:xfrm>
        </p:spPr>
      </p:pic>
      <p:sp>
        <p:nvSpPr>
          <p:cNvPr id="15" name="Tit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5413"/>
            <a:ext cx="5437187" cy="15576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Alphabet Game</a:t>
            </a:r>
          </a:p>
        </p:txBody>
      </p:sp>
      <p:sp>
        <p:nvSpPr>
          <p:cNvPr id="16" name="Undertit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737103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Uppercase/Lowercase</a:t>
            </a:r>
            <a:endParaRPr lang="nb-NO" sz="1600" dirty="0"/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dirty="0"/>
              <a:t>Letter input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kern="1200" dirty="0" err="1">
                <a:latin typeface="+mn-lt"/>
                <a:ea typeface="+mn-ea"/>
                <a:cs typeface="+mn-cs"/>
              </a:rPr>
              <a:t>Next</a:t>
            </a:r>
            <a:r>
              <a:rPr lang="nb-NO" sz="1600" kern="1200" dirty="0">
                <a:latin typeface="+mn-lt"/>
                <a:ea typeface="+mn-ea"/>
                <a:cs typeface="+mn-cs"/>
              </a:rPr>
              <a:t>(</a:t>
            </a:r>
            <a:r>
              <a:rPr lang="nb-NO" sz="1600" kern="1200" dirty="0" err="1">
                <a:latin typeface="+mn-lt"/>
                <a:ea typeface="+mn-ea"/>
                <a:cs typeface="+mn-cs"/>
              </a:rPr>
              <a:t>setEnabled</a:t>
            </a:r>
            <a:r>
              <a:rPr lang="nb-NO" sz="1600" kern="1200" dirty="0">
                <a:latin typeface="+mn-lt"/>
                <a:ea typeface="+mn-ea"/>
                <a:cs typeface="+mn-cs"/>
              </a:rPr>
              <a:t>(false))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kern="1200" dirty="0">
                <a:latin typeface="+mn-lt"/>
                <a:ea typeface="+mn-ea"/>
                <a:cs typeface="+mn-cs"/>
              </a:rPr>
              <a:t>Home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b-NO" smtClean="0"/>
              <a:t>7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A450737-CE8B-FCC6-B397-BD47FE805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55" y="1024833"/>
            <a:ext cx="4921990" cy="4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3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7" descr="Datapunkter digital bakgrunn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42240"/>
            <a:ext cx="12192000" cy="6858000"/>
          </a:xfrm>
        </p:spPr>
      </p:pic>
      <p:sp>
        <p:nvSpPr>
          <p:cNvPr id="15" name="Tit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5413"/>
            <a:ext cx="5437187" cy="15576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Animal Game</a:t>
            </a:r>
          </a:p>
        </p:txBody>
      </p:sp>
      <p:sp>
        <p:nvSpPr>
          <p:cNvPr id="16" name="Undertit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737103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Nine questions</a:t>
            </a:r>
            <a:endParaRPr lang="nb-NO" sz="1600" dirty="0"/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dirty="0" err="1"/>
              <a:t>JRadioButtons</a:t>
            </a:r>
            <a:r>
              <a:rPr lang="nb-NO" sz="1600" dirty="0"/>
              <a:t> – Multiple </a:t>
            </a:r>
            <a:r>
              <a:rPr lang="nb-NO" sz="1600" dirty="0" err="1"/>
              <a:t>choice</a:t>
            </a:r>
            <a:r>
              <a:rPr lang="nb-NO" sz="1600" dirty="0"/>
              <a:t> questions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dirty="0" err="1"/>
              <a:t>Results</a:t>
            </a:r>
            <a:r>
              <a:rPr lang="en-GB" sz="1600" dirty="0"/>
              <a:t> – nine questions</a:t>
            </a:r>
            <a:endParaRPr lang="nb-NO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b-NO" smtClean="0"/>
              <a:t>8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5253E16-BE38-29C6-8DA0-EBB7E6DDC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773" y="472209"/>
            <a:ext cx="618258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0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7" descr="Datapunkter digital bakgrunn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Tit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5413"/>
            <a:ext cx="5437187" cy="15576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World </a:t>
            </a:r>
            <a:r>
              <a:rPr lang="nb-NO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</a:t>
            </a:r>
            <a:r>
              <a:rPr lang="nb-NO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Game</a:t>
            </a:r>
          </a:p>
        </p:txBody>
      </p:sp>
      <p:sp>
        <p:nvSpPr>
          <p:cNvPr id="16" name="Undertit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737103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Interactive world map</a:t>
            </a:r>
            <a:endParaRPr lang="nb-NO" sz="1600" dirty="0"/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dirty="0"/>
              <a:t>Fun and </a:t>
            </a:r>
            <a:r>
              <a:rPr lang="nb-NO" sz="1600" dirty="0" err="1"/>
              <a:t>easily</a:t>
            </a:r>
            <a:r>
              <a:rPr lang="nb-NO" sz="1600" dirty="0"/>
              <a:t> </a:t>
            </a:r>
            <a:r>
              <a:rPr lang="nb-NO" sz="1600" dirty="0" err="1"/>
              <a:t>repeatable</a:t>
            </a:r>
            <a:endParaRPr lang="nb-NO" sz="1600" dirty="0"/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dirty="0"/>
              <a:t>10 Questions and 15 </a:t>
            </a:r>
            <a:r>
              <a:rPr lang="nb-NO" sz="1600" dirty="0" err="1"/>
              <a:t>seconds</a:t>
            </a:r>
            <a:r>
              <a:rPr lang="nb-NO" sz="1600" dirty="0"/>
              <a:t> timer.</a:t>
            </a:r>
            <a:endParaRPr lang="nb-NO" sz="1600" kern="1200" dirty="0">
              <a:latin typeface="+mn-lt"/>
              <a:ea typeface="+mn-ea"/>
              <a:cs typeface="+mn-cs"/>
            </a:endParaRP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b-NO" sz="1600" kern="1200" dirty="0">
                <a:latin typeface="+mn-lt"/>
                <a:ea typeface="+mn-ea"/>
                <a:cs typeface="+mn-cs"/>
              </a:rPr>
              <a:t>Reset </a:t>
            </a:r>
            <a:r>
              <a:rPr lang="nb-NO" sz="1600" dirty="0" err="1"/>
              <a:t>opportunity</a:t>
            </a:r>
            <a:endParaRPr lang="en-GB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b-NO" smtClean="0"/>
              <a:t>9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B7C3B365-C774-8635-4E61-D840B5F05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338" y="555413"/>
            <a:ext cx="616353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265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732.tgt.Office_50301112_TF33713516_Win32_OJ112196127" id="{FAADF278-4921-4211-8D07-32CCFC10EAF0}" vid="{7C91CA76-131E-4A1C-A002-A3FA4CDA1D2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{59C63924-17A3-44BF-84C5-0C81A56BFA82}tf33713516_win32</Template>
  <TotalTime>0</TotalTime>
  <Words>190</Words>
  <Application>Microsoft Office PowerPoint</Application>
  <PresentationFormat>Widescreen</PresentationFormat>
  <Paragraphs>83</Paragraphs>
  <Slides>11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Educational Game – Capstone</vt:lpstr>
      <vt:lpstr>Topics</vt:lpstr>
      <vt:lpstr>Educational Game for Children</vt:lpstr>
      <vt:lpstr>Motivation &amp; Inspiration</vt:lpstr>
      <vt:lpstr>Game Design</vt:lpstr>
      <vt:lpstr>Technical Implementation</vt:lpstr>
      <vt:lpstr>Alphabet Game</vt:lpstr>
      <vt:lpstr>Animal Game</vt:lpstr>
      <vt:lpstr>World Map Game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Game – Capstone</dc:title>
  <dc:creator>Dilovan Panawandi</dc:creator>
  <cp:lastModifiedBy>Dilovan Panawandi</cp:lastModifiedBy>
  <cp:revision>16</cp:revision>
  <dcterms:created xsi:type="dcterms:W3CDTF">2022-05-03T21:22:30Z</dcterms:created>
  <dcterms:modified xsi:type="dcterms:W3CDTF">2022-05-06T00:55:46Z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