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3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AE0F7C-B4A8-4B41-B226-73B2E449D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848109-1E19-4B33-8F50-89FF97478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34A441-6FAC-4C40-B3FD-238F832A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F6D0-298B-4E0B-B73D-D73251A13855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6B9805-7626-4294-9047-95CB65F6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DF3069-1392-4D8D-8D9E-8F42AA1A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50C9-2B9A-44E7-AC96-851BB2FECB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B9A484-4F0A-4CB9-86CA-B769F04D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F2A9955-60AA-44BC-9750-F93A036E0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CB483C-89D8-4C73-BF01-91B10B10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F6D0-298B-4E0B-B73D-D73251A13855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4A785B-088D-4788-9B44-8FAD43D5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4C5170-641B-4099-834E-704D3A32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50C9-2B9A-44E7-AC96-851BB2FECB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803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83DCB0C-5BD6-4BB3-BA33-BDF448F21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39968D7-C3EB-4A63-9D61-7B95BAAF5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806648-9249-4E4E-8D92-3B9D3EC6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F6D0-298B-4E0B-B73D-D73251A13855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37985B-CBDE-42BD-A610-8E24E216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4B519B-8F3E-4CC4-9C28-133750BF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50C9-2B9A-44E7-AC96-851BB2FECB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97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E73F76-EB60-4D8F-90A8-8601D511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9A5985-68E9-464D-AF60-A26BC133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9A19EB-D5D3-4D4A-9B06-1241BFA8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F6D0-298B-4E0B-B73D-D73251A13855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02B385-5120-4761-A859-35BFCFE6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E9D1D3-2C9C-4003-99F9-108EC16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50C9-2B9A-44E7-AC96-851BB2FECB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0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8F8F6D-B17E-4512-A5B3-C4B9B527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F9C83C-A927-468D-B7CB-B05139235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CF8910-FF3C-4C14-8F20-03728434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F6D0-298B-4E0B-B73D-D73251A13855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908C89-1F3A-47AB-A95F-9894725F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CA9383-FD70-4239-BC2C-9428B8A2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50C9-2B9A-44E7-AC96-851BB2FECB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63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CCE0D6-9899-4628-8946-4A2D8029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19FAB9-A9FC-4163-8348-4F4D90CC2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29AFC2-38FD-473C-967A-85E480EC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841B133-0EEC-4636-8F49-980612DF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F6D0-298B-4E0B-B73D-D73251A13855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C2E197-E41E-408E-988B-2AE090D7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1F8DE4-AACE-4DD4-B813-3B71DBDC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50C9-2B9A-44E7-AC96-851BB2FECB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240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5E1096-EFBF-4AA0-8740-5FF3C7A6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8F1464A-A726-4085-9720-F3414EDB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E3849C2-D087-4C77-90A7-D7731C847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2AA1648-6F04-4307-AEE1-DBF8DB41A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6280C17-151C-45D8-97C3-0210C8FCC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98FE609-1D3D-49FC-9AF5-E90EA3AF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F6D0-298B-4E0B-B73D-D73251A13855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BDEF0EF-B85C-41C3-A257-25FF5CBA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5201DD7-C19D-489B-A125-F4A64EFA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50C9-2B9A-44E7-AC96-851BB2FECB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299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A86A30-6B3E-43AA-AAB0-21B39094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B725D73-560A-48CE-B6EE-08ED1225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F6D0-298B-4E0B-B73D-D73251A13855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AE00437-BC38-4770-AF29-B2500F91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45C6C7-B0B8-447A-97DA-FDE8AEA2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50C9-2B9A-44E7-AC96-851BB2FECB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77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7042B80-6539-484F-8009-308A2E3D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F6D0-298B-4E0B-B73D-D73251A13855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48A6496-661E-49AB-97C0-FCABBC31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7A1DC9E-29D4-4450-8D0C-571AF63C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50C9-2B9A-44E7-AC96-851BB2FECB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8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9886F4-8321-4B52-95B1-92CC3000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9DC18F-4218-4840-831A-17C00394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E097C55-EDA5-4E87-82EC-61ECB2AAC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FF2DE67-F95C-408F-8FDD-10CA762F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F6D0-298B-4E0B-B73D-D73251A13855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4A9161-983E-4437-AFC6-0347A792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C9B3846-2A2E-47D2-B04F-26BBDEA7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50C9-2B9A-44E7-AC96-851BB2FECB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71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ACF30F-15BA-44DF-8FD0-65025FDB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1AC380-8C30-42AB-9953-F9E2F0C68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7A6F82-5B67-4CEE-A64F-29FA5B094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90A3E30-C8C4-4F15-82BE-EDEBB66D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F6D0-298B-4E0B-B73D-D73251A13855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677C3D-8F70-4070-AB96-F1364C37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EBE3166-99A4-4106-8B2E-8D452D68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50C9-2B9A-44E7-AC96-851BB2FECB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87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8FA8AEA-4F8C-4FEA-9940-4F424A17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1E07BF1-2929-4F52-89DC-5DFAEF3B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AF27EB-51B2-4706-977A-EDFC22658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F6D0-298B-4E0B-B73D-D73251A13855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B7444F-3D9C-406C-9395-100B6A76E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F8C5210-88F4-42FF-80AE-86561E54C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150C9-2B9A-44E7-AC96-851BB2FECB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591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A5C469D-75B6-4990-B31D-85E856AD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Felhasználói </a:t>
            </a:r>
            <a:r>
              <a:rPr lang="hu-HU" dirty="0" err="1">
                <a:solidFill>
                  <a:srgbClr val="FFFFFF"/>
                </a:solidFill>
              </a:rPr>
              <a:t>kéziköny</a:t>
            </a:r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F6FB7B6-405B-4709-9448-F12F9D077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Receptkönyvem</a:t>
            </a:r>
          </a:p>
        </p:txBody>
      </p:sp>
      <p:sp>
        <p:nvSpPr>
          <p:cNvPr id="12" name="Alcím 2">
            <a:extLst>
              <a:ext uri="{FF2B5EF4-FFF2-40B4-BE49-F238E27FC236}">
                <a16:creationId xmlns:a16="http://schemas.microsoft.com/office/drawing/2014/main" id="{84A9E5DB-FBF6-4A26-8B04-934F0E38D7DF}"/>
              </a:ext>
            </a:extLst>
          </p:cNvPr>
          <p:cNvSpPr txBox="1">
            <a:spLocks/>
          </p:cNvSpPr>
          <p:nvPr/>
        </p:nvSpPr>
        <p:spPr>
          <a:xfrm>
            <a:off x="7503473" y="6034217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Nagy Zsanett Szilvia</a:t>
            </a:r>
            <a:br>
              <a:rPr lang="hu-HU" dirty="0"/>
            </a:br>
            <a:r>
              <a:rPr lang="hu-HU" dirty="0"/>
              <a:t>A0DQX0</a:t>
            </a:r>
          </a:p>
        </p:txBody>
      </p:sp>
    </p:spTree>
    <p:extLst>
      <p:ext uri="{BB962C8B-B14F-4D97-AF65-F5344CB8AC3E}">
        <p14:creationId xmlns:p14="http://schemas.microsoft.com/office/powerpoint/2010/main" val="426987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D36EB2-5EF5-4311-941E-001C6FCF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795" y="174547"/>
            <a:ext cx="2613872" cy="22967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3600" dirty="0">
                <a:solidFill>
                  <a:srgbClr val="FFFFFF"/>
                </a:solidFill>
              </a:rPr>
              <a:t>Regisztráció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A0568030-525F-4512-82F5-A3F0BABAB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93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6491E76-7945-4D30-8534-F5CE2406B5CC}"/>
              </a:ext>
            </a:extLst>
          </p:cNvPr>
          <p:cNvSpPr txBox="1"/>
          <p:nvPr/>
        </p:nvSpPr>
        <p:spPr>
          <a:xfrm>
            <a:off x="8662797" y="2183401"/>
            <a:ext cx="348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 Lépés a Felhasználónév megadás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4BD777F-F6C6-4D71-8E73-4DB8925E1CD6}"/>
              </a:ext>
            </a:extLst>
          </p:cNvPr>
          <p:cNvSpPr txBox="1"/>
          <p:nvPr/>
        </p:nvSpPr>
        <p:spPr>
          <a:xfrm>
            <a:off x="8703224" y="2950643"/>
            <a:ext cx="19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2. Jelszó megadása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98DD303-89F9-43B2-BC58-9F874F2C0DFF}"/>
              </a:ext>
            </a:extLst>
          </p:cNvPr>
          <p:cNvSpPr txBox="1"/>
          <p:nvPr/>
        </p:nvSpPr>
        <p:spPr>
          <a:xfrm>
            <a:off x="8662797" y="3686322"/>
            <a:ext cx="3469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3. Regisztráció gomb megnyomása.</a:t>
            </a:r>
            <a:br>
              <a:rPr lang="hu-HU" dirty="0"/>
            </a:br>
            <a:r>
              <a:rPr lang="hu-HU" dirty="0"/>
              <a:t>Sikeres regisztráció esetén </a:t>
            </a:r>
            <a:br>
              <a:rPr lang="hu-HU" dirty="0"/>
            </a:br>
            <a:r>
              <a:rPr lang="hu-HU" dirty="0"/>
              <a:t>automatikusan beléptet a rendszer.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FE61B14-1F7E-4025-87BF-8E9AB73C126E}"/>
              </a:ext>
            </a:extLst>
          </p:cNvPr>
          <p:cNvSpPr/>
          <p:nvPr/>
        </p:nvSpPr>
        <p:spPr>
          <a:xfrm>
            <a:off x="3541486" y="3319975"/>
            <a:ext cx="2162628" cy="42471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6FEE826-B584-4AD6-9E85-F200280E2914}"/>
              </a:ext>
            </a:extLst>
          </p:cNvPr>
          <p:cNvSpPr/>
          <p:nvPr/>
        </p:nvSpPr>
        <p:spPr>
          <a:xfrm>
            <a:off x="3541486" y="4117022"/>
            <a:ext cx="2162628" cy="39355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9C9A1A73-DC0C-4769-A26C-9D6A73E6EB83}"/>
              </a:ext>
            </a:extLst>
          </p:cNvPr>
          <p:cNvSpPr/>
          <p:nvPr/>
        </p:nvSpPr>
        <p:spPr>
          <a:xfrm>
            <a:off x="4935958" y="4882911"/>
            <a:ext cx="1479356" cy="43098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96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7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D36EB2-5EF5-4311-941E-001C6FCF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795" y="174547"/>
            <a:ext cx="2613872" cy="22967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3600" dirty="0">
                <a:solidFill>
                  <a:srgbClr val="FFFFFF"/>
                </a:solidFill>
              </a:rPr>
              <a:t>Belépés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A0568030-525F-4512-82F5-A3F0BABAB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93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6491E76-7945-4D30-8534-F5CE2406B5CC}"/>
              </a:ext>
            </a:extLst>
          </p:cNvPr>
          <p:cNvSpPr txBox="1"/>
          <p:nvPr/>
        </p:nvSpPr>
        <p:spPr>
          <a:xfrm>
            <a:off x="8662797" y="2183401"/>
            <a:ext cx="348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 Lépés a Felhasználónév megadás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4BD777F-F6C6-4D71-8E73-4DB8925E1CD6}"/>
              </a:ext>
            </a:extLst>
          </p:cNvPr>
          <p:cNvSpPr txBox="1"/>
          <p:nvPr/>
        </p:nvSpPr>
        <p:spPr>
          <a:xfrm>
            <a:off x="8703224" y="2950643"/>
            <a:ext cx="19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2. Jelszó megadása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98DD303-89F9-43B2-BC58-9F874F2C0DFF}"/>
              </a:ext>
            </a:extLst>
          </p:cNvPr>
          <p:cNvSpPr txBox="1"/>
          <p:nvPr/>
        </p:nvSpPr>
        <p:spPr>
          <a:xfrm>
            <a:off x="8703224" y="3686322"/>
            <a:ext cx="30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3. Belépés gomb megnyomása.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03F56CC-BF4B-4F8F-B5B3-41F6DCB99DED}"/>
              </a:ext>
            </a:extLst>
          </p:cNvPr>
          <p:cNvSpPr/>
          <p:nvPr/>
        </p:nvSpPr>
        <p:spPr>
          <a:xfrm>
            <a:off x="3540034" y="3319975"/>
            <a:ext cx="2155372" cy="41600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1E052AD2-1C12-4A00-A1CC-464BEEFEF2D4}"/>
              </a:ext>
            </a:extLst>
          </p:cNvPr>
          <p:cNvSpPr/>
          <p:nvPr/>
        </p:nvSpPr>
        <p:spPr>
          <a:xfrm>
            <a:off x="3540034" y="4104698"/>
            <a:ext cx="2155372" cy="41600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6ADDF560-2A99-4906-AD25-AE6129C88B76}"/>
              </a:ext>
            </a:extLst>
          </p:cNvPr>
          <p:cNvSpPr/>
          <p:nvPr/>
        </p:nvSpPr>
        <p:spPr>
          <a:xfrm>
            <a:off x="3079101" y="4893633"/>
            <a:ext cx="1107855" cy="42481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46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3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D36EB2-5EF5-4311-941E-001C6FCF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746" y="-171486"/>
            <a:ext cx="2613872" cy="1253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3600" dirty="0">
                <a:solidFill>
                  <a:srgbClr val="FFFFFF"/>
                </a:solidFill>
              </a:rPr>
              <a:t>Keresés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6491E76-7945-4D30-8534-F5CE2406B5CC}"/>
              </a:ext>
            </a:extLst>
          </p:cNvPr>
          <p:cNvSpPr txBox="1"/>
          <p:nvPr/>
        </p:nvSpPr>
        <p:spPr>
          <a:xfrm>
            <a:off x="8616477" y="3490916"/>
            <a:ext cx="3276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+Recept gombbal egy másik</a:t>
            </a:r>
            <a:br>
              <a:rPr lang="hu-HU" dirty="0"/>
            </a:br>
            <a:r>
              <a:rPr lang="hu-HU" dirty="0"/>
              <a:t>oldalon felvihetjük receptünket a</a:t>
            </a:r>
            <a:br>
              <a:rPr lang="hu-HU" dirty="0"/>
            </a:br>
            <a:r>
              <a:rPr lang="hu-HU" dirty="0"/>
              <a:t>rendszerbe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4BD777F-F6C6-4D71-8E73-4DB8925E1CD6}"/>
              </a:ext>
            </a:extLst>
          </p:cNvPr>
          <p:cNvSpPr txBox="1"/>
          <p:nvPr/>
        </p:nvSpPr>
        <p:spPr>
          <a:xfrm>
            <a:off x="8622370" y="2113557"/>
            <a:ext cx="3096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kilépés gombot megnyomva</a:t>
            </a:r>
            <a:br>
              <a:rPr lang="hu-HU" dirty="0"/>
            </a:br>
            <a:r>
              <a:rPr lang="hu-HU" dirty="0"/>
              <a:t>visszakerülünk a belépő oldalra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98DD303-89F9-43B2-BC58-9F874F2C0DFF}"/>
              </a:ext>
            </a:extLst>
          </p:cNvPr>
          <p:cNvSpPr txBox="1"/>
          <p:nvPr/>
        </p:nvSpPr>
        <p:spPr>
          <a:xfrm>
            <a:off x="8606709" y="5392912"/>
            <a:ext cx="3191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Az Elolvasom gomb segítségével</a:t>
            </a:r>
            <a:br>
              <a:rPr lang="hu-HU" dirty="0"/>
            </a:br>
            <a:r>
              <a:rPr lang="hu-HU" dirty="0"/>
              <a:t>megnyithatjuk a megtekinteni</a:t>
            </a:r>
            <a:br>
              <a:rPr lang="hu-HU" dirty="0"/>
            </a:br>
            <a:r>
              <a:rPr lang="hu-HU" dirty="0"/>
              <a:t>kívánt receptet egy új oldalon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938F983-6916-4093-ABE1-26B8FFCE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7395720" cy="5383114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E1C4DB71-B649-4536-BC4E-441879FA8F0B}"/>
              </a:ext>
            </a:extLst>
          </p:cNvPr>
          <p:cNvSpPr txBox="1"/>
          <p:nvPr/>
        </p:nvSpPr>
        <p:spPr>
          <a:xfrm>
            <a:off x="8540984" y="609232"/>
            <a:ext cx="3732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keresőmezőbe gépelve automatikus</a:t>
            </a:r>
            <a:br>
              <a:rPr lang="hu-HU" dirty="0"/>
            </a:br>
            <a:r>
              <a:rPr lang="hu-HU" dirty="0"/>
              <a:t>szűrés megy végbe a listában szereplő</a:t>
            </a:r>
            <a:br>
              <a:rPr lang="hu-HU" dirty="0"/>
            </a:br>
            <a:r>
              <a:rPr lang="hu-HU" dirty="0"/>
              <a:t>receptek neveiben és hozzávalóiban</a:t>
            </a:r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0D47FE95-EF8C-4FF3-B51E-1E6F490F1A05}"/>
              </a:ext>
            </a:extLst>
          </p:cNvPr>
          <p:cNvSpPr txBox="1">
            <a:spLocks/>
          </p:cNvSpPr>
          <p:nvPr/>
        </p:nvSpPr>
        <p:spPr>
          <a:xfrm>
            <a:off x="8967216" y="1280422"/>
            <a:ext cx="2613872" cy="125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>
                <a:solidFill>
                  <a:srgbClr val="FFFFFF"/>
                </a:solidFill>
              </a:rPr>
              <a:t>Kilépés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51984219-B83E-4414-97D1-6F1BFBBD6FA7}"/>
              </a:ext>
            </a:extLst>
          </p:cNvPr>
          <p:cNvSpPr txBox="1">
            <a:spLocks/>
          </p:cNvSpPr>
          <p:nvPr/>
        </p:nvSpPr>
        <p:spPr>
          <a:xfrm>
            <a:off x="8947746" y="2614145"/>
            <a:ext cx="2613872" cy="125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>
                <a:solidFill>
                  <a:srgbClr val="FFFFFF"/>
                </a:solidFill>
              </a:rPr>
              <a:t>Új recept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9" name="Cím 1">
            <a:extLst>
              <a:ext uri="{FF2B5EF4-FFF2-40B4-BE49-F238E27FC236}">
                <a16:creationId xmlns:a16="http://schemas.microsoft.com/office/drawing/2014/main" id="{19971F59-4DD9-4659-B42E-4B0D9AEDF414}"/>
              </a:ext>
            </a:extLst>
          </p:cNvPr>
          <p:cNvSpPr txBox="1">
            <a:spLocks/>
          </p:cNvSpPr>
          <p:nvPr/>
        </p:nvSpPr>
        <p:spPr>
          <a:xfrm>
            <a:off x="8967216" y="4292009"/>
            <a:ext cx="2613872" cy="125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>
                <a:solidFill>
                  <a:srgbClr val="FFFFFF"/>
                </a:solidFill>
              </a:rPr>
              <a:t>Recept megtekintése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DACBCEE3-1E32-407E-B410-30BAFC228B7F}"/>
              </a:ext>
            </a:extLst>
          </p:cNvPr>
          <p:cNvSpPr/>
          <p:nvPr/>
        </p:nvSpPr>
        <p:spPr>
          <a:xfrm>
            <a:off x="1860523" y="1828028"/>
            <a:ext cx="2207623" cy="42997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4150373E-F9E1-4625-B836-16531C64E954}"/>
              </a:ext>
            </a:extLst>
          </p:cNvPr>
          <p:cNvSpPr/>
          <p:nvPr/>
        </p:nvSpPr>
        <p:spPr>
          <a:xfrm>
            <a:off x="6755362" y="1324561"/>
            <a:ext cx="1174709" cy="42997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FFD53E03-2515-4A40-8984-344159D5459C}"/>
              </a:ext>
            </a:extLst>
          </p:cNvPr>
          <p:cNvSpPr/>
          <p:nvPr/>
        </p:nvSpPr>
        <p:spPr>
          <a:xfrm>
            <a:off x="6755362" y="1790706"/>
            <a:ext cx="1160728" cy="46730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7C13DE27-D864-4BB6-9E19-3018BEB9D01B}"/>
              </a:ext>
            </a:extLst>
          </p:cNvPr>
          <p:cNvSpPr/>
          <p:nvPr/>
        </p:nvSpPr>
        <p:spPr>
          <a:xfrm>
            <a:off x="6096000" y="2649122"/>
            <a:ext cx="1334900" cy="42998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859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D36EB2-5EF5-4311-941E-001C6FCF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917" y="92746"/>
            <a:ext cx="3575522" cy="1253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3600" dirty="0">
                <a:solidFill>
                  <a:srgbClr val="FFFFFF"/>
                </a:solidFill>
              </a:rPr>
              <a:t>Új recept létrehozása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98DD303-89F9-43B2-BC58-9F874F2C0DFF}"/>
              </a:ext>
            </a:extLst>
          </p:cNvPr>
          <p:cNvSpPr txBox="1"/>
          <p:nvPr/>
        </p:nvSpPr>
        <p:spPr>
          <a:xfrm>
            <a:off x="8606709" y="3933882"/>
            <a:ext cx="3703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Fotó feltöltése gombot megnyomva</a:t>
            </a:r>
            <a:br>
              <a:rPr lang="hu-HU" dirty="0"/>
            </a:br>
            <a:r>
              <a:rPr lang="hu-HU" dirty="0"/>
              <a:t>egy felugró ablakban választhatunk</a:t>
            </a:r>
            <a:br>
              <a:rPr lang="hu-HU" dirty="0"/>
            </a:br>
            <a:r>
              <a:rPr lang="hu-HU" dirty="0"/>
              <a:t>a gépünkön található fotók közül</a:t>
            </a:r>
            <a:br>
              <a:rPr lang="hu-HU" dirty="0"/>
            </a:b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1C4DB71-B649-4536-BC4E-441879FA8F0B}"/>
              </a:ext>
            </a:extLst>
          </p:cNvPr>
          <p:cNvSpPr txBox="1"/>
          <p:nvPr/>
        </p:nvSpPr>
        <p:spPr>
          <a:xfrm>
            <a:off x="8616476" y="1302632"/>
            <a:ext cx="37324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Új recept létrehozásához a következő</a:t>
            </a:r>
            <a:br>
              <a:rPr lang="hu-HU" dirty="0"/>
            </a:br>
            <a:r>
              <a:rPr lang="hu-HU" dirty="0"/>
              <a:t>mezők kitöltése kötelező: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Cím – A recept neve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Hozzávalók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Leírás – A recept elkészítésének módja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Fotó feltöltése</a:t>
            </a:r>
          </a:p>
        </p:txBody>
      </p:sp>
      <p:sp>
        <p:nvSpPr>
          <p:cNvPr id="19" name="Cím 1">
            <a:extLst>
              <a:ext uri="{FF2B5EF4-FFF2-40B4-BE49-F238E27FC236}">
                <a16:creationId xmlns:a16="http://schemas.microsoft.com/office/drawing/2014/main" id="{19971F59-4DD9-4659-B42E-4B0D9AEDF414}"/>
              </a:ext>
            </a:extLst>
          </p:cNvPr>
          <p:cNvSpPr txBox="1">
            <a:spLocks/>
          </p:cNvSpPr>
          <p:nvPr/>
        </p:nvSpPr>
        <p:spPr>
          <a:xfrm>
            <a:off x="8606709" y="3072600"/>
            <a:ext cx="3468705" cy="125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>
                <a:solidFill>
                  <a:srgbClr val="FFFFFF"/>
                </a:solidFill>
              </a:rPr>
              <a:t>Fotó feltöltése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0A738F3-088C-4006-BA91-05CFEE70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23" y="609232"/>
            <a:ext cx="5830114" cy="5372850"/>
          </a:xfrm>
          <a:prstGeom prst="rect">
            <a:avLst/>
          </a:prstGeom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A86BBCB1-239B-432C-8048-CB9EB3981FC2}"/>
              </a:ext>
            </a:extLst>
          </p:cNvPr>
          <p:cNvSpPr txBox="1"/>
          <p:nvPr/>
        </p:nvSpPr>
        <p:spPr>
          <a:xfrm>
            <a:off x="8641014" y="5187050"/>
            <a:ext cx="3057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Mentés gombbal felvisszük a</a:t>
            </a:r>
            <a:br>
              <a:rPr lang="hu-HU" dirty="0"/>
            </a:br>
            <a:r>
              <a:rPr lang="hu-HU" dirty="0"/>
              <a:t>receptünket a listába, a Mégse</a:t>
            </a:r>
            <a:br>
              <a:rPr lang="hu-HU" dirty="0"/>
            </a:br>
            <a:r>
              <a:rPr lang="hu-HU" dirty="0"/>
              <a:t>gombbal elvetjük azt</a:t>
            </a:r>
          </a:p>
        </p:txBody>
      </p:sp>
    </p:spTree>
    <p:extLst>
      <p:ext uri="{BB962C8B-B14F-4D97-AF65-F5344CB8AC3E}">
        <p14:creationId xmlns:p14="http://schemas.microsoft.com/office/powerpoint/2010/main" val="112973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D36EB2-5EF5-4311-941E-001C6FCF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917" y="92746"/>
            <a:ext cx="3575522" cy="12531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u-HU" sz="3600" dirty="0">
                <a:solidFill>
                  <a:srgbClr val="FFFFFF"/>
                </a:solidFill>
              </a:rPr>
              <a:t>Recept megtekintése – Saját recept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98DD303-89F9-43B2-BC58-9F874F2C0DFF}"/>
              </a:ext>
            </a:extLst>
          </p:cNvPr>
          <p:cNvSpPr txBox="1"/>
          <p:nvPr/>
        </p:nvSpPr>
        <p:spPr>
          <a:xfrm>
            <a:off x="8591535" y="2830432"/>
            <a:ext cx="35086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Hozzászólok gombot megnyomva</a:t>
            </a:r>
            <a:br>
              <a:rPr lang="hu-HU" dirty="0"/>
            </a:br>
            <a:r>
              <a:rPr lang="hu-HU" dirty="0"/>
              <a:t>egy felugró ablakba írhatunk.</a:t>
            </a:r>
            <a:br>
              <a:rPr lang="hu-HU" dirty="0"/>
            </a:br>
            <a:r>
              <a:rPr lang="hu-HU" dirty="0"/>
              <a:t>Lehetőségünk van OK-</a:t>
            </a:r>
            <a:r>
              <a:rPr lang="hu-HU" dirty="0" err="1"/>
              <a:t>val</a:t>
            </a:r>
            <a:r>
              <a:rPr lang="hu-HU" dirty="0"/>
              <a:t> elküldeni,</a:t>
            </a:r>
            <a:br>
              <a:rPr lang="hu-HU" dirty="0"/>
            </a:br>
            <a:r>
              <a:rPr lang="hu-HU" dirty="0"/>
              <a:t>illetve </a:t>
            </a:r>
            <a:r>
              <a:rPr lang="hu-HU" dirty="0" err="1"/>
              <a:t>Cancellel</a:t>
            </a:r>
            <a:r>
              <a:rPr lang="hu-HU" dirty="0"/>
              <a:t> elvetni a </a:t>
            </a:r>
            <a:br>
              <a:rPr lang="hu-HU" dirty="0"/>
            </a:br>
            <a:r>
              <a:rPr lang="hu-HU" dirty="0"/>
              <a:t>hozzászólást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1C4DB71-B649-4536-BC4E-441879FA8F0B}"/>
              </a:ext>
            </a:extLst>
          </p:cNvPr>
          <p:cNvSpPr txBox="1"/>
          <p:nvPr/>
        </p:nvSpPr>
        <p:spPr>
          <a:xfrm>
            <a:off x="8616476" y="1302632"/>
            <a:ext cx="3732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Saját recept megtekintésekor írhatunk </a:t>
            </a:r>
            <a:br>
              <a:rPr lang="hu-HU" dirty="0"/>
            </a:br>
            <a:r>
              <a:rPr lang="hu-HU" dirty="0"/>
              <a:t>hozzászólást a recepthez, illetve</a:t>
            </a:r>
            <a:br>
              <a:rPr lang="hu-HU" dirty="0"/>
            </a:br>
            <a:r>
              <a:rPr lang="hu-HU" dirty="0"/>
              <a:t>törölhetjük azt.</a:t>
            </a:r>
          </a:p>
        </p:txBody>
      </p:sp>
      <p:sp>
        <p:nvSpPr>
          <p:cNvPr id="19" name="Cím 1">
            <a:extLst>
              <a:ext uri="{FF2B5EF4-FFF2-40B4-BE49-F238E27FC236}">
                <a16:creationId xmlns:a16="http://schemas.microsoft.com/office/drawing/2014/main" id="{19971F59-4DD9-4659-B42E-4B0D9AEDF414}"/>
              </a:ext>
            </a:extLst>
          </p:cNvPr>
          <p:cNvSpPr txBox="1">
            <a:spLocks/>
          </p:cNvSpPr>
          <p:nvPr/>
        </p:nvSpPr>
        <p:spPr>
          <a:xfrm>
            <a:off x="8606709" y="1969150"/>
            <a:ext cx="3468705" cy="125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>
                <a:solidFill>
                  <a:srgbClr val="FFFFFF"/>
                </a:solidFill>
              </a:rPr>
              <a:t>Hozzászólás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A86BBCB1-239B-432C-8048-CB9EB3981FC2}"/>
              </a:ext>
            </a:extLst>
          </p:cNvPr>
          <p:cNvSpPr txBox="1"/>
          <p:nvPr/>
        </p:nvSpPr>
        <p:spPr>
          <a:xfrm>
            <a:off x="8621379" y="4794348"/>
            <a:ext cx="3368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Törlés gombot megnyomva </a:t>
            </a:r>
            <a:br>
              <a:rPr lang="hu-HU" dirty="0"/>
            </a:br>
            <a:r>
              <a:rPr lang="hu-HU" dirty="0"/>
              <a:t>azonnal törlődik receptünk.</a:t>
            </a:r>
            <a:br>
              <a:rPr lang="hu-HU" dirty="0"/>
            </a:br>
            <a:r>
              <a:rPr lang="hu-HU" dirty="0"/>
              <a:t>A recept visszaállítására lehetőség</a:t>
            </a:r>
            <a:br>
              <a:rPr lang="hu-HU" dirty="0"/>
            </a:br>
            <a:r>
              <a:rPr lang="hu-HU" dirty="0"/>
              <a:t>nincs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22BE3F-E01E-4B61-9931-43BE2261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90" y="196154"/>
            <a:ext cx="6455851" cy="6465692"/>
          </a:xfrm>
          <a:prstGeom prst="rect">
            <a:avLst/>
          </a:prstGeom>
        </p:spPr>
      </p:pic>
      <p:sp>
        <p:nvSpPr>
          <p:cNvPr id="12" name="Cím 1">
            <a:extLst>
              <a:ext uri="{FF2B5EF4-FFF2-40B4-BE49-F238E27FC236}">
                <a16:creationId xmlns:a16="http://schemas.microsoft.com/office/drawing/2014/main" id="{8DFD35EA-7F6E-42A1-BA82-244AFE526807}"/>
              </a:ext>
            </a:extLst>
          </p:cNvPr>
          <p:cNvSpPr txBox="1">
            <a:spLocks/>
          </p:cNvSpPr>
          <p:nvPr/>
        </p:nvSpPr>
        <p:spPr>
          <a:xfrm>
            <a:off x="8606708" y="3969654"/>
            <a:ext cx="3468705" cy="125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>
                <a:solidFill>
                  <a:srgbClr val="FFFFFF"/>
                </a:solidFill>
              </a:rPr>
              <a:t>Törlés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06D6405-5DF7-47E8-BA89-F7902EA69D81}"/>
              </a:ext>
            </a:extLst>
          </p:cNvPr>
          <p:cNvSpPr txBox="1"/>
          <p:nvPr/>
        </p:nvSpPr>
        <p:spPr>
          <a:xfrm>
            <a:off x="8616476" y="6008014"/>
            <a:ext cx="335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Vissza gombbal a Keresőoldalra </a:t>
            </a:r>
            <a:br>
              <a:rPr lang="hu-HU" dirty="0"/>
            </a:br>
            <a:r>
              <a:rPr lang="hu-HU" dirty="0"/>
              <a:t>navigálhatunk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5F24D5E5-490D-43BC-9FAF-B202B369CDCE}"/>
              </a:ext>
            </a:extLst>
          </p:cNvPr>
          <p:cNvSpPr/>
          <p:nvPr/>
        </p:nvSpPr>
        <p:spPr>
          <a:xfrm>
            <a:off x="1375332" y="4757840"/>
            <a:ext cx="1218578" cy="46498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2D649DC0-99FC-4D06-9DE3-52DCD97EC5E7}"/>
              </a:ext>
            </a:extLst>
          </p:cNvPr>
          <p:cNvSpPr/>
          <p:nvPr/>
        </p:nvSpPr>
        <p:spPr>
          <a:xfrm>
            <a:off x="5387495" y="4776502"/>
            <a:ext cx="752048" cy="3366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0F05AE5F-65A7-4769-A78B-9AA24D8ED08C}"/>
              </a:ext>
            </a:extLst>
          </p:cNvPr>
          <p:cNvSpPr/>
          <p:nvPr/>
        </p:nvSpPr>
        <p:spPr>
          <a:xfrm>
            <a:off x="6171267" y="4776502"/>
            <a:ext cx="901337" cy="33667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8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4" grpId="0"/>
      <p:bldP spid="12" grpId="0"/>
      <p:bldP spid="13" grpId="0"/>
      <p:bldP spid="14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8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D36EB2-5EF5-4311-941E-001C6FCF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917" y="92746"/>
            <a:ext cx="3575522" cy="12531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u-HU" sz="3600" dirty="0">
                <a:solidFill>
                  <a:srgbClr val="FFFFFF"/>
                </a:solidFill>
              </a:rPr>
              <a:t>Recept megtekintése – Saját recept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98DD303-89F9-43B2-BC58-9F874F2C0DFF}"/>
              </a:ext>
            </a:extLst>
          </p:cNvPr>
          <p:cNvSpPr txBox="1"/>
          <p:nvPr/>
        </p:nvSpPr>
        <p:spPr>
          <a:xfrm>
            <a:off x="8591535" y="2830432"/>
            <a:ext cx="35086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Hozzászólok gombot megnyomva</a:t>
            </a:r>
            <a:br>
              <a:rPr lang="hu-HU" dirty="0"/>
            </a:br>
            <a:r>
              <a:rPr lang="hu-HU" dirty="0"/>
              <a:t>egy felugró ablakba írhatunk.</a:t>
            </a:r>
            <a:br>
              <a:rPr lang="hu-HU" dirty="0"/>
            </a:br>
            <a:r>
              <a:rPr lang="hu-HU" dirty="0"/>
              <a:t>Lehetőségünk van OK-</a:t>
            </a:r>
            <a:r>
              <a:rPr lang="hu-HU" dirty="0" err="1"/>
              <a:t>val</a:t>
            </a:r>
            <a:r>
              <a:rPr lang="hu-HU" dirty="0"/>
              <a:t> elküldeni,</a:t>
            </a:r>
            <a:br>
              <a:rPr lang="hu-HU" dirty="0"/>
            </a:br>
            <a:r>
              <a:rPr lang="hu-HU" dirty="0"/>
              <a:t>illetve </a:t>
            </a:r>
            <a:r>
              <a:rPr lang="hu-HU" dirty="0" err="1"/>
              <a:t>Cancellel</a:t>
            </a:r>
            <a:r>
              <a:rPr lang="hu-HU" dirty="0"/>
              <a:t> elvetni a </a:t>
            </a:r>
            <a:br>
              <a:rPr lang="hu-HU" dirty="0"/>
            </a:br>
            <a:r>
              <a:rPr lang="hu-HU" dirty="0"/>
              <a:t>hozzászólást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1C4DB71-B649-4536-BC4E-441879FA8F0B}"/>
              </a:ext>
            </a:extLst>
          </p:cNvPr>
          <p:cNvSpPr txBox="1"/>
          <p:nvPr/>
        </p:nvSpPr>
        <p:spPr>
          <a:xfrm>
            <a:off x="8616476" y="1302632"/>
            <a:ext cx="3732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Saját recept megtekintésekor írhatunk </a:t>
            </a:r>
            <a:br>
              <a:rPr lang="hu-HU" dirty="0"/>
            </a:br>
            <a:r>
              <a:rPr lang="hu-HU" dirty="0"/>
              <a:t>hozzászólást a recepthez, illetve</a:t>
            </a:r>
            <a:br>
              <a:rPr lang="hu-HU" dirty="0"/>
            </a:br>
            <a:r>
              <a:rPr lang="hu-HU" dirty="0"/>
              <a:t>törölhetjük azt.</a:t>
            </a:r>
          </a:p>
        </p:txBody>
      </p:sp>
      <p:sp>
        <p:nvSpPr>
          <p:cNvPr id="19" name="Cím 1">
            <a:extLst>
              <a:ext uri="{FF2B5EF4-FFF2-40B4-BE49-F238E27FC236}">
                <a16:creationId xmlns:a16="http://schemas.microsoft.com/office/drawing/2014/main" id="{19971F59-4DD9-4659-B42E-4B0D9AEDF414}"/>
              </a:ext>
            </a:extLst>
          </p:cNvPr>
          <p:cNvSpPr txBox="1">
            <a:spLocks/>
          </p:cNvSpPr>
          <p:nvPr/>
        </p:nvSpPr>
        <p:spPr>
          <a:xfrm>
            <a:off x="8606709" y="1969150"/>
            <a:ext cx="3468705" cy="125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>
                <a:solidFill>
                  <a:srgbClr val="FFFFFF"/>
                </a:solidFill>
              </a:rPr>
              <a:t>Hozzászólás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06D6405-5DF7-47E8-BA89-F7902EA69D81}"/>
              </a:ext>
            </a:extLst>
          </p:cNvPr>
          <p:cNvSpPr txBox="1"/>
          <p:nvPr/>
        </p:nvSpPr>
        <p:spPr>
          <a:xfrm>
            <a:off x="8616476" y="4469226"/>
            <a:ext cx="335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Vissza gombbal a Keresőoldalra </a:t>
            </a:r>
            <a:br>
              <a:rPr lang="hu-HU" dirty="0"/>
            </a:br>
            <a:r>
              <a:rPr lang="hu-HU" dirty="0"/>
              <a:t>navigálhatunk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9A776B0-ED5F-4670-97FC-DAFF517A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1" y="212541"/>
            <a:ext cx="6389934" cy="6389934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5CE740D7-0D71-43DB-A368-C6649D2AE2A3}"/>
              </a:ext>
            </a:extLst>
          </p:cNvPr>
          <p:cNvSpPr/>
          <p:nvPr/>
        </p:nvSpPr>
        <p:spPr>
          <a:xfrm>
            <a:off x="1393993" y="4699555"/>
            <a:ext cx="1218578" cy="41600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F59CEA17-4E01-4DD5-999E-A54B69F79F3D}"/>
              </a:ext>
            </a:extLst>
          </p:cNvPr>
          <p:cNvSpPr/>
          <p:nvPr/>
        </p:nvSpPr>
        <p:spPr>
          <a:xfrm>
            <a:off x="6096000" y="4699555"/>
            <a:ext cx="906738" cy="41600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13" grpId="0"/>
      <p:bldP spid="17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290</Words>
  <Application>Microsoft Office PowerPoint</Application>
  <PresentationFormat>Szélesvásznú</PresentationFormat>
  <Paragraphs>40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Felhasználói kéziköny</vt:lpstr>
      <vt:lpstr>Regisztráció</vt:lpstr>
      <vt:lpstr>Belépés</vt:lpstr>
      <vt:lpstr>Keresés</vt:lpstr>
      <vt:lpstr>Új recept létrehozása</vt:lpstr>
      <vt:lpstr>Recept megtekintése – Saját recept</vt:lpstr>
      <vt:lpstr>Recept megtekintése – Saját recept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Felhasználói kéziköny</dc:title>
  <dc:creator>Nagy Zsanett Szilvia</dc:creator>
  <cp:lastModifiedBy>Nagy Zsanett Szilvia</cp:lastModifiedBy>
  <cp:revision>6</cp:revision>
  <dcterms:created xsi:type="dcterms:W3CDTF">2020-12-16T22:42:02Z</dcterms:created>
  <dcterms:modified xsi:type="dcterms:W3CDTF">2020-12-16T23:30:21Z</dcterms:modified>
</cp:coreProperties>
</file>