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5D31337-48F2-4AE0-A23C-DF3ED8DB9645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4E76157-1797-4F10-9200-37BEE6319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31337-48F2-4AE0-A23C-DF3ED8DB9645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76157-1797-4F10-9200-37BEE6319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31337-48F2-4AE0-A23C-DF3ED8DB9645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76157-1797-4F10-9200-37BEE6319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31337-48F2-4AE0-A23C-DF3ED8DB9645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76157-1797-4F10-9200-37BEE63192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31337-48F2-4AE0-A23C-DF3ED8DB9645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76157-1797-4F10-9200-37BEE63192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31337-48F2-4AE0-A23C-DF3ED8DB9645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76157-1797-4F10-9200-37BEE63192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31337-48F2-4AE0-A23C-DF3ED8DB9645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76157-1797-4F10-9200-37BEE6319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31337-48F2-4AE0-A23C-DF3ED8DB9645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76157-1797-4F10-9200-37BEE63192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D31337-48F2-4AE0-A23C-DF3ED8DB9645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76157-1797-4F10-9200-37BEE6319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5D31337-48F2-4AE0-A23C-DF3ED8DB9645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E76157-1797-4F10-9200-37BEE6319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5D31337-48F2-4AE0-A23C-DF3ED8DB9645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E76157-1797-4F10-9200-37BEE63192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5D31337-48F2-4AE0-A23C-DF3ED8DB9645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4E76157-1797-4F10-9200-37BEE63192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rabic Typesetting" pitchFamily="66" charset="-78"/>
                <a:cs typeface="Arabic Typesetting" pitchFamily="66" charset="-78"/>
              </a:rPr>
              <a:t>INTENTION</a:t>
            </a:r>
            <a:endParaRPr lang="en-US" sz="40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685800"/>
          <a:ext cx="8229600" cy="320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097280"/>
                <a:gridCol w="1371600"/>
                <a:gridCol w="1371600"/>
                <a:gridCol w="1371600"/>
                <a:gridCol w="1737360"/>
              </a:tblGrid>
              <a:tr h="4142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abic Typesetting" pitchFamily="66" charset="-78"/>
                          <a:cs typeface="Arabic Typesetting" pitchFamily="66" charset="-78"/>
                        </a:rPr>
                        <a:t>Qw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Be 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Subject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Going To 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Verb 1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Complement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</a:tr>
              <a:tr h="4142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What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am 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I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going to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visit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</a:tr>
              <a:tr h="4142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Where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are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you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finish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</a:tr>
              <a:tr h="714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When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abic Typesetting" pitchFamily="66" charset="-78"/>
                          <a:cs typeface="Arabic Typesetting" pitchFamily="66" charset="-78"/>
                        </a:rPr>
                        <a:t>Hasan</a:t>
                      </a:r>
                      <a:r>
                        <a:rPr lang="en-US" sz="2000" baseline="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 &amp; Fatimah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attend 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</a:tr>
              <a:tr h="4142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Which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they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buy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</a:tr>
              <a:tr h="4142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Why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we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spend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</a:tr>
              <a:tr h="4142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How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4114800"/>
            <a:ext cx="8077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44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WHERE ARE YOU GOING TO SPEND YOUR HOLIDAYS NEXT MONTH ? </a:t>
            </a:r>
          </a:p>
          <a:p>
            <a:pPr indent="3444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WHY ARE HASAN AND FATIMAH GOING TO VISIT THE NATIONAL MONUMENT ?</a:t>
            </a:r>
          </a:p>
          <a:p>
            <a:pPr indent="3444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Arabic Typesetting" pitchFamily="66" charset="-78"/>
                <a:cs typeface="Arabic Typesetting" pitchFamily="66" charset="-78"/>
              </a:rPr>
              <a:t>WHEN ARE THE STUDENTS GOING TO DO THE RESEARCH OF SOLAR ENERGY 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685800"/>
          <a:ext cx="8321040" cy="320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097280"/>
                <a:gridCol w="1371600"/>
                <a:gridCol w="1280160"/>
                <a:gridCol w="1371600"/>
                <a:gridCol w="1828800"/>
              </a:tblGrid>
              <a:tr h="4142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abic Typesetting" pitchFamily="66" charset="-78"/>
                          <a:cs typeface="Arabic Typesetting" pitchFamily="66" charset="-78"/>
                        </a:rPr>
                        <a:t>Qw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Be 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Subject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Going To 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Verb 1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Complement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</a:tr>
              <a:tr h="4142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What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is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Arabic Typesetting" pitchFamily="66" charset="-78"/>
                          <a:cs typeface="Arabic Typesetting" pitchFamily="66" charset="-78"/>
                        </a:rPr>
                        <a:t>Hasan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going to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visit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</a:tr>
              <a:tr h="4142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Where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he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finish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</a:tr>
              <a:tr h="7149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When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 Fatimah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attend 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</a:tr>
              <a:tr h="4142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Which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she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buy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</a:tr>
              <a:tr h="4142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Why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a</a:t>
                      </a:r>
                      <a:r>
                        <a:rPr lang="en-US" sz="2000" baseline="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  cat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spend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</a:tr>
              <a:tr h="4142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How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abic Typesetting" pitchFamily="66" charset="-78"/>
                          <a:cs typeface="Arabic Typesetting" pitchFamily="66" charset="-78"/>
                        </a:rPr>
                        <a:t>it</a:t>
                      </a:r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abic Typesetting" pitchFamily="66" charset="-78"/>
                        <a:cs typeface="Arabic Typesetting" pitchFamily="66" charset="-7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41910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44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abic Typesetting" pitchFamily="66" charset="-78"/>
                <a:cs typeface="Arabic Typesetting" pitchFamily="66" charset="-78"/>
              </a:rPr>
              <a:t>WHAT IS FATIMAH GOING TO BUY ?</a:t>
            </a:r>
          </a:p>
          <a:p>
            <a:pPr indent="3444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abic Typesetting" pitchFamily="66" charset="-78"/>
                <a:cs typeface="Arabic Typesetting" pitchFamily="66" charset="-78"/>
              </a:rPr>
              <a:t>WHY IS HASAN GOING TO ATTEND THE EXHIBITION OF THE RENEWABLE ENERGY ?</a:t>
            </a:r>
          </a:p>
          <a:p>
            <a:pPr indent="34448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abic Typesetting" pitchFamily="66" charset="-78"/>
                <a:cs typeface="Arabic Typesetting" pitchFamily="66" charset="-78"/>
              </a:rPr>
              <a:t>WHERE IS THE BOY GOING TO CONTINUE HIS STUDY NEXT YEAR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381000"/>
          <a:ext cx="8564880" cy="6015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448"/>
                <a:gridCol w="1396448"/>
                <a:gridCol w="1861930"/>
                <a:gridCol w="1396448"/>
                <a:gridCol w="1396448"/>
                <a:gridCol w="1117158"/>
              </a:tblGrid>
              <a:tr h="6106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Bell MT" pitchFamily="18" charset="0"/>
                        </a:rPr>
                        <a:t>Qw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Would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Subject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Like</a:t>
                      </a:r>
                      <a:r>
                        <a:rPr lang="en-US" baseline="0" dirty="0" smtClean="0">
                          <a:latin typeface="Bell MT" pitchFamily="18" charset="0"/>
                        </a:rPr>
                        <a:t> To</a:t>
                      </a:r>
                      <a:r>
                        <a:rPr lang="en-US" dirty="0" smtClean="0">
                          <a:latin typeface="Bell MT" pitchFamily="18" charset="0"/>
                        </a:rPr>
                        <a:t> 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Verb -</a:t>
                      </a:r>
                      <a:r>
                        <a:rPr lang="en-US" baseline="0" dirty="0" smtClean="0">
                          <a:latin typeface="Bell MT" pitchFamily="18" charset="0"/>
                        </a:rPr>
                        <a:t> 1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Bell MT" pitchFamily="18" charset="0"/>
                        </a:rPr>
                        <a:t>Comp.</a:t>
                      </a:r>
                      <a:r>
                        <a:rPr lang="en-US" sz="1400" baseline="0" dirty="0" smtClean="0">
                          <a:latin typeface="Bell MT" pitchFamily="18" charset="0"/>
                        </a:rPr>
                        <a:t> </a:t>
                      </a:r>
                      <a:endParaRPr lang="en-US" sz="1400" dirty="0">
                        <a:latin typeface="Bell MT" pitchFamily="18" charset="0"/>
                      </a:endParaRPr>
                    </a:p>
                  </a:txBody>
                  <a:tcPr anchor="ctr"/>
                </a:tc>
              </a:tr>
              <a:tr h="348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What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would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I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like</a:t>
                      </a:r>
                      <a:r>
                        <a:rPr lang="en-US" baseline="0" dirty="0" smtClean="0">
                          <a:latin typeface="Bell MT" pitchFamily="18" charset="0"/>
                        </a:rPr>
                        <a:t>  </a:t>
                      </a:r>
                      <a:r>
                        <a:rPr lang="en-US" dirty="0" smtClean="0">
                          <a:latin typeface="Bell MT" pitchFamily="18" charset="0"/>
                        </a:rPr>
                        <a:t>to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visit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106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Where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you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finish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11339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When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Bell MT" pitchFamily="18" charset="0"/>
                        </a:rPr>
                        <a:t>Hasan</a:t>
                      </a:r>
                      <a:r>
                        <a:rPr lang="en-US" baseline="0" dirty="0" smtClean="0">
                          <a:latin typeface="Bell MT" pitchFamily="18" charset="0"/>
                        </a:rPr>
                        <a:t> &amp; Fatimah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attend 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106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Which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they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buy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48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Why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we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spend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48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How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Bell MT" pitchFamily="18" charset="0"/>
                        </a:rPr>
                        <a:t>Hasan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489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Who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he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106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Whose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Fatimah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106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Whom 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she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34891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itchFamily="18" charset="0"/>
                        </a:rPr>
                        <a:t>it</a:t>
                      </a:r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ell MT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40175"/>
            <a:ext cx="8229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abic Typesetting" pitchFamily="66" charset="-78"/>
                <a:cs typeface="Arabic Typesetting" pitchFamily="66" charset="-78"/>
              </a:rPr>
              <a:t>WHAT WOULD YOU LIKE TO DRINK ?</a:t>
            </a:r>
          </a:p>
          <a:p>
            <a:pPr indent="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abic Typesetting" pitchFamily="66" charset="-78"/>
                <a:cs typeface="Arabic Typesetting" pitchFamily="66" charset="-78"/>
              </a:rPr>
              <a:t>WHERE WOULD YOU LIKE TO SPEND YOUR DAYS OFF IN DECEMBER ?</a:t>
            </a:r>
          </a:p>
          <a:p>
            <a:pPr indent="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abic Typesetting" pitchFamily="66" charset="-78"/>
                <a:cs typeface="Arabic Typesetting" pitchFamily="66" charset="-78"/>
              </a:rPr>
              <a:t>WHY WOULD YOU LIKE TO LIVE IN THE VILLAGE ?</a:t>
            </a:r>
          </a:p>
          <a:p>
            <a:pPr indent="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abic Typesetting" pitchFamily="66" charset="-78"/>
                <a:cs typeface="Arabic Typesetting" pitchFamily="66" charset="-78"/>
              </a:rPr>
              <a:t>WHICH ONE WOULD YOU LIKE TO CHOOSE, INSTANT FOOD OR FRESH ONES ?</a:t>
            </a:r>
          </a:p>
          <a:p>
            <a:pPr indent="465138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Arabic Typesetting" pitchFamily="66" charset="-78"/>
                <a:cs typeface="Arabic Typesetting" pitchFamily="66" charset="-78"/>
              </a:rPr>
              <a:t>WHOM WOULD YOU LIKE TO SEE, THE MANAGER OR THE DIRECTOR 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71600"/>
            <a:ext cx="82296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Bell MT" pitchFamily="18" charset="0"/>
              </a:rPr>
              <a:t>I’M WRITING TO ORGANIZE OUR MEETING TO OUR MARKETING STRATEGY FOR 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258</a:t>
            </a:r>
            <a:r>
              <a:rPr lang="en-US" sz="2000" dirty="0" smtClean="0">
                <a:latin typeface="Bell MT" pitchFamily="18" charset="0"/>
              </a:rPr>
              <a:t>. I’</a:t>
            </a:r>
            <a:r>
              <a:rPr lang="en-US" sz="2000" u="sng" dirty="0" smtClean="0">
                <a:latin typeface="Bell MT" pitchFamily="18" charset="0"/>
              </a:rPr>
              <a:t>M GOING TO </a:t>
            </a:r>
            <a:r>
              <a:rPr lang="en-US" sz="2000" dirty="0" smtClean="0">
                <a:latin typeface="Bell MT" pitchFamily="18" charset="0"/>
              </a:rPr>
              <a:t>TRAVEL TO GERMANY BETWEEN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sz="2000" dirty="0" smtClean="0">
                <a:latin typeface="Bell MT" pitchFamily="18" charset="0"/>
              </a:rPr>
              <a:t>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000" dirty="0" smtClean="0">
                <a:latin typeface="Bell MT" pitchFamily="18" charset="0"/>
              </a:rPr>
              <a:t> NOVEMBER. PLEASE LET ME KNOW AS SOON AS POSSIBLE IF THESE DATES ARE CONVENIENT.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						</a:t>
            </a:r>
            <a:r>
              <a:rPr lang="en-US" sz="1400" i="1" dirty="0" smtClean="0">
                <a:latin typeface="Times New Roman" pitchFamily="18" charset="0"/>
                <a:cs typeface="Times New Roman" pitchFamily="18" charset="0"/>
              </a:rPr>
              <a:t>(Taken from Pathway to English 1)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954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Bell MT" pitchFamily="18" charset="0"/>
              </a:rPr>
              <a:t>IF I AM ELECTED AS THE PRESIDENT OF THE STUDENT ORGANIZATION, I </a:t>
            </a:r>
            <a:r>
              <a:rPr lang="en-US" sz="2000" u="sng" dirty="0" smtClean="0">
                <a:latin typeface="Bell MT" pitchFamily="18" charset="0"/>
              </a:rPr>
              <a:t>AM GOING TO </a:t>
            </a:r>
            <a:r>
              <a:rPr lang="en-US" sz="2000" dirty="0" smtClean="0">
                <a:latin typeface="Bell MT" pitchFamily="18" charset="0"/>
              </a:rPr>
              <a:t>SUPPORT SPORT COMPETITION IN OUR SCHOOL. WE </a:t>
            </a:r>
            <a:r>
              <a:rPr lang="en-US" sz="2000" u="sng" dirty="0" smtClean="0">
                <a:latin typeface="Bell MT" pitchFamily="18" charset="0"/>
              </a:rPr>
              <a:t>ARE GOING TO </a:t>
            </a:r>
            <a:r>
              <a:rPr lang="en-US" sz="2000" dirty="0" smtClean="0">
                <a:latin typeface="Bell MT" pitchFamily="18" charset="0"/>
              </a:rPr>
              <a:t>HAVE MORE REGULAR PRACTISES OF SPORTS LIKE SOCCER AND BADMINTON SO THAT WE CAN WIN IN COMPETITIONS. I </a:t>
            </a:r>
            <a:r>
              <a:rPr lang="en-US" sz="2000" u="sng" dirty="0" smtClean="0">
                <a:latin typeface="Bell MT" pitchFamily="18" charset="0"/>
              </a:rPr>
              <a:t>WOUL</a:t>
            </a:r>
            <a:r>
              <a:rPr lang="en-US" sz="2000" dirty="0" smtClean="0">
                <a:latin typeface="Bell MT" pitchFamily="18" charset="0"/>
              </a:rPr>
              <a:t>D ALSO </a:t>
            </a:r>
            <a:r>
              <a:rPr lang="en-US" sz="2000" u="sng" dirty="0" smtClean="0">
                <a:latin typeface="Bell MT" pitchFamily="18" charset="0"/>
              </a:rPr>
              <a:t>LIKE TO </a:t>
            </a:r>
            <a:r>
              <a:rPr lang="en-US" sz="2000" dirty="0" smtClean="0">
                <a:latin typeface="Bell MT" pitchFamily="18" charset="0"/>
              </a:rPr>
              <a:t>HOLD ENGLISH COMPETITION, . . .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0"/>
            <a:ext cx="8229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Bell MT" pitchFamily="18" charset="0"/>
              </a:rPr>
              <a:t>I </a:t>
            </a:r>
            <a:r>
              <a:rPr lang="en-US" sz="2000" u="sng" dirty="0" smtClean="0">
                <a:latin typeface="Bell MT" pitchFamily="18" charset="0"/>
              </a:rPr>
              <a:t>AM GOING TO </a:t>
            </a:r>
            <a:r>
              <a:rPr lang="en-US" sz="2000" dirty="0" smtClean="0">
                <a:latin typeface="Bell MT" pitchFamily="18" charset="0"/>
              </a:rPr>
              <a:t>TRAVEL TO JAKARTA DURING THE NEXT LONG WEEKEND, </a:t>
            </a:r>
            <a:r>
              <a:rPr lang="en-US" sz="2400" dirty="0" smtClean="0">
                <a:latin typeface="Bell MT" pitchFamily="18" charset="0"/>
              </a:rPr>
              <a:t>19 - 21</a:t>
            </a:r>
            <a:r>
              <a:rPr lang="en-US" sz="2000" dirty="0" smtClean="0">
                <a:latin typeface="Bell MT" pitchFamily="18" charset="0"/>
              </a:rPr>
              <a:t> NOVEMBER.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Bell MT" pitchFamily="18" charset="0"/>
              </a:rPr>
              <a:t>I </a:t>
            </a:r>
            <a:r>
              <a:rPr lang="en-US" sz="2000" u="sng" dirty="0" smtClean="0">
                <a:latin typeface="Bell MT" pitchFamily="18" charset="0"/>
              </a:rPr>
              <a:t>WOULD LIKE </a:t>
            </a:r>
            <a:r>
              <a:rPr lang="en-US" sz="2000" dirty="0" smtClean="0">
                <a:latin typeface="Bell MT" pitchFamily="18" charset="0"/>
              </a:rPr>
              <a:t>YOU </a:t>
            </a:r>
            <a:r>
              <a:rPr lang="en-US" sz="2000" u="sng" dirty="0" smtClean="0">
                <a:latin typeface="Bell MT" pitchFamily="18" charset="0"/>
              </a:rPr>
              <a:t>TO</a:t>
            </a:r>
            <a:r>
              <a:rPr lang="en-US" sz="2000" dirty="0" smtClean="0">
                <a:latin typeface="Bell MT" pitchFamily="18" charset="0"/>
              </a:rPr>
              <a:t> INFORM ME IF THE HOTEL ROOMS ARE AVAILABLE.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Bell MT" pitchFamily="18" charset="0"/>
              </a:rPr>
              <a:t>THANK YOU VERY MUCH.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90600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Bell MT" pitchFamily="18" charset="0"/>
              </a:rPr>
              <a:t>I </a:t>
            </a:r>
            <a:r>
              <a:rPr lang="en-US" sz="2000" u="sng" dirty="0" smtClean="0">
                <a:latin typeface="Bell MT" pitchFamily="18" charset="0"/>
              </a:rPr>
              <a:t>WOULD LIKE TO </a:t>
            </a:r>
            <a:r>
              <a:rPr lang="en-US" sz="2000" dirty="0" smtClean="0">
                <a:latin typeface="Bell MT" pitchFamily="18" charset="0"/>
              </a:rPr>
              <a:t>SPEND MY HOLIDAY AT HOME RATHER THAN TRAVEL SOMEWHERE FAR AWAY. I BELIEVE I CAN MAKE THE MOST OF MY BREAK TIME BY STAYING AT HOME DURING HOLIDAYS. FOR EXAMPLE, THIS HOLIDAY  I AM PLANNING TO THROW SLEEPOVER PARTY WITH MY CLOSE FRIENDS. WE </a:t>
            </a:r>
            <a:r>
              <a:rPr lang="en-US" sz="2000" u="sng" dirty="0" smtClean="0">
                <a:latin typeface="Bell MT" pitchFamily="18" charset="0"/>
              </a:rPr>
              <a:t>ARE GOING TO</a:t>
            </a:r>
            <a:r>
              <a:rPr lang="en-US" sz="2000" dirty="0" smtClean="0">
                <a:latin typeface="Bell MT" pitchFamily="18" charset="0"/>
              </a:rPr>
              <a:t> STAY UP ALL NIGHT WATCHING OUR FAVOURITE MOVIES TOGETHER.  WE HAVE AGREED THAT WE </a:t>
            </a:r>
            <a:r>
              <a:rPr lang="en-US" sz="2000" u="sng" dirty="0" smtClean="0">
                <a:latin typeface="Bell MT" pitchFamily="18" charset="0"/>
              </a:rPr>
              <a:t>ARE GOING TO</a:t>
            </a:r>
            <a:r>
              <a:rPr lang="en-US" sz="2000" dirty="0" smtClean="0">
                <a:latin typeface="Bell MT" pitchFamily="18" charset="0"/>
              </a:rPr>
              <a:t> DO IT AT MY HOUSE.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</TotalTime>
  <Words>438</Words>
  <Application>Microsoft Office PowerPoint</Application>
  <PresentationFormat>On-screen Show (4:3)</PresentationFormat>
  <Paragraphs>101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INTENTION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INTENTION</dc:title>
  <dc:creator>ACER</dc:creator>
  <cp:lastModifiedBy>ACER</cp:lastModifiedBy>
  <cp:revision>17</cp:revision>
  <dcterms:created xsi:type="dcterms:W3CDTF">2021-11-01T14:32:32Z</dcterms:created>
  <dcterms:modified xsi:type="dcterms:W3CDTF">2021-11-02T22:37:12Z</dcterms:modified>
</cp:coreProperties>
</file>