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>
      <p:cViewPr varScale="1">
        <p:scale>
          <a:sx n="73" d="100"/>
          <a:sy n="73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A04297-7A47-46E0-8EC6-63DBBA25B03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CB030D-4807-4CD4-A4D6-52D960D131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5181600" cy="2057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 smtClean="0"/>
              <a:t>TEKS LAPORAN HASIL OBSERVASI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" y="4038600"/>
            <a:ext cx="4419600" cy="1524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Disusun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/>
              <a:t>Eti</a:t>
            </a:r>
            <a:r>
              <a:rPr lang="en-US" dirty="0" smtClean="0"/>
              <a:t> Sofia </a:t>
            </a:r>
            <a:r>
              <a:rPr lang="en-US" smtClean="0"/>
              <a:t>Wijayanti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S.Pd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memproduksi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nonlokal</a:t>
            </a:r>
            <a:r>
              <a:rPr lang="en-US" dirty="0"/>
              <a:t>.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 yang </a:t>
            </a:r>
            <a:r>
              <a:rPr lang="en-US" dirty="0" err="1"/>
              <a:t>berdomisili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cendol</a:t>
            </a:r>
            <a:r>
              <a:rPr lang="en-US" dirty="0"/>
              <a:t>, jus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nonlokal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perseorangan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berdomisili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cocacola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fanta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kententuan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,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pengelompokkan</a:t>
            </a:r>
            <a:r>
              <a:rPr lang="en-US" dirty="0"/>
              <a:t> yang lain.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orang yang </a:t>
            </a:r>
            <a:r>
              <a:rPr lang="en-US" dirty="0" err="1"/>
              <a:t>mengonsumsinya</a:t>
            </a:r>
            <a:r>
              <a:rPr lang="en-US" dirty="0"/>
              <a:t>,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sintetis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disekitar</a:t>
            </a:r>
            <a:r>
              <a:rPr lang="en-US" dirty="0"/>
              <a:t>, </a:t>
            </a:r>
            <a:r>
              <a:rPr lang="en-US" dirty="0" err="1"/>
              <a:t>diharapkan</a:t>
            </a:r>
            <a:r>
              <a:rPr lang="en-US" dirty="0"/>
              <a:t> agar para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dikonsumsi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…..</a:t>
            </a:r>
          </a:p>
          <a:p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…….</a:t>
            </a:r>
          </a:p>
          <a:p>
            <a:r>
              <a:rPr lang="en-US" dirty="0" err="1" smtClean="0"/>
              <a:t>Wassalamualaikum</a:t>
            </a:r>
            <a:r>
              <a:rPr lang="en-US" dirty="0" smtClean="0"/>
              <a:t> </a:t>
            </a:r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wb</a:t>
            </a:r>
            <a:r>
              <a:rPr lang="en-US" dirty="0" smtClean="0"/>
              <a:t>……</a:t>
            </a:r>
          </a:p>
          <a:p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berdoa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*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/>
              <a:t>       </a:t>
            </a:r>
            <a:r>
              <a:rPr lang="en-US" dirty="0" err="1"/>
              <a:t>klasifikasinya</a:t>
            </a:r>
            <a:r>
              <a:rPr lang="en-US" dirty="0"/>
              <a:t>. </a:t>
            </a:r>
            <a:r>
              <a:rPr lang="en-US" b="1" dirty="0"/>
              <a:t>( General Classification )</a:t>
            </a:r>
            <a:endParaRPr lang="en-US" dirty="0"/>
          </a:p>
          <a:p>
            <a:r>
              <a:rPr lang="en-US" dirty="0"/>
              <a:t>    * </a:t>
            </a:r>
            <a:r>
              <a:rPr lang="en-US" dirty="0" err="1"/>
              <a:t>Deskripsi</a:t>
            </a:r>
            <a:r>
              <a:rPr lang="en-US" dirty="0"/>
              <a:t> </a:t>
            </a:r>
            <a:r>
              <a:rPr lang="en-US" b="1" dirty="0"/>
              <a:t>( Description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30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0" dirty="0" smtClean="0"/>
              <a:t>PENGERTIAN </a:t>
            </a:r>
            <a:r>
              <a:rPr lang="en-US" b="0" dirty="0"/>
              <a:t>TEKS LAPORAN HASIL </a:t>
            </a:r>
            <a:r>
              <a:rPr lang="en-US" b="0" dirty="0" smtClean="0"/>
              <a:t>OBSERVASI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/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(</a:t>
            </a:r>
            <a:r>
              <a:rPr lang="en-US" dirty="0" err="1"/>
              <a:t>observasi</a:t>
            </a:r>
            <a:r>
              <a:rPr lang="en-US" dirty="0"/>
              <a:t>).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(report)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ciri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(general)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</a:t>
            </a:r>
            <a:r>
              <a:rPr lang="en-US" dirty="0" err="1"/>
              <a:t>hewan</a:t>
            </a:r>
            <a:r>
              <a:rPr lang="en-US" dirty="0"/>
              <a:t>, </a:t>
            </a:r>
            <a:r>
              <a:rPr lang="en-US" dirty="0" err="1"/>
              <a:t>tumbuh-tumbuhan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0" dirty="0"/>
              <a:t>CIRI-CIRI TEKS LAPORAN HASIL OBSERVASI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objektif</a:t>
            </a:r>
            <a:endParaRPr lang="en-US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menyimpang</a:t>
            </a:r>
            <a:r>
              <a:rPr lang="en-US" dirty="0"/>
              <a:t>,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prasangka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pemihakan</a:t>
            </a:r>
            <a:endParaRPr lang="en-US" dirty="0"/>
          </a:p>
          <a:p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anchor="ctr"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/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 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(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individual)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Komunikatif</a:t>
            </a:r>
            <a:r>
              <a:rPr lang="en-US" dirty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  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(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),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dideskripsikan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–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Kebahasaan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dirty="0" err="1"/>
              <a:t>Menggunakan</a:t>
            </a:r>
            <a:r>
              <a:rPr lang="en-US" dirty="0"/>
              <a:t> :</a:t>
            </a:r>
          </a:p>
          <a:p>
            <a:r>
              <a:rPr lang="en-US" dirty="0"/>
              <a:t>    * </a:t>
            </a:r>
            <a:r>
              <a:rPr lang="en-US" b="1" dirty="0"/>
              <a:t>General nouns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" Reptiles in Komodo island "</a:t>
            </a:r>
          </a:p>
          <a:p>
            <a:r>
              <a:rPr lang="en-US" dirty="0"/>
              <a:t>    * </a:t>
            </a:r>
            <a:r>
              <a:rPr lang="en-US" b="1" dirty="0"/>
              <a:t>Relating verbs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cirri, </a:t>
            </a:r>
            <a:r>
              <a:rPr lang="en-US" dirty="0" err="1"/>
              <a:t>misalnya</a:t>
            </a:r>
            <a:r>
              <a:rPr lang="en-US" dirty="0"/>
              <a:t> reptiles are scary animals ( 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reptilian )</a:t>
            </a:r>
          </a:p>
          <a:p>
            <a:r>
              <a:rPr lang="en-US" dirty="0"/>
              <a:t>    * </a:t>
            </a:r>
            <a:r>
              <a:rPr lang="en-US" b="1" dirty="0"/>
              <a:t>Action verbs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lizards can not fly.</a:t>
            </a:r>
          </a:p>
          <a:p>
            <a:r>
              <a:rPr lang="en-US" dirty="0"/>
              <a:t>    * </a:t>
            </a:r>
            <a:r>
              <a:rPr lang="en-US" b="1" dirty="0"/>
              <a:t>Present tense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komodo</a:t>
            </a:r>
          </a:p>
          <a:p>
            <a:r>
              <a:rPr lang="en-US" dirty="0"/>
              <a:t>       dragons usually weight 160 kg.</a:t>
            </a:r>
          </a:p>
          <a:p>
            <a:r>
              <a:rPr lang="en-US" dirty="0"/>
              <a:t>    * </a:t>
            </a:r>
            <a:r>
              <a:rPr lang="en-US" b="1" dirty="0" err="1"/>
              <a:t>Istilah</a:t>
            </a:r>
            <a:r>
              <a:rPr lang="en-US" b="1" dirty="0"/>
              <a:t> </a:t>
            </a:r>
            <a:r>
              <a:rPr lang="en-US" b="1" dirty="0" err="1"/>
              <a:t>tehnis</a:t>
            </a:r>
            <a:r>
              <a:rPr lang="en-US" dirty="0"/>
              <a:t> </a:t>
            </a:r>
            <a:r>
              <a:rPr lang="en-US" dirty="0" err="1"/>
              <a:t>misalnya</a:t>
            </a:r>
            <a:r>
              <a:rPr lang="en-US" dirty="0"/>
              <a:t> water contains oxygen and hydrogen.</a:t>
            </a:r>
          </a:p>
          <a:p>
            <a:r>
              <a:rPr lang="en-US" dirty="0"/>
              <a:t>    * </a:t>
            </a:r>
            <a:r>
              <a:rPr lang="en-US" b="1" dirty="0" err="1"/>
              <a:t>Paragraf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topic sentence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9772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err="1"/>
              <a:t>Minuman</a:t>
            </a:r>
            <a:r>
              <a:rPr lang="en-US" sz="4200" b="1" dirty="0"/>
              <a:t> di </a:t>
            </a:r>
            <a:r>
              <a:rPr lang="en-US" sz="4200" b="1" dirty="0" err="1"/>
              <a:t>Sekitar</a:t>
            </a:r>
            <a:r>
              <a:rPr lang="en-US" sz="4200" b="1" dirty="0"/>
              <a:t> Kita</a:t>
            </a:r>
            <a:r>
              <a:rPr lang="en-US" sz="4200" dirty="0"/>
              <a:t/>
            </a:r>
            <a:br>
              <a:rPr lang="en-US" sz="4200" dirty="0"/>
            </a:br>
            <a:r>
              <a:rPr lang="en-US" sz="4200" b="1" dirty="0"/>
              <a:t/>
            </a:r>
            <a:br>
              <a:rPr lang="en-US" sz="4200" b="1" dirty="0"/>
            </a:br>
            <a:endParaRPr lang="en-US" sz="4200" dirty="0"/>
          </a:p>
          <a:p>
            <a:r>
              <a:rPr lang="en-US" sz="4200" dirty="0" err="1"/>
              <a:t>Sebagai</a:t>
            </a:r>
            <a:r>
              <a:rPr lang="en-US" sz="4200" dirty="0"/>
              <a:t> </a:t>
            </a:r>
            <a:r>
              <a:rPr lang="en-US" sz="4200" dirty="0" err="1"/>
              <a:t>makhluk</a:t>
            </a:r>
            <a:r>
              <a:rPr lang="en-US" sz="4200" dirty="0"/>
              <a:t> </a:t>
            </a:r>
            <a:r>
              <a:rPr lang="en-US" sz="4200" dirty="0" err="1"/>
              <a:t>hidup</a:t>
            </a:r>
            <a:r>
              <a:rPr lang="en-US" sz="4200" dirty="0"/>
              <a:t>, </a:t>
            </a:r>
            <a:r>
              <a:rPr lang="en-US" sz="4200" dirty="0" err="1"/>
              <a:t>pasti</a:t>
            </a:r>
            <a:r>
              <a:rPr lang="en-US" sz="4200" dirty="0"/>
              <a:t> </a:t>
            </a:r>
            <a:r>
              <a:rPr lang="en-US" sz="4200" dirty="0" err="1"/>
              <a:t>kita</a:t>
            </a:r>
            <a:r>
              <a:rPr lang="en-US" sz="4200" dirty="0"/>
              <a:t> </a:t>
            </a:r>
            <a:r>
              <a:rPr lang="en-US" sz="4200" dirty="0" err="1"/>
              <a:t>memerlukan</a:t>
            </a:r>
            <a:r>
              <a:rPr lang="en-US" sz="4200" dirty="0"/>
              <a:t> </a:t>
            </a:r>
            <a:r>
              <a:rPr lang="en-US" sz="4200" dirty="0" err="1"/>
              <a:t>nutrisi</a:t>
            </a:r>
            <a:r>
              <a:rPr lang="en-US" sz="4200" dirty="0"/>
              <a:t> </a:t>
            </a:r>
            <a:r>
              <a:rPr lang="en-US" sz="4200" dirty="0" err="1"/>
              <a:t>baik</a:t>
            </a:r>
            <a:r>
              <a:rPr lang="en-US" sz="4200" dirty="0"/>
              <a:t> </a:t>
            </a:r>
            <a:r>
              <a:rPr lang="en-US" sz="4200" dirty="0" err="1"/>
              <a:t>itu</a:t>
            </a:r>
            <a:r>
              <a:rPr lang="en-US" sz="4200" dirty="0"/>
              <a:t> </a:t>
            </a:r>
            <a:r>
              <a:rPr lang="en-US" sz="4200" dirty="0" err="1"/>
              <a:t>berupa</a:t>
            </a:r>
            <a:r>
              <a:rPr lang="en-US" sz="4200" dirty="0"/>
              <a:t> </a:t>
            </a:r>
            <a:r>
              <a:rPr lang="en-US" sz="4200" dirty="0" err="1"/>
              <a:t>makanan</a:t>
            </a:r>
            <a:r>
              <a:rPr lang="en-US" sz="4200" dirty="0"/>
              <a:t> </a:t>
            </a:r>
            <a:r>
              <a:rPr lang="en-US" sz="4200" dirty="0" err="1"/>
              <a:t>ataupun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. </a:t>
            </a:r>
            <a:r>
              <a:rPr lang="en-US" sz="4200" dirty="0" err="1"/>
              <a:t>Minum</a:t>
            </a:r>
            <a:r>
              <a:rPr lang="en-US" sz="4200" dirty="0"/>
              <a:t> </a:t>
            </a:r>
            <a:r>
              <a:rPr lang="en-US" sz="4200" dirty="0" err="1"/>
              <a:t>merupakan</a:t>
            </a:r>
            <a:r>
              <a:rPr lang="en-US" sz="4200" dirty="0"/>
              <a:t> </a:t>
            </a:r>
            <a:r>
              <a:rPr lang="en-US" sz="4200" dirty="0" err="1"/>
              <a:t>salah</a:t>
            </a:r>
            <a:r>
              <a:rPr lang="en-US" sz="4200" dirty="0"/>
              <a:t> </a:t>
            </a:r>
            <a:r>
              <a:rPr lang="en-US" sz="4200" dirty="0" err="1"/>
              <a:t>satu</a:t>
            </a:r>
            <a:r>
              <a:rPr lang="en-US" sz="4200" dirty="0"/>
              <a:t> </a:t>
            </a:r>
            <a:r>
              <a:rPr lang="en-US" sz="4200" dirty="0" err="1"/>
              <a:t>aktifitas</a:t>
            </a:r>
            <a:r>
              <a:rPr lang="en-US" sz="4200" dirty="0"/>
              <a:t> </a:t>
            </a:r>
            <a:r>
              <a:rPr lang="en-US" sz="4200" dirty="0" err="1"/>
              <a:t>pemenuhan</a:t>
            </a:r>
            <a:r>
              <a:rPr lang="en-US" sz="4200" dirty="0"/>
              <a:t> </a:t>
            </a:r>
            <a:r>
              <a:rPr lang="en-US" sz="4200" dirty="0" err="1"/>
              <a:t>nutrisi</a:t>
            </a:r>
            <a:r>
              <a:rPr lang="en-US" sz="4200" dirty="0"/>
              <a:t> yang </a:t>
            </a:r>
            <a:r>
              <a:rPr lang="en-US" sz="4200" dirty="0" err="1"/>
              <a:t>sangat</a:t>
            </a:r>
            <a:r>
              <a:rPr lang="en-US" sz="4200" dirty="0"/>
              <a:t> </a:t>
            </a:r>
            <a:r>
              <a:rPr lang="en-US" sz="4200" dirty="0" err="1"/>
              <a:t>diperlukan</a:t>
            </a:r>
            <a:r>
              <a:rPr lang="en-US" sz="4200" dirty="0"/>
              <a:t> </a:t>
            </a:r>
            <a:r>
              <a:rPr lang="en-US" sz="4200" dirty="0" err="1"/>
              <a:t>oleh</a:t>
            </a:r>
            <a:r>
              <a:rPr lang="en-US" sz="4200" dirty="0"/>
              <a:t> </a:t>
            </a:r>
            <a:r>
              <a:rPr lang="en-US" sz="4200" dirty="0" err="1"/>
              <a:t>tubuh</a:t>
            </a:r>
            <a:r>
              <a:rPr lang="en-US" sz="4200" dirty="0"/>
              <a:t>,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sebagian</a:t>
            </a:r>
            <a:r>
              <a:rPr lang="en-US" sz="4200" dirty="0"/>
              <a:t> </a:t>
            </a:r>
            <a:r>
              <a:rPr lang="en-US" sz="4200" dirty="0" err="1"/>
              <a:t>besar</a:t>
            </a:r>
            <a:r>
              <a:rPr lang="en-US" sz="4200" dirty="0"/>
              <a:t> </a:t>
            </a:r>
            <a:r>
              <a:rPr lang="en-US" sz="4200" dirty="0" err="1"/>
              <a:t>bagian</a:t>
            </a:r>
            <a:r>
              <a:rPr lang="en-US" sz="4200" dirty="0"/>
              <a:t> </a:t>
            </a:r>
            <a:r>
              <a:rPr lang="en-US" sz="4200" dirty="0" err="1"/>
              <a:t>dari</a:t>
            </a:r>
            <a:r>
              <a:rPr lang="en-US" sz="4200" dirty="0"/>
              <a:t> </a:t>
            </a:r>
            <a:r>
              <a:rPr lang="en-US" sz="4200" dirty="0" err="1"/>
              <a:t>tubuh</a:t>
            </a:r>
            <a:r>
              <a:rPr lang="en-US" sz="4200" dirty="0"/>
              <a:t> </a:t>
            </a:r>
            <a:r>
              <a:rPr lang="en-US" sz="4200" dirty="0" err="1"/>
              <a:t>kita</a:t>
            </a:r>
            <a:r>
              <a:rPr lang="en-US" sz="4200" dirty="0"/>
              <a:t> </a:t>
            </a:r>
            <a:r>
              <a:rPr lang="en-US" sz="4200" dirty="0" err="1"/>
              <a:t>terdiri</a:t>
            </a:r>
            <a:r>
              <a:rPr lang="en-US" sz="4200" dirty="0"/>
              <a:t> </a:t>
            </a:r>
            <a:r>
              <a:rPr lang="en-US" sz="4200" dirty="0" err="1"/>
              <a:t>dari</a:t>
            </a:r>
            <a:r>
              <a:rPr lang="en-US" sz="4200" dirty="0"/>
              <a:t> air. </a:t>
            </a:r>
            <a:r>
              <a:rPr lang="en-US" sz="4200" dirty="0" err="1"/>
              <a:t>Sekarang</a:t>
            </a:r>
            <a:r>
              <a:rPr lang="en-US" sz="4200" dirty="0"/>
              <a:t> </a:t>
            </a:r>
            <a:r>
              <a:rPr lang="en-US" sz="4200" dirty="0" err="1"/>
              <a:t>ini</a:t>
            </a:r>
            <a:r>
              <a:rPr lang="en-US" sz="4200" dirty="0"/>
              <a:t>, </a:t>
            </a:r>
            <a:r>
              <a:rPr lang="en-US" sz="4200" dirty="0" err="1"/>
              <a:t>kita</a:t>
            </a:r>
            <a:r>
              <a:rPr lang="en-US" sz="4200" dirty="0"/>
              <a:t> </a:t>
            </a:r>
            <a:r>
              <a:rPr lang="en-US" sz="4200" dirty="0" err="1"/>
              <a:t>akan</a:t>
            </a:r>
            <a:r>
              <a:rPr lang="en-US" sz="4200" dirty="0"/>
              <a:t> </a:t>
            </a:r>
            <a:r>
              <a:rPr lang="en-US" sz="4200" dirty="0" err="1"/>
              <a:t>amat</a:t>
            </a:r>
            <a:r>
              <a:rPr lang="en-US" sz="4200" dirty="0"/>
              <a:t> </a:t>
            </a:r>
            <a:r>
              <a:rPr lang="en-US" sz="4200" dirty="0" err="1"/>
              <a:t>mudah</a:t>
            </a:r>
            <a:r>
              <a:rPr lang="en-US" sz="4200" dirty="0"/>
              <a:t> </a:t>
            </a:r>
            <a:r>
              <a:rPr lang="en-US" sz="4200" dirty="0" err="1"/>
              <a:t>menemukan</a:t>
            </a:r>
            <a:r>
              <a:rPr lang="en-US" sz="4200" dirty="0"/>
              <a:t> </a:t>
            </a:r>
            <a:r>
              <a:rPr lang="en-US" sz="4200" dirty="0" err="1"/>
              <a:t>berbagai</a:t>
            </a:r>
            <a:r>
              <a:rPr lang="en-US" sz="4200" dirty="0"/>
              <a:t> </a:t>
            </a:r>
            <a:r>
              <a:rPr lang="en-US" sz="4200" dirty="0" err="1"/>
              <a:t>macam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 di </a:t>
            </a:r>
            <a:r>
              <a:rPr lang="en-US" sz="4200" dirty="0" err="1"/>
              <a:t>sekitar</a:t>
            </a:r>
            <a:r>
              <a:rPr lang="en-US" sz="4200" dirty="0"/>
              <a:t> </a:t>
            </a:r>
            <a:r>
              <a:rPr lang="en-US" sz="4200" dirty="0" err="1"/>
              <a:t>kita</a:t>
            </a:r>
            <a:r>
              <a:rPr lang="en-US" sz="4200" dirty="0"/>
              <a:t>. </a:t>
            </a:r>
            <a:r>
              <a:rPr lang="en-US" sz="4200" dirty="0" err="1"/>
              <a:t>Berbagai</a:t>
            </a:r>
            <a:r>
              <a:rPr lang="en-US" sz="4200" dirty="0"/>
              <a:t> </a:t>
            </a:r>
            <a:r>
              <a:rPr lang="en-US" sz="4200" dirty="0" err="1"/>
              <a:t>macam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 </a:t>
            </a:r>
            <a:r>
              <a:rPr lang="en-US" sz="4200" dirty="0" err="1"/>
              <a:t>tersebut</a:t>
            </a:r>
            <a:r>
              <a:rPr lang="en-US" sz="4200" dirty="0"/>
              <a:t> </a:t>
            </a:r>
            <a:r>
              <a:rPr lang="en-US" sz="4200" dirty="0" err="1"/>
              <a:t>dapat</a:t>
            </a:r>
            <a:r>
              <a:rPr lang="en-US" sz="4200" dirty="0"/>
              <a:t> </a:t>
            </a:r>
            <a:r>
              <a:rPr lang="en-US" sz="4200" dirty="0" err="1"/>
              <a:t>dikelompokkan</a:t>
            </a:r>
            <a:r>
              <a:rPr lang="en-US" sz="4200" dirty="0"/>
              <a:t> </a:t>
            </a:r>
            <a:r>
              <a:rPr lang="en-US" sz="4200" dirty="0" err="1"/>
              <a:t>berdasarkan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, </a:t>
            </a:r>
            <a:r>
              <a:rPr lang="en-US" sz="4200" dirty="0" err="1"/>
              <a:t>bahan</a:t>
            </a:r>
            <a:r>
              <a:rPr lang="en-US" sz="4200" dirty="0"/>
              <a:t> yang </a:t>
            </a:r>
            <a:r>
              <a:rPr lang="en-US" sz="4200" dirty="0" err="1"/>
              <a:t>dikandung</a:t>
            </a:r>
            <a:r>
              <a:rPr lang="en-US" sz="4200" dirty="0"/>
              <a:t>, </a:t>
            </a:r>
            <a:r>
              <a:rPr lang="en-US" sz="4200" dirty="0" err="1"/>
              <a:t>khasiat</a:t>
            </a:r>
            <a:r>
              <a:rPr lang="en-US" sz="4200" dirty="0"/>
              <a:t>, </a:t>
            </a:r>
            <a:r>
              <a:rPr lang="en-US" sz="4200" dirty="0" err="1"/>
              <a:t>penyajian</a:t>
            </a:r>
            <a:r>
              <a:rPr lang="en-US" sz="4200" dirty="0"/>
              <a:t>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produk</a:t>
            </a:r>
            <a:r>
              <a:rPr lang="en-US" sz="4200" dirty="0"/>
              <a:t> </a:t>
            </a:r>
            <a:r>
              <a:rPr lang="en-US" sz="4200" dirty="0" err="1"/>
              <a:t>lokal</a:t>
            </a:r>
            <a:r>
              <a:rPr lang="en-US" sz="4200" dirty="0"/>
              <a:t>/</a:t>
            </a:r>
            <a:r>
              <a:rPr lang="en-US" sz="4200" dirty="0" err="1"/>
              <a:t>nonlokal</a:t>
            </a:r>
            <a:r>
              <a:rPr lang="en-US" sz="4200" dirty="0"/>
              <a:t>.</a:t>
            </a:r>
          </a:p>
          <a:p>
            <a:r>
              <a:rPr lang="en-US" sz="4200" dirty="0" err="1"/>
              <a:t>Berdasarkan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, </a:t>
            </a:r>
            <a:r>
              <a:rPr lang="en-US" sz="4200" dirty="0" err="1"/>
              <a:t>minuman</a:t>
            </a:r>
            <a:r>
              <a:rPr lang="en-US" sz="4200" dirty="0"/>
              <a:t> </a:t>
            </a:r>
            <a:r>
              <a:rPr lang="en-US" sz="4200" dirty="0" err="1"/>
              <a:t>dapat</a:t>
            </a:r>
            <a:r>
              <a:rPr lang="en-US" sz="4200" dirty="0"/>
              <a:t> </a:t>
            </a:r>
            <a:r>
              <a:rPr lang="en-US" sz="4200" dirty="0" err="1"/>
              <a:t>dikelompokkan</a:t>
            </a:r>
            <a:r>
              <a:rPr lang="en-US" sz="4200" dirty="0"/>
              <a:t> </a:t>
            </a:r>
            <a:r>
              <a:rPr lang="en-US" sz="4200" dirty="0" err="1"/>
              <a:t>menjadi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 </a:t>
            </a:r>
            <a:r>
              <a:rPr lang="en-US" sz="4200" dirty="0" err="1"/>
              <a:t>berbahan</a:t>
            </a:r>
            <a:r>
              <a:rPr lang="en-US" sz="4200" dirty="0"/>
              <a:t> </a:t>
            </a:r>
            <a:r>
              <a:rPr lang="en-US" sz="4200" dirty="0" err="1"/>
              <a:t>plastik</a:t>
            </a:r>
            <a:r>
              <a:rPr lang="en-US" sz="4200" dirty="0"/>
              <a:t>, </a:t>
            </a:r>
            <a:r>
              <a:rPr lang="en-US" sz="4200" dirty="0" err="1"/>
              <a:t>kertas</a:t>
            </a:r>
            <a:r>
              <a:rPr lang="en-US" sz="4200" dirty="0"/>
              <a:t>,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berbentuk</a:t>
            </a:r>
            <a:r>
              <a:rPr lang="en-US" sz="4200" dirty="0"/>
              <a:t> </a:t>
            </a:r>
            <a:r>
              <a:rPr lang="en-US" sz="4200" dirty="0" err="1"/>
              <a:t>botol</a:t>
            </a:r>
            <a:r>
              <a:rPr lang="en-US" sz="4200" dirty="0"/>
              <a:t>. </a:t>
            </a:r>
            <a:r>
              <a:rPr lang="en-US" sz="4200" dirty="0" err="1"/>
              <a:t>Kemasan</a:t>
            </a:r>
            <a:r>
              <a:rPr lang="en-US" sz="4200" dirty="0"/>
              <a:t> </a:t>
            </a:r>
            <a:r>
              <a:rPr lang="en-US" sz="4200" dirty="0" err="1"/>
              <a:t>berbahan</a:t>
            </a:r>
            <a:r>
              <a:rPr lang="en-US" sz="4200" dirty="0"/>
              <a:t> </a:t>
            </a:r>
            <a:r>
              <a:rPr lang="en-US" sz="4200" dirty="0" err="1"/>
              <a:t>plastik</a:t>
            </a:r>
            <a:r>
              <a:rPr lang="en-US" sz="4200" dirty="0"/>
              <a:t> </a:t>
            </a:r>
            <a:r>
              <a:rPr lang="en-US" sz="4200" dirty="0" err="1"/>
              <a:t>merupakan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 yang </a:t>
            </a:r>
            <a:r>
              <a:rPr lang="en-US" sz="4200" dirty="0" err="1"/>
              <a:t>kurang</a:t>
            </a:r>
            <a:r>
              <a:rPr lang="en-US" sz="4200" dirty="0"/>
              <a:t> </a:t>
            </a:r>
            <a:r>
              <a:rPr lang="en-US" sz="4200" dirty="0" err="1"/>
              <a:t>baik</a:t>
            </a:r>
            <a:r>
              <a:rPr lang="en-US" sz="4200" dirty="0"/>
              <a:t> </a:t>
            </a:r>
            <a:r>
              <a:rPr lang="en-US" sz="4200" dirty="0" err="1"/>
              <a:t>untuk</a:t>
            </a:r>
            <a:r>
              <a:rPr lang="en-US" sz="4200" dirty="0"/>
              <a:t> </a:t>
            </a:r>
            <a:r>
              <a:rPr lang="en-US" sz="4200" dirty="0" err="1"/>
              <a:t>digunakan</a:t>
            </a:r>
            <a:r>
              <a:rPr lang="en-US" sz="4200" dirty="0"/>
              <a:t>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 </a:t>
            </a:r>
            <a:r>
              <a:rPr lang="en-US" sz="4200" dirty="0" err="1"/>
              <a:t>jenis</a:t>
            </a:r>
            <a:r>
              <a:rPr lang="en-US" sz="4200" dirty="0"/>
              <a:t> </a:t>
            </a:r>
            <a:r>
              <a:rPr lang="en-US" sz="4200" dirty="0" err="1"/>
              <a:t>ini</a:t>
            </a:r>
            <a:r>
              <a:rPr lang="en-US" sz="4200" dirty="0"/>
              <a:t> </a:t>
            </a:r>
            <a:r>
              <a:rPr lang="en-US" sz="4200" dirty="0" err="1"/>
              <a:t>sulit</a:t>
            </a:r>
            <a:r>
              <a:rPr lang="en-US" sz="4200" dirty="0"/>
              <a:t> </a:t>
            </a:r>
            <a:r>
              <a:rPr lang="en-US" sz="4200" dirty="0" err="1"/>
              <a:t>terurai</a:t>
            </a:r>
            <a:r>
              <a:rPr lang="en-US" sz="4200" dirty="0"/>
              <a:t>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menimbulkan</a:t>
            </a:r>
            <a:r>
              <a:rPr lang="en-US" sz="4200" dirty="0"/>
              <a:t> </a:t>
            </a:r>
            <a:r>
              <a:rPr lang="en-US" sz="4200" dirty="0" err="1"/>
              <a:t>banyak</a:t>
            </a:r>
            <a:r>
              <a:rPr lang="en-US" sz="4200" dirty="0"/>
              <a:t> </a:t>
            </a:r>
            <a:r>
              <a:rPr lang="en-US" sz="4200" dirty="0" err="1"/>
              <a:t>kerugian</a:t>
            </a:r>
            <a:r>
              <a:rPr lang="en-US" sz="4200" dirty="0"/>
              <a:t>. </a:t>
            </a:r>
            <a:r>
              <a:rPr lang="en-US" sz="4200" dirty="0" err="1"/>
              <a:t>Contoh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 </a:t>
            </a:r>
            <a:r>
              <a:rPr lang="en-US" sz="4200" dirty="0" err="1"/>
              <a:t>berkemasan</a:t>
            </a:r>
            <a:r>
              <a:rPr lang="en-US" sz="4200" dirty="0"/>
              <a:t> plastic </a:t>
            </a:r>
            <a:r>
              <a:rPr lang="en-US" sz="4200" dirty="0" err="1"/>
              <a:t>yaitu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 </a:t>
            </a:r>
            <a:r>
              <a:rPr lang="en-US" sz="4200" dirty="0" err="1"/>
              <a:t>cocacola</a:t>
            </a:r>
            <a:r>
              <a:rPr lang="en-US" sz="4200" dirty="0"/>
              <a:t>, Fanta, </a:t>
            </a:r>
            <a:r>
              <a:rPr lang="en-US" sz="4200" dirty="0" err="1"/>
              <a:t>bintang</a:t>
            </a:r>
            <a:r>
              <a:rPr lang="en-US" sz="4200" dirty="0"/>
              <a:t> </a:t>
            </a:r>
            <a:r>
              <a:rPr lang="en-US" sz="4200" dirty="0" err="1"/>
              <a:t>sobo</a:t>
            </a:r>
            <a:r>
              <a:rPr lang="en-US" sz="4200" dirty="0"/>
              <a:t>, </a:t>
            </a:r>
            <a:r>
              <a:rPr lang="en-US" sz="4200" dirty="0" err="1"/>
              <a:t>dll</a:t>
            </a:r>
            <a:r>
              <a:rPr lang="en-US" sz="4200" dirty="0"/>
              <a:t>. </a:t>
            </a:r>
            <a:r>
              <a:rPr lang="en-US" sz="4200" dirty="0" err="1"/>
              <a:t>Kemasan</a:t>
            </a:r>
            <a:r>
              <a:rPr lang="en-US" sz="4200" dirty="0"/>
              <a:t> </a:t>
            </a:r>
            <a:r>
              <a:rPr lang="en-US" sz="4200" dirty="0" err="1"/>
              <a:t>kertas</a:t>
            </a:r>
            <a:r>
              <a:rPr lang="en-US" sz="4200" dirty="0"/>
              <a:t> </a:t>
            </a:r>
            <a:r>
              <a:rPr lang="en-US" sz="4200" dirty="0" err="1"/>
              <a:t>adalah</a:t>
            </a:r>
            <a:r>
              <a:rPr lang="en-US" sz="4200" dirty="0"/>
              <a:t> </a:t>
            </a:r>
            <a:r>
              <a:rPr lang="en-US" sz="4200" dirty="0" err="1"/>
              <a:t>kemasan</a:t>
            </a:r>
            <a:r>
              <a:rPr lang="en-US" sz="4200" dirty="0"/>
              <a:t> yang </a:t>
            </a:r>
            <a:r>
              <a:rPr lang="en-US" sz="4200" dirty="0" err="1"/>
              <a:t>jarang</a:t>
            </a:r>
            <a:r>
              <a:rPr lang="en-US" sz="4200" dirty="0"/>
              <a:t> </a:t>
            </a:r>
            <a:r>
              <a:rPr lang="en-US" sz="4200" dirty="0" err="1"/>
              <a:t>dipakai</a:t>
            </a:r>
            <a:r>
              <a:rPr lang="en-US" sz="4200" dirty="0"/>
              <a:t> </a:t>
            </a:r>
            <a:r>
              <a:rPr lang="en-US" sz="4200" dirty="0" err="1"/>
              <a:t>pada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,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sifatnya</a:t>
            </a:r>
            <a:r>
              <a:rPr lang="en-US" sz="4200" dirty="0"/>
              <a:t> yang </a:t>
            </a:r>
            <a:r>
              <a:rPr lang="en-US" sz="4200" dirty="0" err="1"/>
              <a:t>mudah</a:t>
            </a:r>
            <a:r>
              <a:rPr lang="en-US" sz="4200" dirty="0"/>
              <a:t> </a:t>
            </a:r>
            <a:r>
              <a:rPr lang="en-US" sz="4200" dirty="0" err="1"/>
              <a:t>menyerap</a:t>
            </a:r>
            <a:r>
              <a:rPr lang="en-US" sz="4200" dirty="0"/>
              <a:t> air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rawan</a:t>
            </a:r>
            <a:r>
              <a:rPr lang="en-US" sz="4200" dirty="0"/>
              <a:t> </a:t>
            </a:r>
            <a:r>
              <a:rPr lang="en-US" sz="4200" dirty="0" err="1"/>
              <a:t>bocor</a:t>
            </a:r>
            <a:r>
              <a:rPr lang="en-US" sz="4200" dirty="0"/>
              <a:t>. </a:t>
            </a:r>
            <a:r>
              <a:rPr lang="en-US" sz="4200" dirty="0" err="1"/>
              <a:t>Contohnya</a:t>
            </a:r>
            <a:r>
              <a:rPr lang="en-US" sz="4200" dirty="0"/>
              <a:t>, </a:t>
            </a:r>
            <a:r>
              <a:rPr lang="en-US" sz="4200" dirty="0" err="1"/>
              <a:t>minuman</a:t>
            </a:r>
            <a:r>
              <a:rPr lang="en-US" sz="4200" dirty="0"/>
              <a:t> </a:t>
            </a:r>
            <a:r>
              <a:rPr lang="en-US" sz="4200" dirty="0" err="1"/>
              <a:t>teh</a:t>
            </a:r>
            <a:r>
              <a:rPr lang="en-US" sz="4200" dirty="0"/>
              <a:t> </a:t>
            </a:r>
            <a:r>
              <a:rPr lang="en-US" sz="4200" dirty="0" err="1"/>
              <a:t>kotak</a:t>
            </a:r>
            <a:r>
              <a:rPr lang="en-US" sz="4200" dirty="0"/>
              <a:t>. </a:t>
            </a:r>
            <a:r>
              <a:rPr lang="en-US" sz="4200" dirty="0" err="1"/>
              <a:t>Kemasan</a:t>
            </a:r>
            <a:r>
              <a:rPr lang="en-US" sz="4200" dirty="0"/>
              <a:t> </a:t>
            </a:r>
            <a:r>
              <a:rPr lang="en-US" sz="4200" dirty="0" err="1"/>
              <a:t>berbentuk</a:t>
            </a:r>
            <a:r>
              <a:rPr lang="en-US" sz="4200" dirty="0"/>
              <a:t> </a:t>
            </a:r>
            <a:r>
              <a:rPr lang="en-US" sz="4200" dirty="0" err="1"/>
              <a:t>botol</a:t>
            </a:r>
            <a:r>
              <a:rPr lang="en-US" sz="4200" dirty="0"/>
              <a:t> </a:t>
            </a:r>
            <a:r>
              <a:rPr lang="en-US" sz="4200" dirty="0" err="1"/>
              <a:t>biasanya</a:t>
            </a:r>
            <a:r>
              <a:rPr lang="en-US" sz="4200" dirty="0"/>
              <a:t> </a:t>
            </a:r>
            <a:r>
              <a:rPr lang="en-US" sz="4200" dirty="0" err="1"/>
              <a:t>banyak</a:t>
            </a:r>
            <a:r>
              <a:rPr lang="en-US" sz="4200" dirty="0"/>
              <a:t> </a:t>
            </a:r>
            <a:r>
              <a:rPr lang="en-US" sz="4200" dirty="0" err="1"/>
              <a:t>dipakai</a:t>
            </a:r>
            <a:r>
              <a:rPr lang="en-US" sz="4200" dirty="0"/>
              <a:t> </a:t>
            </a:r>
            <a:r>
              <a:rPr lang="en-US" sz="4200" dirty="0" err="1"/>
              <a:t>pada</a:t>
            </a:r>
            <a:r>
              <a:rPr lang="en-US" sz="4200" dirty="0"/>
              <a:t> </a:t>
            </a:r>
            <a:r>
              <a:rPr lang="en-US" sz="4200" dirty="0" err="1"/>
              <a:t>berbagai</a:t>
            </a:r>
            <a:r>
              <a:rPr lang="en-US" sz="4200" dirty="0"/>
              <a:t> </a:t>
            </a:r>
            <a:r>
              <a:rPr lang="en-US" sz="4200" dirty="0" err="1"/>
              <a:t>jenis</a:t>
            </a:r>
            <a:r>
              <a:rPr lang="en-US" sz="4200" dirty="0"/>
              <a:t> </a:t>
            </a:r>
            <a:r>
              <a:rPr lang="en-US" sz="4200" dirty="0" err="1"/>
              <a:t>minuman</a:t>
            </a:r>
            <a:r>
              <a:rPr lang="en-US" sz="4200" dirty="0"/>
              <a:t>,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sifatnya</a:t>
            </a:r>
            <a:r>
              <a:rPr lang="en-US" sz="4200" dirty="0"/>
              <a:t> yang </a:t>
            </a:r>
            <a:r>
              <a:rPr lang="en-US" sz="4200" dirty="0" err="1"/>
              <a:t>praktis</a:t>
            </a:r>
            <a:r>
              <a:rPr lang="en-US" sz="4200" dirty="0"/>
              <a:t> </a:t>
            </a:r>
            <a:r>
              <a:rPr lang="en-US" sz="4200" dirty="0" err="1"/>
              <a:t>dapat</a:t>
            </a:r>
            <a:r>
              <a:rPr lang="en-US" sz="4200" dirty="0"/>
              <a:t> </a:t>
            </a:r>
            <a:r>
              <a:rPr lang="en-US" sz="4200" dirty="0" err="1"/>
              <a:t>dibawa</a:t>
            </a:r>
            <a:r>
              <a:rPr lang="en-US" sz="4200" dirty="0"/>
              <a:t> </a:t>
            </a:r>
            <a:r>
              <a:rPr lang="en-US" sz="4200" dirty="0" err="1"/>
              <a:t>kemana-mana</a:t>
            </a:r>
            <a:r>
              <a:rPr lang="en-US" sz="4200" dirty="0"/>
              <a:t>. </a:t>
            </a:r>
            <a:r>
              <a:rPr lang="en-US" sz="4200" dirty="0" err="1"/>
              <a:t>Contohnya</a:t>
            </a:r>
            <a:r>
              <a:rPr lang="en-US" sz="4200" dirty="0"/>
              <a:t>, Air mineral </a:t>
            </a:r>
            <a:r>
              <a:rPr lang="en-US" sz="4200" dirty="0" err="1"/>
              <a:t>ron</a:t>
            </a:r>
            <a:r>
              <a:rPr lang="en-US" sz="4200" dirty="0"/>
              <a:t> 88, </a:t>
            </a:r>
            <a:r>
              <a:rPr lang="en-US" sz="4200" dirty="0" err="1"/>
              <a:t>cocacola</a:t>
            </a:r>
            <a:r>
              <a:rPr lang="en-US" sz="4200" dirty="0"/>
              <a:t>, </a:t>
            </a:r>
            <a:r>
              <a:rPr lang="en-US" sz="4200" dirty="0" err="1"/>
              <a:t>dll</a:t>
            </a:r>
            <a:r>
              <a:rPr lang="en-US" sz="42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dikandung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berbahan</a:t>
            </a:r>
            <a:r>
              <a:rPr lang="en-US" dirty="0"/>
              <a:t> soda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berbahan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.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berbahan</a:t>
            </a:r>
            <a:r>
              <a:rPr lang="en-US" dirty="0"/>
              <a:t> soda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menyegarkan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rasa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diperut</a:t>
            </a:r>
            <a:r>
              <a:rPr lang="en-US" dirty="0"/>
              <a:t> (</a:t>
            </a:r>
            <a:r>
              <a:rPr lang="en-US" dirty="0" err="1"/>
              <a:t>kembung</a:t>
            </a:r>
            <a:r>
              <a:rPr lang="en-US" dirty="0"/>
              <a:t>).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berbahan</a:t>
            </a:r>
            <a:r>
              <a:rPr lang="en-US" dirty="0"/>
              <a:t> soda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cocacola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fanta</a:t>
            </a:r>
            <a:r>
              <a:rPr lang="en-US" dirty="0"/>
              <a:t>.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beralkohol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agama,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berbahan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liver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khasiatnya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berkhasiat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berkhasiat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rasa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khasiat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menyehatkan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mengiming-imingi</a:t>
            </a:r>
            <a:r>
              <a:rPr lang="en-US" dirty="0"/>
              <a:t> para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khasiat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susu</a:t>
            </a:r>
            <a:r>
              <a:rPr lang="en-US" dirty="0"/>
              <a:t> KPBS </a:t>
            </a:r>
            <a:r>
              <a:rPr lang="en-US" dirty="0" err="1"/>
              <a:t>pangalengan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jus </a:t>
            </a:r>
            <a:r>
              <a:rPr lang="en-US" dirty="0" err="1"/>
              <a:t>buah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berkhasiat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rasa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berkhasiat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teh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, </a:t>
            </a:r>
            <a:r>
              <a:rPr lang="en-US" dirty="0" err="1"/>
              <a:t>bintang</a:t>
            </a:r>
            <a:r>
              <a:rPr lang="en-US" dirty="0"/>
              <a:t> </a:t>
            </a:r>
            <a:r>
              <a:rPr lang="en-US" dirty="0" err="1"/>
              <a:t>sobo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penyajiannya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.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rasa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khasiat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jus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rasa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cendol</a:t>
            </a:r>
            <a:r>
              <a:rPr lang="en-US" dirty="0"/>
              <a:t>, Fanta, </a:t>
            </a:r>
            <a:r>
              <a:rPr lang="en-US" dirty="0" err="1"/>
              <a:t>cocacola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1529</TotalTime>
  <Words>582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TEKS LAPORAN HASIL OBSERVASI</vt:lpstr>
      <vt:lpstr>Struktur Teks</vt:lpstr>
      <vt:lpstr>PENGERTIAN TEKS LAPORAN HASIL OBSERVASI</vt:lpstr>
      <vt:lpstr>CIRI-CIRI TEKS LAPORAN HASIL OBSERVASI :</vt:lpstr>
      <vt:lpstr>PowerPoint Presentation</vt:lpstr>
      <vt:lpstr>Tujuan Komunikatif Teks</vt:lpstr>
      <vt:lpstr>Ciri Kebahasaan</vt:lpstr>
      <vt:lpstr>Contoh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 LAPORAN HASIL OBSERVASI</dc:title>
  <dc:creator>aji</dc:creator>
  <cp:lastModifiedBy>Candra</cp:lastModifiedBy>
  <cp:revision>15</cp:revision>
  <dcterms:created xsi:type="dcterms:W3CDTF">2013-11-25T22:17:41Z</dcterms:created>
  <dcterms:modified xsi:type="dcterms:W3CDTF">2021-08-20T04:01:36Z</dcterms:modified>
</cp:coreProperties>
</file>