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82C7-FD13-4B7E-9796-8D9ADE5DC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B84D-3FAF-446D-8448-237452393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604F-E4A6-4DEF-B059-B8BAFEB6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1C5F-35D3-4968-BA49-E1831420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54D1-0100-4ADA-ADAA-61A45E2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7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8E0-243B-4B39-8068-FE1BC78C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FAB0-CA7E-4863-95BD-8E249C0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567F-C2CE-4E5A-9C09-3017BE6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C02B-E62E-4620-BEE9-31BBF8C0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B47D-2801-43A7-97D9-B83697D4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2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680BD-DF39-418E-9FD8-1A7B6EE87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F08A-E17C-45CE-ADEB-16EE3D2EC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003B-2239-4DA7-837A-418392FD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184E-DBC8-47E1-8270-9BD4EA10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A52E-6B04-4F82-A77E-A2986E1C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6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C3F1-AAB6-45C1-8DE7-EAE3F8D3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FD1E-0DA6-4853-9CDB-B88B84C7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462E-6F11-45D1-B0E8-6227F7F0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D391-8A08-4367-8E29-64249FA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88A1-8123-4F05-B6A5-B8EF4C1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BE9-DA32-429F-8BF7-B78BF559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7923-F6FA-4A33-8A0B-61B9A79F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E6B1F-4E35-439E-A8C4-D3EFC032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8990-E2A1-4E91-A77C-8C577B0C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9CC7-EBA5-40F2-817B-E8FC9C12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60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430-B685-40C6-A79C-FACA0AB6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7F1D-48DC-4443-82D8-6D33E8D6E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9BB9-E05E-4935-B711-A8AEB59D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AE8D-1988-45FC-BD02-E60DB89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AED16-5C30-4C4F-963E-DA05178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75F7-E200-4E3C-BC05-63E64482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6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DAE-62E5-433D-97E3-3CC6752A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D1FA-7C70-4379-93AE-3CDF04E3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CAD6-EFBC-4517-9515-D5A5D15AB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A9ABB-DF18-4F84-BF84-8DB7B99DF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24E18-95A1-4013-941D-F75AF1898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08AFE-618A-44AF-B5A3-DD8D6FEA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AE8D7-0CC8-45DB-9FB8-A0F9B4CA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23E1C-7DBD-44A0-989F-E065AE0A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6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430-8AAB-45E3-A35C-3A62C00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2028-6D88-4355-B597-ACD9F285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607B0-A7EA-4A6A-822F-FAAF454E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2C43D-94A5-4D12-BF89-EBB5639F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7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70AEB-1FAE-451E-951C-30EBB20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3B7B-9A85-4E74-9881-4E0C561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BA0B-1EA4-4292-879A-1D5C350E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FC2-F66E-4225-BA73-FFB6D6FC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1D3D-A341-43F6-90D3-7BBFEBA6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FF75-1546-4196-AA7E-B29D1B8A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5993-17D8-4CBB-8FBD-CA83C956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5432-08C3-413D-9369-C2B58D3F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BFE4-1C46-428F-B2D9-68B4A9AC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B724-4C40-47DD-96F2-00465AE5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D8E0A-43A8-4BA7-8893-0F4A641BA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17CA5-5D3D-487A-BD1F-3A146B9C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FF55-9E24-4128-A751-5789EE72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CCD1-4A2D-48CB-A9FD-F1E6F0C3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4712-1A0A-4423-A30E-D31E83B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5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2202B-9683-4E6D-8C85-FFE0C494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467B-674D-40A6-AC1C-4BB4A053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D134-CDFE-4DAB-B641-9E954935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1BE4-B0D6-4018-AB43-ACC2503C8340}" type="datetimeFigureOut">
              <a:rPr lang="id-ID" smtClean="0"/>
              <a:t>21/10/2021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4A02-BAC4-4B62-8277-F9200AA4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A7FA-586E-4793-9D0A-CC6405A94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4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CC5A-2180-40BA-A079-DB993B13A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1" y="485054"/>
            <a:ext cx="9144000" cy="6510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E89DB-209A-4E2F-8F0C-9AD6B933C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6" y="1565565"/>
            <a:ext cx="6248399" cy="286789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l"/>
            <a:r>
              <a:rPr lang="en-US" dirty="0" err="1" smtClean="0"/>
              <a:t>Écoutez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et </a:t>
            </a:r>
            <a:r>
              <a:rPr lang="en-US" dirty="0" err="1" smtClean="0"/>
              <a:t>répétez</a:t>
            </a:r>
            <a:r>
              <a:rPr lang="en-US" dirty="0" smtClean="0"/>
              <a:t>  après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modèle</a:t>
            </a:r>
            <a:r>
              <a:rPr lang="en-US" dirty="0" smtClean="0"/>
              <a:t> !</a:t>
            </a:r>
          </a:p>
          <a:p>
            <a:pPr marL="457200" indent="-457200" algn="l">
              <a:buAutoNum type="alphaUcPeriod"/>
            </a:pPr>
            <a:r>
              <a:rPr lang="en-US" dirty="0" smtClean="0"/>
              <a:t>-  Je </a:t>
            </a:r>
            <a:r>
              <a:rPr lang="en-US" dirty="0" err="1" smtClean="0"/>
              <a:t>m’appelle</a:t>
            </a:r>
            <a:r>
              <a:rPr lang="en-US" dirty="0" smtClean="0"/>
              <a:t> </a:t>
            </a:r>
            <a:r>
              <a:rPr lang="en-US" b="1" dirty="0" smtClean="0"/>
              <a:t>Michel</a:t>
            </a:r>
            <a:r>
              <a:rPr lang="en-US" dirty="0" smtClean="0"/>
              <a:t>  . . .  Et </a:t>
            </a:r>
            <a:r>
              <a:rPr lang="en-US" b="1" dirty="0" err="1" smtClean="0"/>
              <a:t>vous</a:t>
            </a:r>
            <a:r>
              <a:rPr lang="en-US" dirty="0" smtClean="0"/>
              <a:t> 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-   </a:t>
            </a:r>
            <a:r>
              <a:rPr lang="en-US" dirty="0" err="1" smtClean="0"/>
              <a:t>Moi</a:t>
            </a:r>
            <a:r>
              <a:rPr lang="en-US" dirty="0" smtClean="0"/>
              <a:t>, je </a:t>
            </a:r>
            <a:r>
              <a:rPr lang="en-US" dirty="0" err="1" smtClean="0"/>
              <a:t>m’appelle</a:t>
            </a:r>
            <a:r>
              <a:rPr lang="en-US" dirty="0" smtClean="0"/>
              <a:t> </a:t>
            </a:r>
            <a:r>
              <a:rPr lang="en-US" b="1" dirty="0" smtClean="0"/>
              <a:t>Sylvie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      -   Bonjour </a:t>
            </a:r>
            <a:r>
              <a:rPr lang="en-US" b="1" dirty="0" smtClean="0"/>
              <a:t>Sylvie</a:t>
            </a:r>
            <a:r>
              <a:rPr lang="en-US" dirty="0" smtClean="0"/>
              <a:t>. Comment </a:t>
            </a:r>
            <a:r>
              <a:rPr lang="en-US" dirty="0" err="1" smtClean="0"/>
              <a:t>allez</a:t>
            </a:r>
            <a:r>
              <a:rPr lang="en-US" dirty="0" smtClean="0"/>
              <a:t> – </a:t>
            </a:r>
            <a:r>
              <a:rPr lang="en-US" b="1" dirty="0" err="1" smtClean="0"/>
              <a:t>vous</a:t>
            </a:r>
            <a:r>
              <a:rPr lang="en-US" dirty="0" smtClean="0"/>
              <a:t> 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-   </a:t>
            </a:r>
            <a:r>
              <a:rPr lang="en-US" dirty="0"/>
              <a:t>B</a:t>
            </a:r>
            <a:r>
              <a:rPr lang="en-US" dirty="0" smtClean="0"/>
              <a:t>ien, merci.  Et </a:t>
            </a:r>
            <a:r>
              <a:rPr lang="en-US" b="1" dirty="0" err="1" smtClean="0"/>
              <a:t>vous</a:t>
            </a:r>
            <a:r>
              <a:rPr lang="en-US" dirty="0" smtClean="0"/>
              <a:t> ?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-   </a:t>
            </a:r>
            <a:r>
              <a:rPr lang="en-US" b="1" dirty="0" err="1" smtClean="0"/>
              <a:t>Moi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endParaRPr lang="en-US" dirty="0" smtClean="0"/>
          </a:p>
          <a:p>
            <a:pPr marL="457200" indent="-457200" algn="l">
              <a:buAutoNum type="alphaUcPeriod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49B8E1-CDFB-4AF2-A1B7-1955A2BF68D0}"/>
              </a:ext>
            </a:extLst>
          </p:cNvPr>
          <p:cNvSpPr txBox="1">
            <a:spLocks/>
          </p:cNvSpPr>
          <p:nvPr/>
        </p:nvSpPr>
        <p:spPr>
          <a:xfrm>
            <a:off x="5410200" y="3639129"/>
            <a:ext cx="5257800" cy="2835275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B.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400" b="1" dirty="0" err="1" smtClean="0"/>
              <a:t>Salut</a:t>
            </a:r>
            <a:r>
              <a:rPr lang="en-US" sz="2400" dirty="0" smtClean="0"/>
              <a:t> Philippe !   Je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présente</a:t>
            </a:r>
            <a:r>
              <a:rPr lang="en-US" sz="2400" dirty="0" smtClean="0"/>
              <a:t> Michel.</a:t>
            </a:r>
            <a:br>
              <a:rPr lang="en-US" sz="2400" dirty="0" smtClean="0"/>
            </a:br>
            <a:r>
              <a:rPr lang="en-US" sz="2400" dirty="0" smtClean="0"/>
              <a:t>-   </a:t>
            </a:r>
            <a:r>
              <a:rPr lang="en-US" sz="2400" b="1" dirty="0" smtClean="0"/>
              <a:t>Bonjour</a:t>
            </a:r>
            <a:r>
              <a:rPr lang="en-US" sz="2400" dirty="0" smtClean="0"/>
              <a:t>, Michel ! </a:t>
            </a:r>
            <a:r>
              <a:rPr lang="en-US" sz="2400" b="1" dirty="0" err="1" smtClean="0"/>
              <a:t>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</a:t>
            </a:r>
            <a:r>
              <a:rPr lang="en-US" sz="2400" dirty="0" smtClean="0"/>
              <a:t> ?</a:t>
            </a:r>
            <a:br>
              <a:rPr lang="en-US" sz="2400" dirty="0" smtClean="0"/>
            </a:br>
            <a:r>
              <a:rPr lang="en-US" sz="2400" dirty="0" smtClean="0"/>
              <a:t>-   </a:t>
            </a:r>
            <a:r>
              <a:rPr lang="en-US" sz="2400" b="1" dirty="0" err="1" smtClean="0"/>
              <a:t>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bien</a:t>
            </a:r>
            <a:r>
              <a:rPr lang="en-US" sz="2400" dirty="0" smtClean="0"/>
              <a:t>.  Et </a:t>
            </a:r>
            <a:r>
              <a:rPr lang="en-US" sz="2400" dirty="0" err="1" smtClean="0"/>
              <a:t>toi</a:t>
            </a:r>
            <a:r>
              <a:rPr lang="en-US" sz="2400" dirty="0" smtClean="0"/>
              <a:t> ?</a:t>
            </a:r>
            <a:br>
              <a:rPr lang="en-US" sz="2400" dirty="0" smtClean="0"/>
            </a:br>
            <a:r>
              <a:rPr lang="en-US" sz="2400" dirty="0" smtClean="0"/>
              <a:t>-   </a:t>
            </a:r>
            <a:r>
              <a:rPr lang="en-US" sz="2400" b="1" dirty="0" err="1" smtClean="0"/>
              <a:t>Ça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</a:t>
            </a: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0318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9B8E1-CDFB-4AF2-A1B7-1955A2BF68D0}"/>
              </a:ext>
            </a:extLst>
          </p:cNvPr>
          <p:cNvSpPr txBox="1">
            <a:spLocks/>
          </p:cNvSpPr>
          <p:nvPr/>
        </p:nvSpPr>
        <p:spPr>
          <a:xfrm>
            <a:off x="1530928" y="1224108"/>
            <a:ext cx="7349836" cy="1782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</a:t>
            </a:r>
            <a:r>
              <a:rPr lang="en-US" sz="3300" dirty="0" smtClean="0"/>
              <a:t>.</a:t>
            </a:r>
            <a:br>
              <a:rPr lang="en-US" sz="3300" dirty="0" smtClean="0"/>
            </a:br>
            <a:r>
              <a:rPr lang="en-US" sz="3300" b="1" dirty="0" smtClean="0"/>
              <a:t>Monsieur  . . . </a:t>
            </a:r>
            <a:r>
              <a:rPr lang="en-US" sz="3300" dirty="0" smtClean="0"/>
              <a:t>Je me </a:t>
            </a:r>
            <a:r>
              <a:rPr lang="en-US" sz="3300" dirty="0" err="1" smtClean="0"/>
              <a:t>présente</a:t>
            </a:r>
            <a:r>
              <a:rPr lang="en-US" sz="3300" dirty="0" smtClean="0"/>
              <a:t> :  </a:t>
            </a:r>
            <a:r>
              <a:rPr lang="en-US" sz="3300" dirty="0" err="1" smtClean="0"/>
              <a:t>Corine</a:t>
            </a:r>
            <a:r>
              <a:rPr lang="en-US" sz="3300" dirty="0" smtClean="0"/>
              <a:t> </a:t>
            </a:r>
            <a:r>
              <a:rPr lang="en-US" sz="3300" dirty="0" err="1" smtClean="0"/>
              <a:t>Malet</a:t>
            </a:r>
            <a:r>
              <a:rPr lang="en-US" sz="3300" dirty="0" smtClean="0"/>
              <a:t> . . . .</a:t>
            </a:r>
          </a:p>
          <a:p>
            <a:r>
              <a:rPr lang="en-US" sz="3300" dirty="0" err="1" smtClean="0"/>
              <a:t>Voici</a:t>
            </a:r>
            <a:r>
              <a:rPr lang="en-US" sz="3300" dirty="0" smtClean="0"/>
              <a:t> </a:t>
            </a:r>
            <a:r>
              <a:rPr lang="en-US" sz="3300" b="1" dirty="0" err="1" smtClean="0"/>
              <a:t>Éva</a:t>
            </a:r>
            <a:r>
              <a:rPr lang="en-US" sz="3300" dirty="0" smtClean="0"/>
              <a:t> et voilà </a:t>
            </a:r>
            <a:r>
              <a:rPr lang="en-US" sz="3300" b="1" dirty="0" smtClean="0"/>
              <a:t>Thomas</a:t>
            </a:r>
            <a:r>
              <a:rPr lang="en-US" sz="3300" dirty="0" smtClean="0"/>
              <a:t>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endParaRPr lang="id-ID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49B8E1-CDFB-4AF2-A1B7-1955A2BF68D0}"/>
              </a:ext>
            </a:extLst>
          </p:cNvPr>
          <p:cNvSpPr txBox="1">
            <a:spLocks/>
          </p:cNvSpPr>
          <p:nvPr/>
        </p:nvSpPr>
        <p:spPr>
          <a:xfrm>
            <a:off x="4828309" y="3283527"/>
            <a:ext cx="6172200" cy="216130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D.</a:t>
            </a:r>
            <a:br>
              <a:rPr lang="en-US" sz="3200" dirty="0" smtClean="0"/>
            </a:br>
            <a:r>
              <a:rPr lang="en-US" sz="3200" dirty="0"/>
              <a:t>J</a:t>
            </a:r>
            <a:r>
              <a:rPr lang="en-US" sz="3200" dirty="0" smtClean="0"/>
              <a:t>e </a:t>
            </a:r>
            <a:r>
              <a:rPr lang="en-US" sz="3200" dirty="0" err="1" smtClean="0"/>
              <a:t>présente</a:t>
            </a:r>
            <a:r>
              <a:rPr lang="en-US" sz="3200" dirty="0" smtClean="0"/>
              <a:t> </a:t>
            </a:r>
            <a:r>
              <a:rPr lang="en-US" sz="3200" b="1" dirty="0" smtClean="0"/>
              <a:t>Madame </a:t>
            </a:r>
            <a:r>
              <a:rPr lang="en-US" sz="3200" b="1" dirty="0" err="1" smtClean="0"/>
              <a:t>Lamy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Enchanté</a:t>
            </a:r>
            <a:r>
              <a:rPr lang="en-US" sz="3200" dirty="0" smtClean="0"/>
              <a:t>, Madame</a:t>
            </a:r>
          </a:p>
          <a:p>
            <a:r>
              <a:rPr lang="en-US" sz="3200" dirty="0" smtClean="0"/>
              <a:t>Bonjour, monsieur   </a:t>
            </a:r>
            <a:br>
              <a:rPr lang="en-US" sz="3200" dirty="0" smtClean="0"/>
            </a:b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02003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1B01-354B-4692-8BD6-0076A33E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9" y="1257589"/>
            <a:ext cx="10515600" cy="42980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514350" indent="-514350">
              <a:buAutoNum type="arabicPeriod"/>
            </a:pPr>
            <a:r>
              <a:rPr lang="en-US" sz="2400" dirty="0" smtClean="0"/>
              <a:t>Ada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terlibat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dialog A ? </a:t>
            </a:r>
            <a:r>
              <a:rPr lang="en-US" sz="2400" dirty="0" err="1" smtClean="0"/>
              <a:t>Siapa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lakukan</a:t>
            </a:r>
            <a:r>
              <a:rPr lang="en-US" sz="2400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Siapa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diri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kali ?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Dalam</a:t>
            </a:r>
            <a:r>
              <a:rPr lang="en-US" sz="2400" dirty="0" smtClean="0"/>
              <a:t> dialog B </a:t>
            </a:r>
            <a:r>
              <a:rPr lang="en-US" sz="2400" dirty="0" err="1" smtClean="0"/>
              <a:t>siapa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mengenal</a:t>
            </a:r>
            <a:r>
              <a:rPr lang="en-US" sz="2400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memperkenalkan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temannya</a:t>
            </a:r>
            <a:r>
              <a:rPr lang="en-US" sz="2400" dirty="0" smtClean="0"/>
              <a:t> ?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Dari </a:t>
            </a:r>
            <a:r>
              <a:rPr lang="en-US" sz="2400" dirty="0" err="1" smtClean="0"/>
              <a:t>empat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percakapan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 mana yang </a:t>
            </a:r>
            <a:r>
              <a:rPr lang="en-US" sz="2400" dirty="0" err="1" smtClean="0"/>
              <a:t>berbentuk</a:t>
            </a:r>
            <a:r>
              <a:rPr lang="en-US" sz="2400" dirty="0" smtClean="0"/>
              <a:t> monolog ?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Berapa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dialog C ?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Siapa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dialog D 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74309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7</cp:revision>
  <dcterms:created xsi:type="dcterms:W3CDTF">2020-07-23T13:53:03Z</dcterms:created>
  <dcterms:modified xsi:type="dcterms:W3CDTF">2021-10-20T22:10:21Z</dcterms:modified>
</cp:coreProperties>
</file>