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64" r:id="rId2"/>
    <p:sldId id="265" r:id="rId3"/>
    <p:sldId id="269" r:id="rId4"/>
    <p:sldId id="271" r:id="rId5"/>
    <p:sldId id="272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3676FD-C7BA-41B9-A46F-EA50A1D839D4}">
          <p14:sldIdLst>
            <p14:sldId id="264"/>
            <p14:sldId id="265"/>
            <p14:sldId id="269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2" autoAdjust="0"/>
  </p:normalViewPr>
  <p:slideViewPr>
    <p:cSldViewPr>
      <p:cViewPr varScale="1">
        <p:scale>
          <a:sx n="65" d="100"/>
          <a:sy n="65" d="100"/>
        </p:scale>
        <p:origin x="15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1D42A-FC30-4B76-8F8E-4426D045DCF8}" type="doc">
      <dgm:prSet loTypeId="urn:microsoft.com/office/officeart/2005/8/layout/list1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92FB4EA-0FEA-4979-823C-968B222DE365}">
      <dgm:prSet phldrT="[Text]"/>
      <dgm:spPr/>
      <dgm:t>
        <a:bodyPr/>
        <a:lstStyle/>
        <a:p>
          <a:r>
            <a:rPr lang="en-US" smtClean="0">
              <a:latin typeface="Calibri" pitchFamily="34" charset="0"/>
              <a:cs typeface="Calibri" pitchFamily="34" charset="0"/>
            </a:rPr>
            <a:t>Terdapat dua pihak</a:t>
          </a:r>
          <a:endParaRPr lang="en-US" dirty="0"/>
        </a:p>
      </dgm:t>
    </dgm:pt>
    <dgm:pt modelId="{C8E1E680-256E-4592-B2B3-0F7B35848838}" type="parTrans" cxnId="{7B940EDF-6816-47E4-9463-C277D6BEE282}">
      <dgm:prSet/>
      <dgm:spPr/>
      <dgm:t>
        <a:bodyPr/>
        <a:lstStyle/>
        <a:p>
          <a:endParaRPr lang="en-US"/>
        </a:p>
      </dgm:t>
    </dgm:pt>
    <dgm:pt modelId="{BC5F96BA-D317-43CB-9F71-09C8E8665652}" type="sibTrans" cxnId="{7B940EDF-6816-47E4-9463-C277D6BEE282}">
      <dgm:prSet/>
      <dgm:spPr/>
      <dgm:t>
        <a:bodyPr/>
        <a:lstStyle/>
        <a:p>
          <a:endParaRPr lang="en-US"/>
        </a:p>
      </dgm:t>
    </dgm:pt>
    <dgm:pt modelId="{206584F1-1D77-4741-A790-34E206C9146B}">
      <dgm:prSet phldrT="[Text]"/>
      <dgm:spPr/>
      <dgm:t>
        <a:bodyPr/>
        <a:lstStyle/>
        <a:p>
          <a:r>
            <a:rPr kumimoji="0" lang="en-US" i="0" u="none" strike="noStrike" cap="none" spc="0" normalizeH="0" baseline="0" noProof="0" smtClean="0">
              <a:ln/>
              <a:effectLst/>
              <a:uLnTx/>
              <a:uFillTx/>
              <a:latin typeface="Calibri" pitchFamily="34" charset="0"/>
              <a:cs typeface="Calibri" pitchFamily="34" charset="0"/>
            </a:rPr>
            <a:t>Adanya komunikasi langsung</a:t>
          </a:r>
          <a:endParaRPr lang="en-US" dirty="0"/>
        </a:p>
      </dgm:t>
    </dgm:pt>
    <dgm:pt modelId="{020F21A3-0E1D-41BD-93BB-F7DD51E72182}" type="parTrans" cxnId="{BB2012C6-E7B8-492C-AC0B-924A0B5E79A2}">
      <dgm:prSet/>
      <dgm:spPr/>
      <dgm:t>
        <a:bodyPr/>
        <a:lstStyle/>
        <a:p>
          <a:endParaRPr lang="en-US"/>
        </a:p>
      </dgm:t>
    </dgm:pt>
    <dgm:pt modelId="{6616493B-7198-41E3-BB4D-A3C293F1C9E7}" type="sibTrans" cxnId="{BB2012C6-E7B8-492C-AC0B-924A0B5E79A2}">
      <dgm:prSet/>
      <dgm:spPr/>
      <dgm:t>
        <a:bodyPr/>
        <a:lstStyle/>
        <a:p>
          <a:endParaRPr lang="en-US"/>
        </a:p>
      </dgm:t>
    </dgm:pt>
    <dgm:pt modelId="{170D4D4F-C114-4029-B16A-273FA5603588}">
      <dgm:prSet phldrT="[Text]"/>
      <dgm:spPr/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Terjadi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konflik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pertentangan</a:t>
          </a:r>
          <a:endParaRPr lang="en-US" dirty="0"/>
        </a:p>
      </dgm:t>
    </dgm:pt>
    <dgm:pt modelId="{E4D12167-055F-47F1-A7BB-FC06347AB8D1}" type="parTrans" cxnId="{45F95949-7D98-45DE-86D4-96F5A9A7E9BB}">
      <dgm:prSet/>
      <dgm:spPr/>
      <dgm:t>
        <a:bodyPr/>
        <a:lstStyle/>
        <a:p>
          <a:endParaRPr lang="en-US"/>
        </a:p>
      </dgm:t>
    </dgm:pt>
    <dgm:pt modelId="{544F7EAA-62E8-432B-81D1-E6C2F7F4ED45}" type="sibTrans" cxnId="{45F95949-7D98-45DE-86D4-96F5A9A7E9BB}">
      <dgm:prSet/>
      <dgm:spPr/>
      <dgm:t>
        <a:bodyPr/>
        <a:lstStyle/>
        <a:p>
          <a:endParaRPr lang="en-US"/>
        </a:p>
      </dgm:t>
    </dgm:pt>
    <dgm:pt modelId="{DC92AAD3-90FD-45C0-B7CC-AA3F32F92EDB}">
      <dgm:prSet phldrT="[Text]"/>
      <dgm:spPr/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Konflik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diselesaikan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melalui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tawar-menawar</a:t>
          </a:r>
          <a:endParaRPr lang="en-US" dirty="0"/>
        </a:p>
      </dgm:t>
    </dgm:pt>
    <dgm:pt modelId="{D985A04D-0D80-4635-AE8A-B000C18EDEC4}" type="parTrans" cxnId="{165EBCE1-2440-4C46-B9BE-9D12ADE798B1}">
      <dgm:prSet/>
      <dgm:spPr/>
      <dgm:t>
        <a:bodyPr/>
        <a:lstStyle/>
        <a:p>
          <a:endParaRPr lang="en-US"/>
        </a:p>
      </dgm:t>
    </dgm:pt>
    <dgm:pt modelId="{10D32B12-3C74-444C-8B89-09138E9D09D3}" type="sibTrans" cxnId="{165EBCE1-2440-4C46-B9BE-9D12ADE798B1}">
      <dgm:prSet/>
      <dgm:spPr/>
      <dgm:t>
        <a:bodyPr/>
        <a:lstStyle/>
        <a:p>
          <a:endParaRPr lang="en-US"/>
        </a:p>
      </dgm:t>
    </dgm:pt>
    <dgm:pt modelId="{31EE98D0-495C-426F-A189-40CC957BB8BE}">
      <dgm:prSet phldrT="[Text]"/>
      <dgm:spPr/>
      <dgm:t>
        <a:bodyPr/>
        <a:lstStyle/>
        <a:p>
          <a:r>
            <a:rPr lang="en-US" dirty="0" err="1" smtClean="0">
              <a:latin typeface="Calibri" pitchFamily="34" charset="0"/>
              <a:cs typeface="Calibri" pitchFamily="34" charset="0"/>
            </a:rPr>
            <a:t>Terjadi</a:t>
          </a:r>
          <a:r>
            <a:rPr lang="en-US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dirty="0" err="1" smtClean="0">
              <a:latin typeface="Calibri" pitchFamily="34" charset="0"/>
              <a:cs typeface="Calibri" pitchFamily="34" charset="0"/>
            </a:rPr>
            <a:t>kesepakatan</a:t>
          </a:r>
          <a:endParaRPr lang="en-US" dirty="0"/>
        </a:p>
      </dgm:t>
    </dgm:pt>
    <dgm:pt modelId="{8C350009-8075-4C15-AC17-A0F1AF39B467}" type="parTrans" cxnId="{5FAB864C-1DC3-42CB-84F0-12541F0DF27A}">
      <dgm:prSet/>
      <dgm:spPr/>
      <dgm:t>
        <a:bodyPr/>
        <a:lstStyle/>
        <a:p>
          <a:endParaRPr lang="en-US"/>
        </a:p>
      </dgm:t>
    </dgm:pt>
    <dgm:pt modelId="{8E728376-31F1-4CC7-98DD-1544443482F1}" type="sibTrans" cxnId="{5FAB864C-1DC3-42CB-84F0-12541F0DF27A}">
      <dgm:prSet/>
      <dgm:spPr/>
      <dgm:t>
        <a:bodyPr/>
        <a:lstStyle/>
        <a:p>
          <a:endParaRPr lang="en-US"/>
        </a:p>
      </dgm:t>
    </dgm:pt>
    <dgm:pt modelId="{949BA344-37C6-40C1-8FCE-710766B6ECB8}" type="pres">
      <dgm:prSet presAssocID="{F5F1D42A-FC30-4B76-8F8E-4426D045DCF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364ABC-C34E-4B21-B61D-EEE5CFD65E4B}" type="pres">
      <dgm:prSet presAssocID="{592FB4EA-0FEA-4979-823C-968B222DE365}" presName="parentLin" presStyleCnt="0"/>
      <dgm:spPr/>
    </dgm:pt>
    <dgm:pt modelId="{21B20F43-24E4-4042-BF70-DE7E656A449C}" type="pres">
      <dgm:prSet presAssocID="{592FB4EA-0FEA-4979-823C-968B222DE365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F3309C4-1F24-4AEA-83BF-138198E303A0}" type="pres">
      <dgm:prSet presAssocID="{592FB4EA-0FEA-4979-823C-968B222DE36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928C2-321A-48B9-943D-91884D617739}" type="pres">
      <dgm:prSet presAssocID="{592FB4EA-0FEA-4979-823C-968B222DE365}" presName="negativeSpace" presStyleCnt="0"/>
      <dgm:spPr/>
    </dgm:pt>
    <dgm:pt modelId="{B32A4414-72E9-4AD8-8A77-14E94E8D4549}" type="pres">
      <dgm:prSet presAssocID="{592FB4EA-0FEA-4979-823C-968B222DE365}" presName="childText" presStyleLbl="conFgAcc1" presStyleIdx="0" presStyleCnt="5">
        <dgm:presLayoutVars>
          <dgm:bulletEnabled val="1"/>
        </dgm:presLayoutVars>
      </dgm:prSet>
      <dgm:spPr/>
    </dgm:pt>
    <dgm:pt modelId="{9357654A-FEE6-45FC-B214-FA1B9C1EA370}" type="pres">
      <dgm:prSet presAssocID="{BC5F96BA-D317-43CB-9F71-09C8E8665652}" presName="spaceBetweenRectangles" presStyleCnt="0"/>
      <dgm:spPr/>
    </dgm:pt>
    <dgm:pt modelId="{ED2B4D64-9EA3-4D95-A587-DC5B75FDC303}" type="pres">
      <dgm:prSet presAssocID="{206584F1-1D77-4741-A790-34E206C9146B}" presName="parentLin" presStyleCnt="0"/>
      <dgm:spPr/>
    </dgm:pt>
    <dgm:pt modelId="{070E9185-E5C0-4BF9-B79E-EB58EC601DA4}" type="pres">
      <dgm:prSet presAssocID="{206584F1-1D77-4741-A790-34E206C9146B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66FE66C-0191-41A6-BF0E-E33B7099F422}" type="pres">
      <dgm:prSet presAssocID="{206584F1-1D77-4741-A790-34E206C9146B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A98842-900C-4BB3-AFA2-79EEAE46A8EF}" type="pres">
      <dgm:prSet presAssocID="{206584F1-1D77-4741-A790-34E206C9146B}" presName="negativeSpace" presStyleCnt="0"/>
      <dgm:spPr/>
    </dgm:pt>
    <dgm:pt modelId="{EF7AC730-68AC-48D4-BC12-36628ED4C373}" type="pres">
      <dgm:prSet presAssocID="{206584F1-1D77-4741-A790-34E206C9146B}" presName="childText" presStyleLbl="conFgAcc1" presStyleIdx="1" presStyleCnt="5">
        <dgm:presLayoutVars>
          <dgm:bulletEnabled val="1"/>
        </dgm:presLayoutVars>
      </dgm:prSet>
      <dgm:spPr/>
    </dgm:pt>
    <dgm:pt modelId="{87CE77C2-75E8-4BE3-8B65-4620139A9630}" type="pres">
      <dgm:prSet presAssocID="{6616493B-7198-41E3-BB4D-A3C293F1C9E7}" presName="spaceBetweenRectangles" presStyleCnt="0"/>
      <dgm:spPr/>
    </dgm:pt>
    <dgm:pt modelId="{08A9D62C-4B58-4342-A280-17433A61E779}" type="pres">
      <dgm:prSet presAssocID="{170D4D4F-C114-4029-B16A-273FA5603588}" presName="parentLin" presStyleCnt="0"/>
      <dgm:spPr/>
    </dgm:pt>
    <dgm:pt modelId="{CD73B500-85FD-4CEA-8837-449889A2994C}" type="pres">
      <dgm:prSet presAssocID="{170D4D4F-C114-4029-B16A-273FA5603588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BBB18E38-F187-4F35-B9E3-09871A3C5C45}" type="pres">
      <dgm:prSet presAssocID="{170D4D4F-C114-4029-B16A-273FA5603588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634053-2D22-48F5-920B-4FE9DE0D5E96}" type="pres">
      <dgm:prSet presAssocID="{170D4D4F-C114-4029-B16A-273FA5603588}" presName="negativeSpace" presStyleCnt="0"/>
      <dgm:spPr/>
    </dgm:pt>
    <dgm:pt modelId="{BB9EEA46-6620-4FBB-9824-8EDBA4A86678}" type="pres">
      <dgm:prSet presAssocID="{170D4D4F-C114-4029-B16A-273FA5603588}" presName="childText" presStyleLbl="conFgAcc1" presStyleIdx="2" presStyleCnt="5">
        <dgm:presLayoutVars>
          <dgm:bulletEnabled val="1"/>
        </dgm:presLayoutVars>
      </dgm:prSet>
      <dgm:spPr/>
    </dgm:pt>
    <dgm:pt modelId="{3325701B-533A-4110-98EE-51A9D1252D24}" type="pres">
      <dgm:prSet presAssocID="{544F7EAA-62E8-432B-81D1-E6C2F7F4ED45}" presName="spaceBetweenRectangles" presStyleCnt="0"/>
      <dgm:spPr/>
    </dgm:pt>
    <dgm:pt modelId="{21E06A19-B387-41C2-A31F-21C58C1B2701}" type="pres">
      <dgm:prSet presAssocID="{DC92AAD3-90FD-45C0-B7CC-AA3F32F92EDB}" presName="parentLin" presStyleCnt="0"/>
      <dgm:spPr/>
    </dgm:pt>
    <dgm:pt modelId="{A3994B95-8F69-41D5-896F-B7BA5560DDC5}" type="pres">
      <dgm:prSet presAssocID="{DC92AAD3-90FD-45C0-B7CC-AA3F32F92EDB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814ED2C5-AF0A-4414-B005-75AF7D57609B}" type="pres">
      <dgm:prSet presAssocID="{DC92AAD3-90FD-45C0-B7CC-AA3F32F92ED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F3D86-51CB-4B2F-A386-71959A8E3C93}" type="pres">
      <dgm:prSet presAssocID="{DC92AAD3-90FD-45C0-B7CC-AA3F32F92EDB}" presName="negativeSpace" presStyleCnt="0"/>
      <dgm:spPr/>
    </dgm:pt>
    <dgm:pt modelId="{58A2B292-E07A-4698-A826-45AF2A3AC1F6}" type="pres">
      <dgm:prSet presAssocID="{DC92AAD3-90FD-45C0-B7CC-AA3F32F92EDB}" presName="childText" presStyleLbl="conFgAcc1" presStyleIdx="3" presStyleCnt="5">
        <dgm:presLayoutVars>
          <dgm:bulletEnabled val="1"/>
        </dgm:presLayoutVars>
      </dgm:prSet>
      <dgm:spPr/>
    </dgm:pt>
    <dgm:pt modelId="{5CF6ECFC-F2E7-472C-9F16-38A9E2BAC7CF}" type="pres">
      <dgm:prSet presAssocID="{10D32B12-3C74-444C-8B89-09138E9D09D3}" presName="spaceBetweenRectangles" presStyleCnt="0"/>
      <dgm:spPr/>
    </dgm:pt>
    <dgm:pt modelId="{27E80191-A631-4572-87E7-8851C14B59BD}" type="pres">
      <dgm:prSet presAssocID="{31EE98D0-495C-426F-A189-40CC957BB8BE}" presName="parentLin" presStyleCnt="0"/>
      <dgm:spPr/>
    </dgm:pt>
    <dgm:pt modelId="{194335BE-0D52-4761-9778-5FE7A9EA457D}" type="pres">
      <dgm:prSet presAssocID="{31EE98D0-495C-426F-A189-40CC957BB8B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6AA00B62-0789-4B50-B544-48F072A049FC}" type="pres">
      <dgm:prSet presAssocID="{31EE98D0-495C-426F-A189-40CC957BB8B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70178-E51E-458D-9679-81EC3C3CB252}" type="pres">
      <dgm:prSet presAssocID="{31EE98D0-495C-426F-A189-40CC957BB8BE}" presName="negativeSpace" presStyleCnt="0"/>
      <dgm:spPr/>
    </dgm:pt>
    <dgm:pt modelId="{11A1109C-0948-47DA-AD26-3F3DCAB18965}" type="pres">
      <dgm:prSet presAssocID="{31EE98D0-495C-426F-A189-40CC957BB8B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28D0A60-3860-46EF-BB29-A38ED2517337}" type="presOf" srcId="{31EE98D0-495C-426F-A189-40CC957BB8BE}" destId="{194335BE-0D52-4761-9778-5FE7A9EA457D}" srcOrd="0" destOrd="0" presId="urn:microsoft.com/office/officeart/2005/8/layout/list1"/>
    <dgm:cxn modelId="{5FAB864C-1DC3-42CB-84F0-12541F0DF27A}" srcId="{F5F1D42A-FC30-4B76-8F8E-4426D045DCF8}" destId="{31EE98D0-495C-426F-A189-40CC957BB8BE}" srcOrd="4" destOrd="0" parTransId="{8C350009-8075-4C15-AC17-A0F1AF39B467}" sibTransId="{8E728376-31F1-4CC7-98DD-1544443482F1}"/>
    <dgm:cxn modelId="{FD0E5ECD-6239-4EAF-908B-D3A8D71A745E}" type="presOf" srcId="{592FB4EA-0FEA-4979-823C-968B222DE365}" destId="{CF3309C4-1F24-4AEA-83BF-138198E303A0}" srcOrd="1" destOrd="0" presId="urn:microsoft.com/office/officeart/2005/8/layout/list1"/>
    <dgm:cxn modelId="{1F97032D-BCF9-4136-BA3F-7071B4BFD7AC}" type="presOf" srcId="{592FB4EA-0FEA-4979-823C-968B222DE365}" destId="{21B20F43-24E4-4042-BF70-DE7E656A449C}" srcOrd="0" destOrd="0" presId="urn:microsoft.com/office/officeart/2005/8/layout/list1"/>
    <dgm:cxn modelId="{A504D248-93DD-4A33-AFD0-0DEB089140F3}" type="presOf" srcId="{31EE98D0-495C-426F-A189-40CC957BB8BE}" destId="{6AA00B62-0789-4B50-B544-48F072A049FC}" srcOrd="1" destOrd="0" presId="urn:microsoft.com/office/officeart/2005/8/layout/list1"/>
    <dgm:cxn modelId="{1CD2F6FD-33BF-4286-BB67-9FFD0AA9CC3D}" type="presOf" srcId="{170D4D4F-C114-4029-B16A-273FA5603588}" destId="{CD73B500-85FD-4CEA-8837-449889A2994C}" srcOrd="0" destOrd="0" presId="urn:microsoft.com/office/officeart/2005/8/layout/list1"/>
    <dgm:cxn modelId="{B5D50FF2-9C80-4169-B004-6A63E808C13C}" type="presOf" srcId="{170D4D4F-C114-4029-B16A-273FA5603588}" destId="{BBB18E38-F187-4F35-B9E3-09871A3C5C45}" srcOrd="1" destOrd="0" presId="urn:microsoft.com/office/officeart/2005/8/layout/list1"/>
    <dgm:cxn modelId="{7B940EDF-6816-47E4-9463-C277D6BEE282}" srcId="{F5F1D42A-FC30-4B76-8F8E-4426D045DCF8}" destId="{592FB4EA-0FEA-4979-823C-968B222DE365}" srcOrd="0" destOrd="0" parTransId="{C8E1E680-256E-4592-B2B3-0F7B35848838}" sibTransId="{BC5F96BA-D317-43CB-9F71-09C8E8665652}"/>
    <dgm:cxn modelId="{9AF70B28-F819-4263-9BC8-084E9ADB2260}" type="presOf" srcId="{206584F1-1D77-4741-A790-34E206C9146B}" destId="{A66FE66C-0191-41A6-BF0E-E33B7099F422}" srcOrd="1" destOrd="0" presId="urn:microsoft.com/office/officeart/2005/8/layout/list1"/>
    <dgm:cxn modelId="{1F6A30BB-97EE-47CA-B7D6-68A6C4E418C5}" type="presOf" srcId="{DC92AAD3-90FD-45C0-B7CC-AA3F32F92EDB}" destId="{814ED2C5-AF0A-4414-B005-75AF7D57609B}" srcOrd="1" destOrd="0" presId="urn:microsoft.com/office/officeart/2005/8/layout/list1"/>
    <dgm:cxn modelId="{9B36E164-9036-4F1B-9CA2-8CA2FD85D32C}" type="presOf" srcId="{DC92AAD3-90FD-45C0-B7CC-AA3F32F92EDB}" destId="{A3994B95-8F69-41D5-896F-B7BA5560DDC5}" srcOrd="0" destOrd="0" presId="urn:microsoft.com/office/officeart/2005/8/layout/list1"/>
    <dgm:cxn modelId="{0B67D5A7-9A84-4586-99D7-1974BDECD96E}" type="presOf" srcId="{206584F1-1D77-4741-A790-34E206C9146B}" destId="{070E9185-E5C0-4BF9-B79E-EB58EC601DA4}" srcOrd="0" destOrd="0" presId="urn:microsoft.com/office/officeart/2005/8/layout/list1"/>
    <dgm:cxn modelId="{BB2012C6-E7B8-492C-AC0B-924A0B5E79A2}" srcId="{F5F1D42A-FC30-4B76-8F8E-4426D045DCF8}" destId="{206584F1-1D77-4741-A790-34E206C9146B}" srcOrd="1" destOrd="0" parTransId="{020F21A3-0E1D-41BD-93BB-F7DD51E72182}" sibTransId="{6616493B-7198-41E3-BB4D-A3C293F1C9E7}"/>
    <dgm:cxn modelId="{45F95949-7D98-45DE-86D4-96F5A9A7E9BB}" srcId="{F5F1D42A-FC30-4B76-8F8E-4426D045DCF8}" destId="{170D4D4F-C114-4029-B16A-273FA5603588}" srcOrd="2" destOrd="0" parTransId="{E4D12167-055F-47F1-A7BB-FC06347AB8D1}" sibTransId="{544F7EAA-62E8-432B-81D1-E6C2F7F4ED45}"/>
    <dgm:cxn modelId="{273BEB0B-443A-4757-AC3E-6EE6FAB667C3}" type="presOf" srcId="{F5F1D42A-FC30-4B76-8F8E-4426D045DCF8}" destId="{949BA344-37C6-40C1-8FCE-710766B6ECB8}" srcOrd="0" destOrd="0" presId="urn:microsoft.com/office/officeart/2005/8/layout/list1"/>
    <dgm:cxn modelId="{165EBCE1-2440-4C46-B9BE-9D12ADE798B1}" srcId="{F5F1D42A-FC30-4B76-8F8E-4426D045DCF8}" destId="{DC92AAD3-90FD-45C0-B7CC-AA3F32F92EDB}" srcOrd="3" destOrd="0" parTransId="{D985A04D-0D80-4635-AE8A-B000C18EDEC4}" sibTransId="{10D32B12-3C74-444C-8B89-09138E9D09D3}"/>
    <dgm:cxn modelId="{A6293258-BA5D-46F4-BAF9-56F3417B5D67}" type="presParOf" srcId="{949BA344-37C6-40C1-8FCE-710766B6ECB8}" destId="{7D364ABC-C34E-4B21-B61D-EEE5CFD65E4B}" srcOrd="0" destOrd="0" presId="urn:microsoft.com/office/officeart/2005/8/layout/list1"/>
    <dgm:cxn modelId="{CDC0B050-AD1B-43BF-9033-5A0C5DDD89DD}" type="presParOf" srcId="{7D364ABC-C34E-4B21-B61D-EEE5CFD65E4B}" destId="{21B20F43-24E4-4042-BF70-DE7E656A449C}" srcOrd="0" destOrd="0" presId="urn:microsoft.com/office/officeart/2005/8/layout/list1"/>
    <dgm:cxn modelId="{9631B48D-7B81-4848-8ED2-6D76E5884B29}" type="presParOf" srcId="{7D364ABC-C34E-4B21-B61D-EEE5CFD65E4B}" destId="{CF3309C4-1F24-4AEA-83BF-138198E303A0}" srcOrd="1" destOrd="0" presId="urn:microsoft.com/office/officeart/2005/8/layout/list1"/>
    <dgm:cxn modelId="{ECAA3C4B-E10E-4CCD-8C68-C0EE7D0D61B4}" type="presParOf" srcId="{949BA344-37C6-40C1-8FCE-710766B6ECB8}" destId="{37E928C2-321A-48B9-943D-91884D617739}" srcOrd="1" destOrd="0" presId="urn:microsoft.com/office/officeart/2005/8/layout/list1"/>
    <dgm:cxn modelId="{2B9BC0C4-AE50-44BE-A3AD-C910DFEC5CB7}" type="presParOf" srcId="{949BA344-37C6-40C1-8FCE-710766B6ECB8}" destId="{B32A4414-72E9-4AD8-8A77-14E94E8D4549}" srcOrd="2" destOrd="0" presId="urn:microsoft.com/office/officeart/2005/8/layout/list1"/>
    <dgm:cxn modelId="{EBB0A2C1-F67F-4ECB-BF0B-39EDB16498B6}" type="presParOf" srcId="{949BA344-37C6-40C1-8FCE-710766B6ECB8}" destId="{9357654A-FEE6-45FC-B214-FA1B9C1EA370}" srcOrd="3" destOrd="0" presId="urn:microsoft.com/office/officeart/2005/8/layout/list1"/>
    <dgm:cxn modelId="{38185833-880E-445D-8177-16475744D198}" type="presParOf" srcId="{949BA344-37C6-40C1-8FCE-710766B6ECB8}" destId="{ED2B4D64-9EA3-4D95-A587-DC5B75FDC303}" srcOrd="4" destOrd="0" presId="urn:microsoft.com/office/officeart/2005/8/layout/list1"/>
    <dgm:cxn modelId="{4277F48A-0491-45B9-AD27-21D502CAD365}" type="presParOf" srcId="{ED2B4D64-9EA3-4D95-A587-DC5B75FDC303}" destId="{070E9185-E5C0-4BF9-B79E-EB58EC601DA4}" srcOrd="0" destOrd="0" presId="urn:microsoft.com/office/officeart/2005/8/layout/list1"/>
    <dgm:cxn modelId="{95B6DECB-2BDE-4203-8C86-6EE38F88D4BC}" type="presParOf" srcId="{ED2B4D64-9EA3-4D95-A587-DC5B75FDC303}" destId="{A66FE66C-0191-41A6-BF0E-E33B7099F422}" srcOrd="1" destOrd="0" presId="urn:microsoft.com/office/officeart/2005/8/layout/list1"/>
    <dgm:cxn modelId="{74BA41D0-8D53-48B2-8B64-BFFD0705FE56}" type="presParOf" srcId="{949BA344-37C6-40C1-8FCE-710766B6ECB8}" destId="{03A98842-900C-4BB3-AFA2-79EEAE46A8EF}" srcOrd="5" destOrd="0" presId="urn:microsoft.com/office/officeart/2005/8/layout/list1"/>
    <dgm:cxn modelId="{9C6A902C-58F5-43ED-A6D0-194CD030E63E}" type="presParOf" srcId="{949BA344-37C6-40C1-8FCE-710766B6ECB8}" destId="{EF7AC730-68AC-48D4-BC12-36628ED4C373}" srcOrd="6" destOrd="0" presId="urn:microsoft.com/office/officeart/2005/8/layout/list1"/>
    <dgm:cxn modelId="{ED5AAE27-9DF2-4F4F-9D5A-1B2872835E4F}" type="presParOf" srcId="{949BA344-37C6-40C1-8FCE-710766B6ECB8}" destId="{87CE77C2-75E8-4BE3-8B65-4620139A9630}" srcOrd="7" destOrd="0" presId="urn:microsoft.com/office/officeart/2005/8/layout/list1"/>
    <dgm:cxn modelId="{B9CE12A7-1809-4B3F-9B19-4FF4F4F9B649}" type="presParOf" srcId="{949BA344-37C6-40C1-8FCE-710766B6ECB8}" destId="{08A9D62C-4B58-4342-A280-17433A61E779}" srcOrd="8" destOrd="0" presId="urn:microsoft.com/office/officeart/2005/8/layout/list1"/>
    <dgm:cxn modelId="{C54AA2B7-7AA3-4ADC-842E-3942B7EA0500}" type="presParOf" srcId="{08A9D62C-4B58-4342-A280-17433A61E779}" destId="{CD73B500-85FD-4CEA-8837-449889A2994C}" srcOrd="0" destOrd="0" presId="urn:microsoft.com/office/officeart/2005/8/layout/list1"/>
    <dgm:cxn modelId="{1CDD3664-8C96-4BC3-811C-21DBA84DEDD9}" type="presParOf" srcId="{08A9D62C-4B58-4342-A280-17433A61E779}" destId="{BBB18E38-F187-4F35-B9E3-09871A3C5C45}" srcOrd="1" destOrd="0" presId="urn:microsoft.com/office/officeart/2005/8/layout/list1"/>
    <dgm:cxn modelId="{083E3A3A-D1EF-4DFF-93DB-AB40D59CE00E}" type="presParOf" srcId="{949BA344-37C6-40C1-8FCE-710766B6ECB8}" destId="{61634053-2D22-48F5-920B-4FE9DE0D5E96}" srcOrd="9" destOrd="0" presId="urn:microsoft.com/office/officeart/2005/8/layout/list1"/>
    <dgm:cxn modelId="{86D6FD67-A939-44EF-8602-B927D460EE71}" type="presParOf" srcId="{949BA344-37C6-40C1-8FCE-710766B6ECB8}" destId="{BB9EEA46-6620-4FBB-9824-8EDBA4A86678}" srcOrd="10" destOrd="0" presId="urn:microsoft.com/office/officeart/2005/8/layout/list1"/>
    <dgm:cxn modelId="{6FC57C58-0DE7-4254-802E-8236E928187C}" type="presParOf" srcId="{949BA344-37C6-40C1-8FCE-710766B6ECB8}" destId="{3325701B-533A-4110-98EE-51A9D1252D24}" srcOrd="11" destOrd="0" presId="urn:microsoft.com/office/officeart/2005/8/layout/list1"/>
    <dgm:cxn modelId="{28C6C648-4ADD-4E2E-9A68-52B086152BD3}" type="presParOf" srcId="{949BA344-37C6-40C1-8FCE-710766B6ECB8}" destId="{21E06A19-B387-41C2-A31F-21C58C1B2701}" srcOrd="12" destOrd="0" presId="urn:microsoft.com/office/officeart/2005/8/layout/list1"/>
    <dgm:cxn modelId="{54C0C07E-3FBF-417D-A951-E72C2E103537}" type="presParOf" srcId="{21E06A19-B387-41C2-A31F-21C58C1B2701}" destId="{A3994B95-8F69-41D5-896F-B7BA5560DDC5}" srcOrd="0" destOrd="0" presId="urn:microsoft.com/office/officeart/2005/8/layout/list1"/>
    <dgm:cxn modelId="{C6A3CC29-8839-4DA5-909E-85F4FA4FF230}" type="presParOf" srcId="{21E06A19-B387-41C2-A31F-21C58C1B2701}" destId="{814ED2C5-AF0A-4414-B005-75AF7D57609B}" srcOrd="1" destOrd="0" presId="urn:microsoft.com/office/officeart/2005/8/layout/list1"/>
    <dgm:cxn modelId="{84C751B1-6C4D-47F0-9239-CDDDDC3BBECA}" type="presParOf" srcId="{949BA344-37C6-40C1-8FCE-710766B6ECB8}" destId="{EE5F3D86-51CB-4B2F-A386-71959A8E3C93}" srcOrd="13" destOrd="0" presId="urn:microsoft.com/office/officeart/2005/8/layout/list1"/>
    <dgm:cxn modelId="{630D27BE-55BF-4864-8F03-99D693B0A8B4}" type="presParOf" srcId="{949BA344-37C6-40C1-8FCE-710766B6ECB8}" destId="{58A2B292-E07A-4698-A826-45AF2A3AC1F6}" srcOrd="14" destOrd="0" presId="urn:microsoft.com/office/officeart/2005/8/layout/list1"/>
    <dgm:cxn modelId="{72209DF2-76AC-46FE-8DF5-04AF71DF1BCD}" type="presParOf" srcId="{949BA344-37C6-40C1-8FCE-710766B6ECB8}" destId="{5CF6ECFC-F2E7-472C-9F16-38A9E2BAC7CF}" srcOrd="15" destOrd="0" presId="urn:microsoft.com/office/officeart/2005/8/layout/list1"/>
    <dgm:cxn modelId="{1AAA7A25-1551-4B85-81C7-9CCFA599C598}" type="presParOf" srcId="{949BA344-37C6-40C1-8FCE-710766B6ECB8}" destId="{27E80191-A631-4572-87E7-8851C14B59BD}" srcOrd="16" destOrd="0" presId="urn:microsoft.com/office/officeart/2005/8/layout/list1"/>
    <dgm:cxn modelId="{D34F3153-905D-481A-B4BA-3E2460AAC760}" type="presParOf" srcId="{27E80191-A631-4572-87E7-8851C14B59BD}" destId="{194335BE-0D52-4761-9778-5FE7A9EA457D}" srcOrd="0" destOrd="0" presId="urn:microsoft.com/office/officeart/2005/8/layout/list1"/>
    <dgm:cxn modelId="{AD17CBFE-EA36-4EC1-AB7A-B45C3D7BD605}" type="presParOf" srcId="{27E80191-A631-4572-87E7-8851C14B59BD}" destId="{6AA00B62-0789-4B50-B544-48F072A049FC}" srcOrd="1" destOrd="0" presId="urn:microsoft.com/office/officeart/2005/8/layout/list1"/>
    <dgm:cxn modelId="{A7A45AC0-51AC-4BA8-B600-98D6847D99C8}" type="presParOf" srcId="{949BA344-37C6-40C1-8FCE-710766B6ECB8}" destId="{4A970178-E51E-458D-9679-81EC3C3CB252}" srcOrd="17" destOrd="0" presId="urn:microsoft.com/office/officeart/2005/8/layout/list1"/>
    <dgm:cxn modelId="{2EEF777F-9D33-4983-9342-AF09109D681E}" type="presParOf" srcId="{949BA344-37C6-40C1-8FCE-710766B6ECB8}" destId="{11A1109C-0948-47DA-AD26-3F3DCAB1896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2A4414-72E9-4AD8-8A77-14E94E8D4549}">
      <dsp:nvSpPr>
        <dsp:cNvPr id="0" name=""/>
        <dsp:cNvSpPr/>
      </dsp:nvSpPr>
      <dsp:spPr>
        <a:xfrm>
          <a:off x="0" y="481499"/>
          <a:ext cx="7162800" cy="504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309C4-1F24-4AEA-83BF-138198E303A0}">
      <dsp:nvSpPr>
        <dsp:cNvPr id="0" name=""/>
        <dsp:cNvSpPr/>
      </dsp:nvSpPr>
      <dsp:spPr>
        <a:xfrm>
          <a:off x="358140" y="186299"/>
          <a:ext cx="501396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Calibri" pitchFamily="34" charset="0"/>
              <a:cs typeface="Calibri" pitchFamily="34" charset="0"/>
            </a:rPr>
            <a:t>Terdapat dua pihak</a:t>
          </a:r>
          <a:endParaRPr lang="en-US" sz="2000" kern="1200" dirty="0"/>
        </a:p>
      </dsp:txBody>
      <dsp:txXfrm>
        <a:off x="386961" y="215120"/>
        <a:ext cx="4956318" cy="532758"/>
      </dsp:txXfrm>
    </dsp:sp>
    <dsp:sp modelId="{EF7AC730-68AC-48D4-BC12-36628ED4C373}">
      <dsp:nvSpPr>
        <dsp:cNvPr id="0" name=""/>
        <dsp:cNvSpPr/>
      </dsp:nvSpPr>
      <dsp:spPr>
        <a:xfrm>
          <a:off x="0" y="1388699"/>
          <a:ext cx="7162800" cy="504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FE66C-0191-41A6-BF0E-E33B7099F422}">
      <dsp:nvSpPr>
        <dsp:cNvPr id="0" name=""/>
        <dsp:cNvSpPr/>
      </dsp:nvSpPr>
      <dsp:spPr>
        <a:xfrm>
          <a:off x="358140" y="1093499"/>
          <a:ext cx="501396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en-US" sz="2000" i="0" u="none" strike="noStrike" kern="1200" cap="none" spc="0" normalizeH="0" baseline="0" noProof="0" smtClean="0">
              <a:ln/>
              <a:effectLst/>
              <a:uLnTx/>
              <a:uFillTx/>
              <a:latin typeface="Calibri" pitchFamily="34" charset="0"/>
              <a:cs typeface="Calibri" pitchFamily="34" charset="0"/>
            </a:rPr>
            <a:t>Adanya komunikasi langsung</a:t>
          </a:r>
          <a:endParaRPr lang="en-US" sz="2000" kern="1200" dirty="0"/>
        </a:p>
      </dsp:txBody>
      <dsp:txXfrm>
        <a:off x="386961" y="1122320"/>
        <a:ext cx="4956318" cy="532758"/>
      </dsp:txXfrm>
    </dsp:sp>
    <dsp:sp modelId="{BB9EEA46-6620-4FBB-9824-8EDBA4A86678}">
      <dsp:nvSpPr>
        <dsp:cNvPr id="0" name=""/>
        <dsp:cNvSpPr/>
      </dsp:nvSpPr>
      <dsp:spPr>
        <a:xfrm>
          <a:off x="0" y="2295900"/>
          <a:ext cx="7162800" cy="504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18E38-F187-4F35-B9E3-09871A3C5C45}">
      <dsp:nvSpPr>
        <dsp:cNvPr id="0" name=""/>
        <dsp:cNvSpPr/>
      </dsp:nvSpPr>
      <dsp:spPr>
        <a:xfrm>
          <a:off x="358140" y="2000700"/>
          <a:ext cx="501396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Terjadi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konflik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atau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pertentangan</a:t>
          </a:r>
          <a:endParaRPr lang="en-US" sz="2000" kern="1200" dirty="0"/>
        </a:p>
      </dsp:txBody>
      <dsp:txXfrm>
        <a:off x="386961" y="2029521"/>
        <a:ext cx="4956318" cy="532758"/>
      </dsp:txXfrm>
    </dsp:sp>
    <dsp:sp modelId="{58A2B292-E07A-4698-A826-45AF2A3AC1F6}">
      <dsp:nvSpPr>
        <dsp:cNvPr id="0" name=""/>
        <dsp:cNvSpPr/>
      </dsp:nvSpPr>
      <dsp:spPr>
        <a:xfrm>
          <a:off x="0" y="3203099"/>
          <a:ext cx="7162800" cy="504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D2C5-AF0A-4414-B005-75AF7D57609B}">
      <dsp:nvSpPr>
        <dsp:cNvPr id="0" name=""/>
        <dsp:cNvSpPr/>
      </dsp:nvSpPr>
      <dsp:spPr>
        <a:xfrm>
          <a:off x="358140" y="2907900"/>
          <a:ext cx="501396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Konflik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diselesaikan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melalui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tawar-menawar</a:t>
          </a:r>
          <a:endParaRPr lang="en-US" sz="2000" kern="1200" dirty="0"/>
        </a:p>
      </dsp:txBody>
      <dsp:txXfrm>
        <a:off x="386961" y="2936721"/>
        <a:ext cx="4956318" cy="532758"/>
      </dsp:txXfrm>
    </dsp:sp>
    <dsp:sp modelId="{11A1109C-0948-47DA-AD26-3F3DCAB18965}">
      <dsp:nvSpPr>
        <dsp:cNvPr id="0" name=""/>
        <dsp:cNvSpPr/>
      </dsp:nvSpPr>
      <dsp:spPr>
        <a:xfrm>
          <a:off x="0" y="4110300"/>
          <a:ext cx="7162800" cy="50400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00B62-0789-4B50-B544-48F072A049FC}">
      <dsp:nvSpPr>
        <dsp:cNvPr id="0" name=""/>
        <dsp:cNvSpPr/>
      </dsp:nvSpPr>
      <dsp:spPr>
        <a:xfrm>
          <a:off x="358140" y="3815100"/>
          <a:ext cx="5013960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Terjadi</a:t>
          </a:r>
          <a:r>
            <a:rPr lang="en-US" sz="20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n-US" sz="2000" kern="1200" dirty="0" err="1" smtClean="0">
              <a:latin typeface="Calibri" pitchFamily="34" charset="0"/>
              <a:cs typeface="Calibri" pitchFamily="34" charset="0"/>
            </a:rPr>
            <a:t>kesepakatan</a:t>
          </a:r>
          <a:endParaRPr lang="en-US" sz="2000" kern="1200" dirty="0"/>
        </a:p>
      </dsp:txBody>
      <dsp:txXfrm>
        <a:off x="386961" y="3843921"/>
        <a:ext cx="49563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675F-18CC-4CE2-8748-0C8404A6630C}" type="datetimeFigureOut">
              <a:rPr lang="id-ID" smtClean="0"/>
              <a:pPr/>
              <a:t>10/01/2022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B8EB8-10BB-4664-8BF0-740226432910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0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0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312E-28C3-420B-BC04-FE5C23AFD336}" type="datetimeFigureOut">
              <a:rPr lang="en-US" smtClean="0"/>
              <a:pPr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28D4-AB8C-4D79-B822-D0C26FC380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F:\vvv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14400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2857216" y="6493528"/>
            <a:ext cx="29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CERDAS BERBAHASA INDONESIA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0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workplace-team-business-meeting-124577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US_Navy_030620-N-7391W-007_Cashier_Sue_Amine_assists_a_customer_at_the_Pearl_Harbor_Commissary,_run_by_Defense_Commissary_Agency's_(DeCA),_in_the_new_Pearl_Harbor_mall_complex,_which_opened_earlier_this_year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seller-buying-singapore-805630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licdomainpictures.net/view-image.php?image=76098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skal.co.id/berita/fiskal-2/4519/kerjasama-ekonomi-ri-jepang-dihentika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7317" y="60198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C:\Users\User\Pictures\cerdas x\bab6\leaves-on-white-background-725x54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" r="2382"/>
          <a:stretch/>
        </p:blipFill>
        <p:spPr bwMode="auto">
          <a:xfrm>
            <a:off x="0" y="0"/>
            <a:ext cx="9144000" cy="6248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2304633"/>
            <a:ext cx="8229600" cy="280076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id-ID" sz="4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id-ID" sz="4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id-ID" sz="44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BERNEGOSIASI MENINGKATKAN KEMAMPUAN DAN KEPERCAYAAN DIRI</a:t>
            </a:r>
            <a:endParaRPr lang="id-ID" sz="44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14400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57216" y="6493528"/>
            <a:ext cx="29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CERDAS BERBAHASA INDONESIA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837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5357826"/>
            <a:ext cx="9144000" cy="861774"/>
          </a:xfrm>
          <a:prstGeom prst="rect">
            <a:avLst/>
          </a:prstGeom>
          <a:solidFill>
            <a:schemeClr val="bg1">
              <a:lumMod val="85000"/>
              <a:lumOff val="15000"/>
              <a:alpha val="56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Negosiasi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proses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tawar-menawar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antara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dua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belah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pihak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dengan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tujuan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mencapai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sebuah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kesepakatan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bersama</a:t>
            </a:r>
            <a:r>
              <a:rPr lang="en-US" sz="25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</a:t>
            </a:r>
            <a:endParaRPr lang="id-ID" sz="25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6143644"/>
            <a:ext cx="2163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3"/>
              </a:rPr>
              <a:t>Sumber</a:t>
            </a:r>
            <a:r>
              <a:rPr lang="en-US" sz="12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3"/>
              </a:rPr>
              <a:t>: </a:t>
            </a:r>
            <a:r>
              <a:rPr lang="en-US" sz="1200" i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3"/>
              </a:rPr>
              <a:t>Unsplash</a:t>
            </a:r>
            <a:r>
              <a:rPr lang="en-US" sz="1200" i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  <a:hlinkClick r:id="rId3"/>
              </a:rPr>
              <a:t>, pixabay.com</a:t>
            </a:r>
            <a:endParaRPr lang="en-US" sz="1200" i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39531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/>
                <a:latin typeface="Calibri" pitchFamily="34" charset="0"/>
                <a:cs typeface="Calibri" pitchFamily="34" charset="0"/>
              </a:rPr>
              <a:t>CIRI-CIRI NEGOSIASI:</a:t>
            </a:r>
            <a:endParaRPr lang="id-ID" sz="4000" b="1" dirty="0">
              <a:solidFill>
                <a:srgbClr val="FF0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2626114"/>
              </p:ext>
            </p:extLst>
          </p:nvPr>
        </p:nvGraphicFramePr>
        <p:xfrm>
          <a:off x="838200" y="1447800"/>
          <a:ext cx="7162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482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38200" y="914400"/>
            <a:ext cx="7497471" cy="4851410"/>
            <a:chOff x="838200" y="1634490"/>
            <a:chExt cx="7497471" cy="4851410"/>
          </a:xfrm>
        </p:grpSpPr>
        <p:sp>
          <p:nvSpPr>
            <p:cNvPr id="5" name="TextBox 4"/>
            <p:cNvSpPr txBox="1"/>
            <p:nvPr/>
          </p:nvSpPr>
          <p:spPr>
            <a:xfrm>
              <a:off x="4830471" y="2384048"/>
              <a:ext cx="35052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Terdapat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dua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pihak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atau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lebih</a:t>
              </a:r>
              <a:endParaRPr lang="id-ID" sz="2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4648200"/>
              <a:ext cx="29718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Terciptanya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komunikasi</a:t>
              </a:r>
              <a:r>
                <a:rPr lang="en-US" sz="2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26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langsung</a:t>
              </a:r>
              <a:endParaRPr lang="id-ID" sz="26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10800000">
              <a:off x="3886200" y="4766103"/>
              <a:ext cx="762002" cy="415496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600">
                <a:solidFill>
                  <a:srgbClr val="FF0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038599" y="2524590"/>
              <a:ext cx="762001" cy="33648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600">
                <a:solidFill>
                  <a:srgbClr val="FF0000"/>
                </a:solidFill>
              </a:endParaRPr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301" y="1634490"/>
              <a:ext cx="3048000" cy="217551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943303" y="3711187"/>
              <a:ext cx="2314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3"/>
                </a:rPr>
                <a:t>Sumber</a:t>
              </a:r>
              <a:r>
                <a:rPr lang="en-US" sz="1200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3"/>
                </a:rPr>
                <a:t> : </a:t>
              </a:r>
              <a:r>
                <a:rPr lang="en-US" sz="1200" i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3"/>
                </a:rPr>
                <a:t>commons.wikimedia.org</a:t>
              </a:r>
              <a:endParaRPr lang="en-US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3980051"/>
              <a:ext cx="2971800" cy="222885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180949" y="6208901"/>
              <a:ext cx="20020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5"/>
                </a:rPr>
                <a:t>Sumber</a:t>
              </a:r>
              <a:r>
                <a:rPr lang="en-US" sz="12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5"/>
                </a:rPr>
                <a:t> : </a:t>
              </a:r>
              <a:r>
                <a:rPr lang="en-US" sz="1200" i="1" dirty="0" err="1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5"/>
                </a:rPr>
                <a:t>cegoh</a:t>
              </a:r>
              <a:r>
                <a:rPr lang="en-US" sz="1200" i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  <a:hlinkClick r:id="rId5"/>
                </a:rPr>
                <a:t>, pixabay.com</a:t>
              </a:r>
              <a:endParaRPr lang="en-US" sz="12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4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Pictures\cerdas x\bab6\conflict-silhouette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37" y="855932"/>
            <a:ext cx="2019733" cy="208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43000" y="1640944"/>
            <a:ext cx="365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Terjadi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konflik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atau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pertentangan</a:t>
            </a:r>
            <a:endParaRPr lang="id-ID" sz="2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4" descr="C:\Users\User\Pictures\cerdas x\bab6\bubble-222779_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7" y="2866579"/>
            <a:ext cx="1593448" cy="159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15620" y="3186249"/>
            <a:ext cx="391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Konflik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diselesaikan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melalui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tawar-menawar</a:t>
            </a:r>
            <a:endParaRPr lang="id-ID" sz="2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5" descr="C:\Users\User\Pictures\cerdas x\bab6\handshake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727041"/>
            <a:ext cx="2514600" cy="15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24697" y="5078803"/>
            <a:ext cx="247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Terjadi</a:t>
            </a:r>
            <a:r>
              <a:rPr lang="en-US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kesepakatan</a:t>
            </a:r>
            <a:endParaRPr lang="id-ID" sz="2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448050" y="5184242"/>
            <a:ext cx="762001" cy="30347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3314697" y="3247806"/>
            <a:ext cx="762002" cy="41549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20379023">
            <a:off x="4648197" y="1842052"/>
            <a:ext cx="762001" cy="3364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3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1409773"/>
            <a:ext cx="3238500" cy="4838627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Negosiasi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filosofi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yaitu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“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bahwa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semua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orang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pemenang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”.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Maksudnya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adalah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setiap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memiliki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keuntungan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atas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hasil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negosiasi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tersebut</a:t>
            </a:r>
            <a:r>
              <a:rPr lang="en-US" sz="25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id-ID" sz="25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24200" y="1066800"/>
            <a:ext cx="5562600" cy="4966989"/>
            <a:chOff x="3124200" y="1066800"/>
            <a:chExt cx="5562600" cy="4966989"/>
          </a:xfrm>
        </p:grpSpPr>
        <p:pic>
          <p:nvPicPr>
            <p:cNvPr id="6" name="Picture 2" descr="C:\Users\User\Pictures\cerdas x\bab6\icon-men-celebrate-clipar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1066800"/>
              <a:ext cx="5562600" cy="4966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7254552" y="4671167"/>
              <a:ext cx="2379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alibri" pitchFamily="34" charset="0"/>
                  <a:cs typeface="Calibri" pitchFamily="34" charset="0"/>
                  <a:hlinkClick r:id="rId3"/>
                </a:rPr>
                <a:t>Sumber</a:t>
              </a:r>
              <a:r>
                <a:rPr lang="en-US" sz="1200" dirty="0">
                  <a:latin typeface="Calibri" pitchFamily="34" charset="0"/>
                  <a:cs typeface="Calibri" pitchFamily="34" charset="0"/>
                  <a:hlinkClick r:id="rId3"/>
                </a:rPr>
                <a:t> : </a:t>
              </a:r>
              <a:r>
                <a:rPr lang="en-US" sz="1200" i="1" dirty="0">
                  <a:latin typeface="Calibri" pitchFamily="34" charset="0"/>
                  <a:cs typeface="Calibri" pitchFamily="34" charset="0"/>
                  <a:hlinkClick r:id="rId3"/>
                </a:rPr>
                <a:t>publicdomainpictures.net</a:t>
              </a:r>
              <a:endParaRPr lang="en-US" sz="1200" i="1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14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CONTOH NEGOSIASI:</a:t>
            </a:r>
            <a:endParaRPr lang="id-ID" sz="3500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3581400" cy="48768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Hasil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negosiasi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Indonesia-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Jepang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dalam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bidang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ekonomi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Jepang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meningkatkan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investasinya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sehingga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negara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yang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menempati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peringkat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investor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nomor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satu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di Indonesia (11,5%).</a:t>
            </a:r>
          </a:p>
          <a:p>
            <a:r>
              <a:rPr lang="en-US" sz="2100" dirty="0" smtClean="0">
                <a:latin typeface="Calibri" pitchFamily="34" charset="0"/>
                <a:cs typeface="Calibri" pitchFamily="34" charset="0"/>
              </a:rPr>
              <a:t>Indonesia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penerima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terbesar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ODA (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bantuan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pinjaman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dari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negara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Jepang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sebanyak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 US$1.22 </a:t>
            </a:r>
            <a:r>
              <a:rPr lang="en-US" sz="2100" dirty="0" err="1" smtClean="0">
                <a:latin typeface="Calibri" pitchFamily="34" charset="0"/>
                <a:cs typeface="Calibri" pitchFamily="34" charset="0"/>
              </a:rPr>
              <a:t>milyar</a:t>
            </a:r>
            <a:r>
              <a:rPr lang="en-US" sz="2100" dirty="0" smtClean="0">
                <a:latin typeface="Calibri" pitchFamily="34" charset="0"/>
                <a:cs typeface="Calibri" pitchFamily="34" charset="0"/>
              </a:rPr>
              <a:t>.</a:t>
            </a:r>
            <a:endParaRPr lang="id-ID" sz="21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71974" y="1091897"/>
            <a:ext cx="5210076" cy="5001399"/>
            <a:chOff x="3571974" y="1295400"/>
            <a:chExt cx="5210076" cy="5001399"/>
          </a:xfrm>
        </p:grpSpPr>
        <p:pic>
          <p:nvPicPr>
            <p:cNvPr id="7" name="Picture 2" descr="C:\Users\User\Pictures\cerdas x\bab6\injp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1" b="7530"/>
            <a:stretch/>
          </p:blipFill>
          <p:spPr bwMode="auto">
            <a:xfrm>
              <a:off x="3571974" y="1295400"/>
              <a:ext cx="5210076" cy="49530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3571974" y="6019800"/>
              <a:ext cx="1856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Calibri" pitchFamily="34" charset="0"/>
                  <a:cs typeface="Calibri" pitchFamily="34" charset="0"/>
                  <a:hlinkClick r:id="rId3"/>
                </a:rPr>
                <a:t>Sumber</a:t>
              </a:r>
              <a:r>
                <a:rPr lang="en-US" sz="1200" dirty="0">
                  <a:latin typeface="Calibri" pitchFamily="34" charset="0"/>
                  <a:cs typeface="Calibri" pitchFamily="34" charset="0"/>
                  <a:hlinkClick r:id="rId3"/>
                </a:rPr>
                <a:t> : </a:t>
              </a:r>
              <a:r>
                <a:rPr lang="en-US" sz="1200" i="1" dirty="0" smtClean="0">
                  <a:latin typeface="Calibri" pitchFamily="34" charset="0"/>
                  <a:cs typeface="Calibri" pitchFamily="34" charset="0"/>
                  <a:hlinkClick r:id="rId3"/>
                </a:rPr>
                <a:t>www.fiskal.co.id</a:t>
              </a:r>
              <a:r>
                <a:rPr lang="en-US" sz="1200" i="1" dirty="0">
                  <a:latin typeface="Calibri" pitchFamily="34" charset="0"/>
                  <a:cs typeface="Calibri" pitchFamily="34" charset="0"/>
                </a:rPr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1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70038"/>
            <a:ext cx="8229600" cy="3230562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bernegosiasi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,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keterampilan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lisan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menjadi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meningkat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karena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seseorang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dapat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menyampaikan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keinginan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baik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dengan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tujuan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 agar </a:t>
            </a:r>
            <a:r>
              <a:rPr lang="en-US" sz="3500" dirty="0" err="1" smtClean="0">
                <a:effectLst/>
                <a:latin typeface="Calibri" pitchFamily="34" charset="0"/>
                <a:cs typeface="Calibri" pitchFamily="34" charset="0"/>
              </a:rPr>
              <a:t>diterima</a:t>
            </a:r>
            <a:r>
              <a:rPr lang="en-US" sz="3500" dirty="0" smtClean="0">
                <a:effectLst/>
                <a:latin typeface="Calibri" pitchFamily="34" charset="0"/>
                <a:cs typeface="Calibri" pitchFamily="34" charset="0"/>
              </a:rPr>
              <a:t>.</a:t>
            </a:r>
            <a:endParaRPr lang="id-ID" sz="3500" dirty="0"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2" descr="C:\Users\User\Pictures\cerdas x\magnifying-glass-29398_960_72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606" y="4368800"/>
            <a:ext cx="3156444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914400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57216" y="6493528"/>
            <a:ext cx="2961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CERDAS BERBAHASA INDONESIA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163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Custom Design</vt:lpstr>
      <vt:lpstr>PowerPoint Presentation</vt:lpstr>
      <vt:lpstr>PowerPoint Presentation</vt:lpstr>
      <vt:lpstr>CIRI-CIRI NEGOSIASI:</vt:lpstr>
      <vt:lpstr>PowerPoint Presentation</vt:lpstr>
      <vt:lpstr>PowerPoint Presentation</vt:lpstr>
      <vt:lpstr>PowerPoint Presentation</vt:lpstr>
      <vt:lpstr>CONTOH NEGOSIASI:</vt:lpstr>
      <vt:lpstr>Dengan bernegosiasi, keterampilan lisan menjadi meningkat karena seseorang dapat menyampaikan keinginan dengan baik dan dengan tujuan agar diterima.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Pelajaran I Aktivitas Pelajar</dc:title>
  <dc:creator>nadialuwis</dc:creator>
  <cp:lastModifiedBy>Candra</cp:lastModifiedBy>
  <cp:revision>183</cp:revision>
  <dcterms:created xsi:type="dcterms:W3CDTF">2015-06-29T12:21:53Z</dcterms:created>
  <dcterms:modified xsi:type="dcterms:W3CDTF">2022-01-10T18:28:39Z</dcterms:modified>
</cp:coreProperties>
</file>