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3CD3-2927-49B9-92B5-3D457F8C18A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149-3941-47F8-AB9B-AE069C51B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3CD3-2927-49B9-92B5-3D457F8C18A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149-3941-47F8-AB9B-AE069C51B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3CD3-2927-49B9-92B5-3D457F8C18A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149-3941-47F8-AB9B-AE069C51B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3CD3-2927-49B9-92B5-3D457F8C18A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149-3941-47F8-AB9B-AE069C51B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3CD3-2927-49B9-92B5-3D457F8C18A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149-3941-47F8-AB9B-AE069C51B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3CD3-2927-49B9-92B5-3D457F8C18A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149-3941-47F8-AB9B-AE069C51B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3CD3-2927-49B9-92B5-3D457F8C18A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149-3941-47F8-AB9B-AE069C51B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3CD3-2927-49B9-92B5-3D457F8C18A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149-3941-47F8-AB9B-AE069C51B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3CD3-2927-49B9-92B5-3D457F8C18A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149-3941-47F8-AB9B-AE069C51B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3CD3-2927-49B9-92B5-3D457F8C18A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149-3941-47F8-AB9B-AE069C51B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3CD3-2927-49B9-92B5-3D457F8C18A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149-3941-47F8-AB9B-AE069C51B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43CD3-2927-49B9-92B5-3D457F8C18A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5149-3941-47F8-AB9B-AE069C51BF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prstTxWarp prst="textTriangleInverted">
              <a:avLst/>
            </a:prstTxWarp>
            <a:normAutofit/>
          </a:bodyPr>
          <a:lstStyle/>
          <a:p>
            <a:r>
              <a:rPr lang="en-US" sz="2000" dirty="0" smtClean="0">
                <a:latin typeface="Baskerville Old Face" pitchFamily="18" charset="0"/>
              </a:rPr>
              <a:t>INTENTION</a:t>
            </a:r>
            <a:endParaRPr lang="en-US" sz="2000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>
            <a:prstTxWarp prst="textInflate">
              <a:avLst/>
            </a:prstTxWarp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>
                <a:latin typeface="Baskerville Old Face" pitchFamily="18" charset="0"/>
              </a:rPr>
              <a:t>BE GOING TO</a:t>
            </a:r>
          </a:p>
          <a:p>
            <a:pPr>
              <a:spcBef>
                <a:spcPts val="0"/>
              </a:spcBef>
            </a:pPr>
            <a:r>
              <a:rPr lang="en-US" sz="2800" dirty="0" smtClean="0">
                <a:latin typeface="Baskerville Old Face" pitchFamily="18" charset="0"/>
              </a:rPr>
              <a:t>&amp;</a:t>
            </a:r>
          </a:p>
          <a:p>
            <a:pPr>
              <a:spcBef>
                <a:spcPts val="0"/>
              </a:spcBef>
            </a:pPr>
            <a:r>
              <a:rPr lang="en-US" sz="2800" dirty="0" smtClean="0">
                <a:latin typeface="Baskerville Old Face" pitchFamily="18" charset="0"/>
              </a:rPr>
              <a:t>WOULD LIKE</a:t>
            </a:r>
            <a:endParaRPr lang="en-US" sz="28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1143000"/>
          <a:ext cx="7955280" cy="496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097280"/>
                <a:gridCol w="1097280"/>
                <a:gridCol w="1463040"/>
                <a:gridCol w="2926080"/>
              </a:tblGrid>
              <a:tr h="4028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Subject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be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going to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verb - 1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Complement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4028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I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am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going to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visit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the palace of </a:t>
                      </a:r>
                      <a:r>
                        <a:rPr lang="en-US" dirty="0" err="1" smtClean="0">
                          <a:latin typeface="Baskerville Old Face" pitchFamily="18" charset="0"/>
                        </a:rPr>
                        <a:t>Jogja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4028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Baskerville Old Face" pitchFamily="18" charset="0"/>
                        </a:rPr>
                        <a:t>Hasan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is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finish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the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assignment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4028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He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take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part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the national English debate competition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4028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Fatimah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have a picnic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in Bali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4028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She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join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an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English club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4028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It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return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the text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book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4028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You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are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take a course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during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the holiday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6954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Baskerville Old Face" pitchFamily="18" charset="0"/>
                        </a:rPr>
                        <a:t>Hasan</a:t>
                      </a:r>
                      <a:r>
                        <a:rPr lang="en-US" dirty="0" smtClean="0">
                          <a:latin typeface="Baskerville Old Face" pitchFamily="18" charset="0"/>
                        </a:rPr>
                        <a:t> &amp; Fatimah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study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in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Australia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</a:tr>
              <a:tr h="4028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They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withdraw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sum of money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4028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We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attend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the seminar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lowchart: Punched Tape 3"/>
          <p:cNvSpPr/>
          <p:nvPr/>
        </p:nvSpPr>
        <p:spPr>
          <a:xfrm>
            <a:off x="762000" y="457200"/>
            <a:ext cx="2057400" cy="533400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KALIMAT VERBAL</a:t>
            </a:r>
            <a:endParaRPr lang="en-US" sz="24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3429000" y="533400"/>
            <a:ext cx="2667000" cy="3810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itchFamily="18" charset="0"/>
              </a:rPr>
              <a:t>b</a:t>
            </a:r>
            <a:r>
              <a:rPr lang="en-US" dirty="0" smtClean="0">
                <a:latin typeface="Baskerville Old Face" pitchFamily="18" charset="0"/>
              </a:rPr>
              <a:t>e going to  ----   </a:t>
            </a:r>
            <a:r>
              <a:rPr lang="en-US" dirty="0" err="1" smtClean="0">
                <a:latin typeface="Baskerville Old Face" pitchFamily="18" charset="0"/>
              </a:rPr>
              <a:t>akan</a:t>
            </a: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143000"/>
          <a:ext cx="8305801" cy="4922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1753447"/>
                <a:gridCol w="1476587"/>
                <a:gridCol w="3691467"/>
              </a:tblGrid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Subject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would like to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verb - 1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Complement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I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would like to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visit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the palace of </a:t>
                      </a:r>
                      <a:r>
                        <a:rPr lang="en-US" dirty="0" err="1" smtClean="0">
                          <a:latin typeface="Baskerville Old Face" pitchFamily="18" charset="0"/>
                        </a:rPr>
                        <a:t>Jogja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Baskerville Old Face" pitchFamily="18" charset="0"/>
                        </a:rPr>
                        <a:t>Hasan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finish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the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assignment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68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He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take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part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the national English debate competition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Fatimah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have a picnic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in Bali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She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join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an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English club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It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return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the text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book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You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take a course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during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the holiday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68233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Baskerville Old Face" pitchFamily="18" charset="0"/>
                        </a:rPr>
                        <a:t>Hasan</a:t>
                      </a:r>
                      <a:r>
                        <a:rPr lang="en-US" dirty="0" smtClean="0">
                          <a:latin typeface="Baskerville Old Face" pitchFamily="18" charset="0"/>
                        </a:rPr>
                        <a:t> &amp; Fatimah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study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in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Australia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They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withdraw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sum of money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We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attend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the seminar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lowchart: Punched Tape 4"/>
          <p:cNvSpPr/>
          <p:nvPr/>
        </p:nvSpPr>
        <p:spPr>
          <a:xfrm>
            <a:off x="533400" y="381000"/>
            <a:ext cx="2057400" cy="533400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KALIMAT VERBAL</a:t>
            </a:r>
            <a:endParaRPr lang="en-US" sz="24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3276600" y="533400"/>
            <a:ext cx="2895600" cy="3810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skerville Old Face" pitchFamily="18" charset="0"/>
              </a:rPr>
              <a:t>w</a:t>
            </a:r>
            <a:r>
              <a:rPr lang="en-US" sz="2000" dirty="0" smtClean="0">
                <a:latin typeface="Baskerville Old Face" pitchFamily="18" charset="0"/>
              </a:rPr>
              <a:t>ould like to  -----   </a:t>
            </a:r>
            <a:r>
              <a:rPr lang="en-US" sz="2000" dirty="0" err="1" smtClean="0">
                <a:latin typeface="Baskerville Old Face" pitchFamily="18" charset="0"/>
              </a:rPr>
              <a:t>ingin</a:t>
            </a:r>
            <a:r>
              <a:rPr lang="en-US" sz="2000" dirty="0" smtClean="0">
                <a:latin typeface="Baskerville Old Face" pitchFamily="18" charset="0"/>
              </a:rPr>
              <a:t>   </a:t>
            </a:r>
            <a:endParaRPr lang="en-US" sz="20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1219200"/>
          <a:ext cx="8138160" cy="472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914400"/>
                <a:gridCol w="1097280"/>
                <a:gridCol w="914400"/>
                <a:gridCol w="3840480"/>
              </a:tblGrid>
              <a:tr h="4028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Subject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be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going to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be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Complement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4028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I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am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going to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be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lecturer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4028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Baskerville Old Face" pitchFamily="18" charset="0"/>
                        </a:rPr>
                        <a:t>Hasan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is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manager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4028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He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an engineer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4028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Fatimah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an anchor of news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4028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She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in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England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4028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It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autumn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soon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4028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You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are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free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6954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Baskerville Old Face" pitchFamily="18" charset="0"/>
                        </a:rPr>
                        <a:t>Hasan</a:t>
                      </a:r>
                      <a:r>
                        <a:rPr lang="en-US" dirty="0" smtClean="0">
                          <a:latin typeface="Baskerville Old Face" pitchFamily="18" charset="0"/>
                        </a:rPr>
                        <a:t> &amp; Fatimah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couple of brand ambassador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</a:tr>
              <a:tr h="4028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They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national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leaders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4028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We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great generation of this nation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lowchart: Punched Tape 2"/>
          <p:cNvSpPr/>
          <p:nvPr/>
        </p:nvSpPr>
        <p:spPr>
          <a:xfrm>
            <a:off x="609600" y="533400"/>
            <a:ext cx="2209800" cy="533400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KALIMAT NOMINAL</a:t>
            </a:r>
            <a:endParaRPr lang="en-US" sz="24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0" y="1143000"/>
          <a:ext cx="7669954" cy="4922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536"/>
                <a:gridCol w="1719285"/>
                <a:gridCol w="896586"/>
                <a:gridCol w="3619547"/>
              </a:tblGrid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Subject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would like to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be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Complement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I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would like to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be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lecturer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Baskerville Old Face" pitchFamily="18" charset="0"/>
                        </a:rPr>
                        <a:t>Hasan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manager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68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He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an engineer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Fatimah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an anchor of news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She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in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England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It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autumn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soon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You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movie director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68233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Baskerville Old Face" pitchFamily="18" charset="0"/>
                        </a:rPr>
                        <a:t>Hasan</a:t>
                      </a:r>
                      <a:r>
                        <a:rPr lang="en-US" dirty="0" smtClean="0">
                          <a:latin typeface="Baskerville Old Face" pitchFamily="18" charset="0"/>
                        </a:rPr>
                        <a:t> &amp; Fatimah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couple of brand ambassador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They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national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leaders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We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great generation of this nation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lowchart: Punched Tape 2"/>
          <p:cNvSpPr/>
          <p:nvPr/>
        </p:nvSpPr>
        <p:spPr>
          <a:xfrm>
            <a:off x="838200" y="381000"/>
            <a:ext cx="2209800" cy="533400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KALIMAT NOMINAL</a:t>
            </a:r>
            <a:endParaRPr lang="en-US" sz="24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1143000"/>
          <a:ext cx="7466754" cy="4922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914400"/>
                <a:gridCol w="1476587"/>
                <a:gridCol w="3691467"/>
              </a:tblGrid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Subject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will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verb - 1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Complement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I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will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visit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the palace of </a:t>
                      </a:r>
                      <a:r>
                        <a:rPr lang="en-US" dirty="0" err="1" smtClean="0">
                          <a:latin typeface="Baskerville Old Face" pitchFamily="18" charset="0"/>
                        </a:rPr>
                        <a:t>Jogja</a:t>
                      </a:r>
                      <a:r>
                        <a:rPr lang="en-US" dirty="0" smtClean="0">
                          <a:latin typeface="Baskerville Old Face" pitchFamily="18" charset="0"/>
                        </a:rPr>
                        <a:t> next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month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Baskerville Old Face" pitchFamily="18" charset="0"/>
                        </a:rPr>
                        <a:t>Hasan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finish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the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assignment this weekend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68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He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take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part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the national English debate </a:t>
                      </a:r>
                      <a:r>
                        <a:rPr lang="en-US" dirty="0" smtClean="0">
                          <a:latin typeface="Baskerville Old Face" pitchFamily="18" charset="0"/>
                        </a:rPr>
                        <a:t>competition in the end of this year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Fatimah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have a picnic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in Bali </a:t>
                      </a:r>
                      <a:r>
                        <a:rPr lang="en-US" dirty="0" smtClean="0">
                          <a:latin typeface="Baskerville Old Face" pitchFamily="18" charset="0"/>
                        </a:rPr>
                        <a:t>in December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She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join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an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English 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club regularly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It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return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the text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book </a:t>
                      </a:r>
                      <a:r>
                        <a:rPr lang="en-US" baseline="0" dirty="0" err="1" smtClean="0">
                          <a:latin typeface="Baskerville Old Face" pitchFamily="18" charset="0"/>
                        </a:rPr>
                        <a:t>tomorrrow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You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take a course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during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the holiday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68233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Baskerville Old Face" pitchFamily="18" charset="0"/>
                        </a:rPr>
                        <a:t>Hasan</a:t>
                      </a:r>
                      <a:r>
                        <a:rPr lang="en-US" dirty="0" smtClean="0">
                          <a:latin typeface="Baskerville Old Face" pitchFamily="18" charset="0"/>
                        </a:rPr>
                        <a:t> &amp; Fatimah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study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in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Australia during the summer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They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withdraw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sum of </a:t>
                      </a:r>
                      <a:r>
                        <a:rPr lang="en-US" dirty="0" smtClean="0">
                          <a:latin typeface="Baskerville Old Face" pitchFamily="18" charset="0"/>
                        </a:rPr>
                        <a:t>money the day after tomorrow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We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attend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the </a:t>
                      </a:r>
                      <a:r>
                        <a:rPr lang="en-US" dirty="0" smtClean="0">
                          <a:latin typeface="Baskerville Old Face" pitchFamily="18" charset="0"/>
                        </a:rPr>
                        <a:t>seminar in November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lowchart: Punched Tape 2"/>
          <p:cNvSpPr/>
          <p:nvPr/>
        </p:nvSpPr>
        <p:spPr>
          <a:xfrm>
            <a:off x="838200" y="381000"/>
            <a:ext cx="3429000" cy="533400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WILL –  </a:t>
            </a:r>
            <a:r>
              <a:rPr lang="en-US" sz="24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IN VERBAL SENTENCE</a:t>
            </a:r>
            <a:endParaRPr lang="en-US" sz="24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4419600" y="457200"/>
            <a:ext cx="2057400" cy="3810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skerville Old Face" pitchFamily="18" charset="0"/>
              </a:rPr>
              <a:t>w</a:t>
            </a:r>
            <a:r>
              <a:rPr lang="en-US" sz="2000" dirty="0" smtClean="0">
                <a:latin typeface="Baskerville Old Face" pitchFamily="18" charset="0"/>
              </a:rPr>
              <a:t>ill  -----  </a:t>
            </a:r>
            <a:r>
              <a:rPr lang="en-US" sz="2000" dirty="0" err="1" smtClean="0">
                <a:latin typeface="Baskerville Old Face" pitchFamily="18" charset="0"/>
              </a:rPr>
              <a:t>akan</a:t>
            </a:r>
            <a:endParaRPr lang="en-US" sz="20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1143000"/>
          <a:ext cx="6904567" cy="4922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914400"/>
                <a:gridCol w="914400"/>
                <a:gridCol w="3691467"/>
              </a:tblGrid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Subject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will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be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Complement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I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will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be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lecturer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Baskerville Old Face" pitchFamily="18" charset="0"/>
                        </a:rPr>
                        <a:t>Hasan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manager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68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He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an engineer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Fatimah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an anchor of news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She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in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England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It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autumn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soon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You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movie director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68233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Baskerville Old Face" pitchFamily="18" charset="0"/>
                        </a:rPr>
                        <a:t>Hasan</a:t>
                      </a:r>
                      <a:r>
                        <a:rPr lang="en-US" dirty="0" smtClean="0">
                          <a:latin typeface="Baskerville Old Face" pitchFamily="18" charset="0"/>
                        </a:rPr>
                        <a:t> &amp; Fatimah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a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couple of brand ambassador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They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national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leaders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953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We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great generation of this nation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lowchart: Punched Tape 2"/>
          <p:cNvSpPr/>
          <p:nvPr/>
        </p:nvSpPr>
        <p:spPr>
          <a:xfrm>
            <a:off x="838200" y="381000"/>
            <a:ext cx="3733800" cy="533400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WILL – IN  NOMINAL SENTENCE</a:t>
            </a:r>
            <a:endParaRPr lang="en-US" sz="24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762000"/>
          <a:ext cx="8000999" cy="543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941"/>
                <a:gridCol w="1882588"/>
                <a:gridCol w="1882588"/>
                <a:gridCol w="28238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Subject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intend to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verb - 1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Complement 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I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u="sng" dirty="0" smtClean="0">
                          <a:latin typeface="Baskerville Old Face" pitchFamily="18" charset="0"/>
                        </a:rPr>
                        <a:t>intend</a:t>
                      </a:r>
                      <a:r>
                        <a:rPr lang="en-US" sz="2000" dirty="0" smtClean="0">
                          <a:latin typeface="Baskerville Old Face" pitchFamily="18" charset="0"/>
                        </a:rPr>
                        <a:t>  to</a:t>
                      </a:r>
                      <a:r>
                        <a:rPr lang="en-US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visit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Baskerville Old Face" pitchFamily="18" charset="0"/>
                        </a:rPr>
                        <a:t>the palace of </a:t>
                      </a:r>
                      <a:r>
                        <a:rPr lang="en-US" dirty="0" err="1" smtClean="0">
                          <a:latin typeface="Baskerville Old Face" pitchFamily="18" charset="0"/>
                        </a:rPr>
                        <a:t>Jogja</a:t>
                      </a:r>
                      <a:r>
                        <a:rPr lang="en-US" dirty="0" smtClean="0">
                          <a:latin typeface="Baskerville Old Face" pitchFamily="18" charset="0"/>
                        </a:rPr>
                        <a:t> next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month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You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finish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Baskerville Old Face" pitchFamily="18" charset="0"/>
                        </a:rPr>
                        <a:t>the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assignment this weekend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Baskerville Old Face" pitchFamily="18" charset="0"/>
                        </a:rPr>
                        <a:t>Hasan</a:t>
                      </a:r>
                      <a:r>
                        <a:rPr lang="en-US" dirty="0" smtClean="0">
                          <a:latin typeface="Baskerville Old Face" pitchFamily="18" charset="0"/>
                        </a:rPr>
                        <a:t> &amp; Fatimah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take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part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Baskerville Old Face" pitchFamily="18" charset="0"/>
                        </a:rPr>
                        <a:t>the national English debate competition in the end of this year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They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have a picnic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Baskerville Old Face" pitchFamily="18" charset="0"/>
                        </a:rPr>
                        <a:t>in Bali in December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We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join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Baskerville Old Face" pitchFamily="18" charset="0"/>
                        </a:rPr>
                        <a:t>an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English club regularly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Baskerville Old Face" pitchFamily="18" charset="0"/>
                        </a:rPr>
                        <a:t>Hasan</a:t>
                      </a:r>
                      <a:r>
                        <a:rPr lang="en-US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u="sng" dirty="0" smtClean="0">
                          <a:latin typeface="Baskerville Old Face" pitchFamily="18" charset="0"/>
                        </a:rPr>
                        <a:t>intends</a:t>
                      </a:r>
                      <a:r>
                        <a:rPr lang="en-US" sz="2000" dirty="0" smtClean="0">
                          <a:latin typeface="Baskerville Old Face" pitchFamily="18" charset="0"/>
                        </a:rPr>
                        <a:t>  to</a:t>
                      </a:r>
                      <a:endParaRPr lang="en-US" sz="2000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return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Baskerville Old Face" pitchFamily="18" charset="0"/>
                        </a:rPr>
                        <a:t>the text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book </a:t>
                      </a:r>
                      <a:r>
                        <a:rPr lang="en-US" baseline="0" dirty="0" err="1" smtClean="0">
                          <a:latin typeface="Baskerville Old Face" pitchFamily="18" charset="0"/>
                        </a:rPr>
                        <a:t>tomorrrow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He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take a course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Baskerville Old Face" pitchFamily="18" charset="0"/>
                        </a:rPr>
                        <a:t>during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the holiday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Fatimah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study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Baskerville Old Face" pitchFamily="18" charset="0"/>
                        </a:rPr>
                        <a:t>in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Australia during the summer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She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withdraw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Baskerville Old Face" pitchFamily="18" charset="0"/>
                        </a:rPr>
                        <a:t>sum of money the day after tomorrow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It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lowchart: Punched Tape 3"/>
          <p:cNvSpPr/>
          <p:nvPr/>
        </p:nvSpPr>
        <p:spPr>
          <a:xfrm>
            <a:off x="685800" y="152400"/>
            <a:ext cx="1752600" cy="533400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latin typeface="Baskerville Old Face" pitchFamily="18" charset="0"/>
                <a:cs typeface="Arabic Typesetting" pitchFamily="66" charset="-78"/>
              </a:rPr>
              <a:t>INTEND  TO</a:t>
            </a:r>
            <a:endParaRPr lang="en-US" sz="1600" i="1" dirty="0">
              <a:latin typeface="Baskerville Old Face" pitchFamily="18" charset="0"/>
              <a:cs typeface="Arabic Typesetting" pitchFamily="66" charset="-78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2819400" y="228600"/>
            <a:ext cx="3352800" cy="3810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skerville Old Face" pitchFamily="18" charset="0"/>
              </a:rPr>
              <a:t>BERNIAT / BERMAKSUD</a:t>
            </a: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838200"/>
          <a:ext cx="8000999" cy="543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941"/>
                <a:gridCol w="1882588"/>
                <a:gridCol w="1882588"/>
                <a:gridCol w="28238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Subject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plan 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to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Verb - 1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Complement 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I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u="sng" dirty="0" smtClean="0">
                          <a:latin typeface="Baskerville Old Face" pitchFamily="18" charset="0"/>
                        </a:rPr>
                        <a:t>plan</a:t>
                      </a:r>
                      <a:r>
                        <a:rPr lang="en-US" sz="2000" dirty="0" smtClean="0">
                          <a:latin typeface="Baskerville Old Face" pitchFamily="18" charset="0"/>
                        </a:rPr>
                        <a:t>  to </a:t>
                      </a:r>
                      <a:endParaRPr lang="en-US" sz="2000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visit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Baskerville Old Face" pitchFamily="18" charset="0"/>
                        </a:rPr>
                        <a:t>the palace of </a:t>
                      </a:r>
                      <a:r>
                        <a:rPr lang="en-US" dirty="0" err="1" smtClean="0">
                          <a:latin typeface="Baskerville Old Face" pitchFamily="18" charset="0"/>
                        </a:rPr>
                        <a:t>Jogja</a:t>
                      </a:r>
                      <a:r>
                        <a:rPr lang="en-US" dirty="0" smtClean="0">
                          <a:latin typeface="Baskerville Old Face" pitchFamily="18" charset="0"/>
                        </a:rPr>
                        <a:t> next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month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You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finish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Baskerville Old Face" pitchFamily="18" charset="0"/>
                        </a:rPr>
                        <a:t>the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assignment this weekend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Baskerville Old Face" pitchFamily="18" charset="0"/>
                        </a:rPr>
                        <a:t>Hasan</a:t>
                      </a:r>
                      <a:r>
                        <a:rPr lang="en-US" dirty="0" smtClean="0">
                          <a:latin typeface="Baskerville Old Face" pitchFamily="18" charset="0"/>
                        </a:rPr>
                        <a:t> &amp; Fatimah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take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part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Baskerville Old Face" pitchFamily="18" charset="0"/>
                        </a:rPr>
                        <a:t>the national English debate competition in the end of this year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They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have a picnic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Baskerville Old Face" pitchFamily="18" charset="0"/>
                        </a:rPr>
                        <a:t>in Bali in December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We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join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Baskerville Old Face" pitchFamily="18" charset="0"/>
                        </a:rPr>
                        <a:t>an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English club regularly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Baskerville Old Face" pitchFamily="18" charset="0"/>
                        </a:rPr>
                        <a:t>Hasan</a:t>
                      </a:r>
                      <a:r>
                        <a:rPr lang="en-US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u="sng" dirty="0" smtClean="0">
                          <a:latin typeface="Baskerville Old Face" pitchFamily="18" charset="0"/>
                        </a:rPr>
                        <a:t>plans</a:t>
                      </a:r>
                      <a:r>
                        <a:rPr lang="en-US" sz="2000" dirty="0" smtClean="0">
                          <a:latin typeface="Baskerville Old Face" pitchFamily="18" charset="0"/>
                        </a:rPr>
                        <a:t>  to</a:t>
                      </a:r>
                      <a:endParaRPr lang="en-US" sz="2000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return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Baskerville Old Face" pitchFamily="18" charset="0"/>
                        </a:rPr>
                        <a:t>the text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book </a:t>
                      </a:r>
                      <a:r>
                        <a:rPr lang="en-US" baseline="0" dirty="0" err="1" smtClean="0">
                          <a:latin typeface="Baskerville Old Face" pitchFamily="18" charset="0"/>
                        </a:rPr>
                        <a:t>tomorrrow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He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take a course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Baskerville Old Face" pitchFamily="18" charset="0"/>
                        </a:rPr>
                        <a:t>during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the holiday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Fatimah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study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Baskerville Old Face" pitchFamily="18" charset="0"/>
                        </a:rPr>
                        <a:t>in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Australia during the summer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She</a:t>
                      </a:r>
                      <a:r>
                        <a:rPr lang="en-US" baseline="0" dirty="0" smtClean="0">
                          <a:latin typeface="Baskerville Old Face" pitchFamily="18" charset="0"/>
                        </a:rPr>
                        <a:t>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Baskerville Old Face" pitchFamily="18" charset="0"/>
                        </a:rPr>
                        <a:t>withdraw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Baskerville Old Face" pitchFamily="18" charset="0"/>
                        </a:rPr>
                        <a:t>sum of money the day after tomorrow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skerville Old Face" pitchFamily="18" charset="0"/>
                        </a:rPr>
                        <a:t>It </a:t>
                      </a:r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lowchart: Punched Tape 2"/>
          <p:cNvSpPr/>
          <p:nvPr/>
        </p:nvSpPr>
        <p:spPr>
          <a:xfrm>
            <a:off x="609600" y="228600"/>
            <a:ext cx="1447800" cy="457200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latin typeface="Baskerville Old Face" pitchFamily="18" charset="0"/>
                <a:cs typeface="Arabic Typesetting" pitchFamily="66" charset="-78"/>
              </a:rPr>
              <a:t>PLAN  TO</a:t>
            </a:r>
            <a:endParaRPr lang="en-US" sz="1600" i="1" dirty="0">
              <a:latin typeface="Baskerville Old Face" pitchFamily="18" charset="0"/>
              <a:cs typeface="Arabic Typesetting" pitchFamily="66" charset="-78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2514600" y="304800"/>
            <a:ext cx="2057400" cy="3810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skerville Old Face" pitchFamily="18" charset="0"/>
              </a:rPr>
              <a:t>BERENCANA</a:t>
            </a: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587</Words>
  <Application>Microsoft Office PowerPoint</Application>
  <PresentationFormat>On-screen Show (4:3)</PresentationFormat>
  <Paragraphs>276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INTENTION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INTENTION</dc:title>
  <dc:creator>ACER</dc:creator>
  <cp:lastModifiedBy>ACER</cp:lastModifiedBy>
  <cp:revision>13</cp:revision>
  <dcterms:created xsi:type="dcterms:W3CDTF">2021-10-28T02:43:08Z</dcterms:created>
  <dcterms:modified xsi:type="dcterms:W3CDTF">2021-10-28T04:44:13Z</dcterms:modified>
</cp:coreProperties>
</file>