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7B5-F36F-4B9C-AAE6-1DAC2B1F3F9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366-F4A6-40A3-838A-097F5598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4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7B5-F36F-4B9C-AAE6-1DAC2B1F3F9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366-F4A6-40A3-838A-097F5598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1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7B5-F36F-4B9C-AAE6-1DAC2B1F3F9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366-F4A6-40A3-838A-097F5598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7B5-F36F-4B9C-AAE6-1DAC2B1F3F9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366-F4A6-40A3-838A-097F5598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7B5-F36F-4B9C-AAE6-1DAC2B1F3F9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366-F4A6-40A3-838A-097F5598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7B5-F36F-4B9C-AAE6-1DAC2B1F3F9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366-F4A6-40A3-838A-097F5598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2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7B5-F36F-4B9C-AAE6-1DAC2B1F3F9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366-F4A6-40A3-838A-097F5598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3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7B5-F36F-4B9C-AAE6-1DAC2B1F3F9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366-F4A6-40A3-838A-097F5598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1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7B5-F36F-4B9C-AAE6-1DAC2B1F3F9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366-F4A6-40A3-838A-097F5598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2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7B5-F36F-4B9C-AAE6-1DAC2B1F3F9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366-F4A6-40A3-838A-097F5598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A7B5-F36F-4B9C-AAE6-1DAC2B1F3F9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A366-F4A6-40A3-838A-097F5598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0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A7B5-F36F-4B9C-AAE6-1DAC2B1F3F9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9A366-F4A6-40A3-838A-097F55989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7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52" y="239683"/>
            <a:ext cx="11125200" cy="66183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52509" y="3560617"/>
            <a:ext cx="4765963" cy="105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4" name="Picture 6" descr="Gambar Assalamualaikum Arab Hitam Putih - kata kata status w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18" y="1484456"/>
            <a:ext cx="6470073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r="2405" b="70078"/>
          <a:stretch/>
        </p:blipFill>
        <p:spPr>
          <a:xfrm>
            <a:off x="4281055" y="4467657"/>
            <a:ext cx="5430981" cy="1226561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9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70"/>
    </mc:Choice>
    <mc:Fallback>
      <p:transition spd="slow" advTm="76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5AE111-4087-423A-94D3-3BBD65C293F1}"/>
              </a:ext>
            </a:extLst>
          </p:cNvPr>
          <p:cNvPicPr/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r="43178" b="49219"/>
          <a:stretch/>
        </p:blipFill>
        <p:spPr bwMode="auto">
          <a:xfrm>
            <a:off x="1260764" y="845127"/>
            <a:ext cx="10058399" cy="50707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00"/>
    </mc:Choice>
    <mc:Fallback xmlns="">
      <p:transition spd="slow" advTm="68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5AE111-4087-423A-94D3-3BBD65C293F1}"/>
              </a:ext>
            </a:extLst>
          </p:cNvPr>
          <p:cNvPicPr/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58571" t="3398" r="-707" b="46420"/>
          <a:stretch/>
        </p:blipFill>
        <p:spPr bwMode="auto">
          <a:xfrm>
            <a:off x="872836" y="609600"/>
            <a:ext cx="9975273" cy="56110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47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2"/>
    </mc:Choice>
    <mc:Fallback>
      <p:transition spd="slow" advTm="5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5AE111-4087-423A-94D3-3BBD65C293F1}"/>
              </a:ext>
            </a:extLst>
          </p:cNvPr>
          <p:cNvPicPr/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10840" t="54180"/>
          <a:stretch/>
        </p:blipFill>
        <p:spPr bwMode="auto">
          <a:xfrm>
            <a:off x="623455" y="623456"/>
            <a:ext cx="10418618" cy="54171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6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64"/>
    </mc:Choice>
    <mc:Fallback>
      <p:transition spd="slow" advTm="164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309" y="701523"/>
            <a:ext cx="10640291" cy="4184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Exercice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US" dirty="0" err="1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latihan</a:t>
            </a:r>
            <a:endParaRPr lang="en-US" dirty="0" smtClean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id-ID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Regardez </a:t>
            </a:r>
            <a:r>
              <a:rPr lang="id-ID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bien cet image puis r</a:t>
            </a:r>
            <a:r>
              <a:rPr lang="id-ID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lang="id-ID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pondez ces questions </a:t>
            </a:r>
            <a:r>
              <a:rPr lang="id-ID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en-US" b="1" dirty="0" smtClean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err="1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Lihat</a:t>
            </a:r>
            <a:r>
              <a:rPr lang="en-US" sz="16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baik-baik</a:t>
            </a:r>
            <a:r>
              <a:rPr lang="en-US" sz="16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sz="16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US" sz="16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jawab</a:t>
            </a:r>
            <a:r>
              <a:rPr lang="en-US" sz="16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pertanyaan-pertanyaan</a:t>
            </a:r>
            <a:r>
              <a:rPr lang="en-US" sz="16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600" dirty="0" smtClean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!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id-ID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Mademoiselle X	: ……………………………………………….......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id-ID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id-ID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Martin 		:  </a:t>
            </a:r>
            <a:r>
              <a:rPr lang="id-ID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…………………………………………….........</a:t>
            </a:r>
            <a:endParaRPr lang="en-US" dirty="0" smtClean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07000"/>
              </a:lnSpc>
              <a:spcAft>
                <a:spcPts val="800"/>
              </a:spcAft>
            </a:pP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  </a:t>
            </a:r>
            <a:r>
              <a:rPr lang="id-ID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id-ID" baseline="30000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 </a:t>
            </a:r>
            <a:r>
              <a:rPr lang="id-ID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Perrier		:  …………………………………………….........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id-ID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id-ID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Martin		:  </a:t>
            </a:r>
            <a:r>
              <a:rPr lang="id-ID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…………………………………………………</a:t>
            </a:r>
            <a:endParaRPr lang="en-US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15000"/>
              </a:lnSpc>
              <a:spcAft>
                <a:spcPts val="0"/>
              </a:spcAft>
            </a:pPr>
            <a:endParaRPr lang="en-US" dirty="0" smtClean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  </a:t>
            </a:r>
            <a:r>
              <a:rPr lang="id-ID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id-ID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Martin		: Je ………………………………………………..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id-ID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Jean</a:t>
            </a:r>
            <a:r>
              <a:rPr lang="id-ID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id-ID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d-ID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 ………………………………………………..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id-ID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Corine</a:t>
            </a:r>
            <a:r>
              <a:rPr lang="id-ID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id-ID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id-ID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 ……………………………………………....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73"/>
    </mc:Choice>
    <mc:Fallback xmlns="">
      <p:transition spd="slow" advTm="40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7527" y="2050473"/>
            <a:ext cx="105433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b="1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Exercice </a:t>
            </a:r>
          </a:p>
          <a:p>
            <a:pPr>
              <a:spcAft>
                <a:spcPts val="0"/>
              </a:spcAft>
            </a:pPr>
            <a:r>
              <a:rPr lang="fr-FR" b="1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Observez </a:t>
            </a:r>
            <a:r>
              <a:rPr lang="fr-FR" b="1" dirty="0">
                <a:latin typeface="Arial Narrow" panose="020B0606020202030204" pitchFamily="34" charset="0"/>
                <a:ea typeface="Times New Roman" panose="02020603050405020304" pitchFamily="18" charset="0"/>
              </a:rPr>
              <a:t>l’image et la parole du dialogue d’exercice 1 et répondez aux questions !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( </a:t>
            </a:r>
            <a:r>
              <a:rPr lang="fr-FR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Amatilah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gambar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dalam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pembicaraan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pada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dialog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latihan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 1 dan </a:t>
            </a:r>
            <a:r>
              <a:rPr lang="fr-FR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jawablah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pertanyaannya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b="1" dirty="0">
                <a:latin typeface="Arial Narrow" panose="020B0606020202030204" pitchFamily="34" charset="0"/>
                <a:ea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>
              <a:spcAft>
                <a:spcPts val="0"/>
              </a:spcAft>
            </a:pP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800100" algn="l"/>
              </a:tabLst>
            </a:pP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Ada </a:t>
            </a:r>
            <a:r>
              <a:rPr lang="fr-FR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berapa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 orang yang </a:t>
            </a:r>
            <a:r>
              <a:rPr lang="fr-FR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memberi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salam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 / </a:t>
            </a:r>
            <a:r>
              <a:rPr lang="fr-FR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salutation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800100" algn="l"/>
              </a:tabLst>
            </a:pPr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Siapa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nama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seorang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</a:rPr>
              <a:t>  </a:t>
            </a:r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pria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muda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</a:rPr>
              <a:t> yang </a:t>
            </a:r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ada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dalam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gambar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800100" algn="l"/>
              </a:tabLst>
            </a:pPr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Saat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seseorang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mengatakan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</a:rPr>
              <a:t>  «  bonjour  », </a:t>
            </a:r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kita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menjawab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</a:rPr>
              <a:t>  .   .   .   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800100" algn="l"/>
              </a:tabLst>
            </a:pPr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Berapa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</a:rPr>
              <a:t> orang yang </a:t>
            </a:r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melakukan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perkenalan</a:t>
            </a:r>
            <a:r>
              <a:rPr lang="en-US" dirty="0">
                <a:latin typeface="Arial Narrow" panose="020B0606020202030204" pitchFamily="34" charset="0"/>
                <a:ea typeface="Times New Roman" panose="02020603050405020304" pitchFamily="18" charset="0"/>
              </a:rPr>
              <a:t> 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800100" algn="l"/>
              </a:tabLst>
            </a:pPr>
            <a:r>
              <a:rPr lang="fr-FR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Siapakah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pak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 Martin </a:t>
            </a:r>
            <a:r>
              <a:rPr lang="fr-FR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itu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?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800100" algn="l"/>
              </a:tabLst>
            </a:pPr>
            <a:endParaRPr lang="fr-FR" dirty="0">
              <a:latin typeface="Arial Narrow" panose="020B0606020202030204" pitchFamily="34" charset="0"/>
              <a:ea typeface="Times New Roman" panose="02020603050405020304" pitchFamily="18" charset="0"/>
            </a:endParaRPr>
          </a:p>
          <a:p>
            <a:pPr lvl="0" algn="r">
              <a:spcAft>
                <a:spcPts val="0"/>
              </a:spcAft>
              <a:tabLst>
                <a:tab pos="800100" algn="l"/>
              </a:tabLst>
            </a:pPr>
            <a:r>
              <a:rPr lang="fr-FR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BON COURAGE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9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95"/>
    </mc:Choice>
    <mc:Fallback xmlns="">
      <p:transition spd="slow" advTm="516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55" y="942110"/>
            <a:ext cx="9850581" cy="36021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2182" y="4655127"/>
            <a:ext cx="7772400" cy="1233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4706" t="38734" r="11765" b="40258"/>
          <a:stretch/>
        </p:blipFill>
        <p:spPr>
          <a:xfrm>
            <a:off x="2286000" y="4335366"/>
            <a:ext cx="8492836" cy="10817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05105" y="1108364"/>
            <a:ext cx="504195" cy="1482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30" name="Picture 6" descr="Au revoir et Merci – Ligue de Football de La Wilaya de Beja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5" y="831274"/>
            <a:ext cx="1690254" cy="170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Audio 1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3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2"/>
    </mc:Choice>
    <mc:Fallback xmlns="">
      <p:transition spd="slow" advTm="83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36</Words>
  <Application>Microsoft Office PowerPoint</Application>
  <PresentationFormat>Widescreen</PresentationFormat>
  <Paragraphs>24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11</cp:revision>
  <dcterms:created xsi:type="dcterms:W3CDTF">2021-08-15T15:05:15Z</dcterms:created>
  <dcterms:modified xsi:type="dcterms:W3CDTF">2021-08-15T23:14:06Z</dcterms:modified>
</cp:coreProperties>
</file>