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92FB4B"/>
    <a:srgbClr val="DDE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61" d="100"/>
          <a:sy n="61" d="100"/>
        </p:scale>
        <p:origin x="54" y="3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8/12/2021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669701"/>
            <a:ext cx="7766936" cy="3644721"/>
          </a:xfrm>
          <a:solidFill>
            <a:schemeClr val="accent2">
              <a:lumMod val="75000"/>
            </a:schemeClr>
          </a:solidFill>
          <a:ln w="76200">
            <a:solidFill>
              <a:srgbClr val="FFFF00"/>
            </a:solidFill>
          </a:ln>
        </p:spPr>
        <p:txBody>
          <a:bodyPr/>
          <a:lstStyle/>
          <a:p>
            <a:pPr algn="ctr"/>
            <a:r>
              <a:rPr lang="id-ID" sz="6600" dirty="0" smtClean="0">
                <a:solidFill>
                  <a:srgbClr val="FFFF00"/>
                </a:solidFill>
                <a:latin typeface="Algerian" panose="04020705040A02060702" pitchFamily="82" charset="0"/>
              </a:rPr>
              <a:t>AL – QUR’AN HADIS</a:t>
            </a:r>
            <a:r>
              <a:rPr lang="id-ID" dirty="0" smtClean="0">
                <a:solidFill>
                  <a:srgbClr val="FFFF00"/>
                </a:solidFill>
              </a:rPr>
              <a:t/>
            </a:r>
            <a:br>
              <a:rPr lang="id-ID" dirty="0" smtClean="0">
                <a:solidFill>
                  <a:srgbClr val="FFFF00"/>
                </a:solidFill>
              </a:rPr>
            </a:br>
            <a:r>
              <a:rPr lang="id-ID" sz="3600" b="1" dirty="0">
                <a:solidFill>
                  <a:srgbClr val="FFC000"/>
                </a:solidFill>
                <a:latin typeface="Baskerville Old Face" panose="02020602080505020303" pitchFamily="18" charset="0"/>
              </a:rPr>
              <a:t>KELAS X </a:t>
            </a:r>
            <a:r>
              <a:rPr lang="id-ID" sz="3600" b="1" dirty="0" smtClean="0">
                <a:solidFill>
                  <a:srgbClr val="FFC000"/>
                </a:solidFill>
                <a:latin typeface="Baskerville Old Face" panose="02020602080505020303" pitchFamily="18" charset="0"/>
              </a:rPr>
              <a:t>IPA/IPS</a:t>
            </a:r>
            <a:r>
              <a:rPr lang="id-ID" sz="1800" dirty="0" smtClean="0">
                <a:solidFill>
                  <a:srgbClr val="92D050"/>
                </a:solidFill>
              </a:rPr>
              <a:t/>
            </a:r>
            <a:br>
              <a:rPr lang="id-ID" sz="1800" dirty="0" smtClean="0">
                <a:solidFill>
                  <a:srgbClr val="92D050"/>
                </a:solidFill>
              </a:rPr>
            </a:br>
            <a:r>
              <a:rPr lang="id-ID" sz="2000" dirty="0" smtClean="0">
                <a:solidFill>
                  <a:srgbClr val="FF0000"/>
                </a:solidFill>
              </a:rPr>
              <a:t>SEMESTER GANJIL</a:t>
            </a:r>
            <a:r>
              <a:rPr lang="id-ID" sz="2000" dirty="0" smtClean="0">
                <a:solidFill>
                  <a:srgbClr val="92D050"/>
                </a:solidFill>
              </a:rPr>
              <a:t/>
            </a:r>
            <a:br>
              <a:rPr lang="id-ID" sz="2000" dirty="0" smtClean="0">
                <a:solidFill>
                  <a:srgbClr val="92D050"/>
                </a:solidFill>
              </a:rPr>
            </a:br>
            <a:r>
              <a:rPr lang="id-ID" sz="3600" b="1" dirty="0" smtClean="0">
                <a:solidFill>
                  <a:srgbClr val="FF3399"/>
                </a:solidFill>
                <a:latin typeface="Arial Rounded MT Bold" panose="020F0704030504030204" pitchFamily="34" charset="0"/>
              </a:rPr>
              <a:t>TAHUN </a:t>
            </a:r>
            <a:r>
              <a:rPr lang="id-ID" sz="3600" b="1" dirty="0">
                <a:solidFill>
                  <a:srgbClr val="FF3399"/>
                </a:solidFill>
                <a:latin typeface="Arial Rounded MT Bold" panose="020F0704030504030204" pitchFamily="34" charset="0"/>
              </a:rPr>
              <a:t>PELAJARAN </a:t>
            </a:r>
            <a:r>
              <a:rPr lang="id-ID" sz="3600" b="1" dirty="0" smtClean="0">
                <a:solidFill>
                  <a:srgbClr val="FF3399"/>
                </a:solidFill>
                <a:latin typeface="Arial Rounded MT Bold" panose="020F0704030504030204" pitchFamily="34" charset="0"/>
              </a:rPr>
              <a:t>2021/2022</a:t>
            </a:r>
            <a:r>
              <a:rPr lang="id-ID" sz="3600" b="1" dirty="0">
                <a:solidFill>
                  <a:srgbClr val="FF3399"/>
                </a:solidFill>
                <a:latin typeface="Arial Rounded MT Bold" panose="020F0704030504030204" pitchFamily="34" charset="0"/>
              </a:rPr>
              <a:t/>
            </a:r>
            <a:br>
              <a:rPr lang="id-ID" sz="3600" b="1" dirty="0">
                <a:solidFill>
                  <a:srgbClr val="FF3399"/>
                </a:solidFill>
                <a:latin typeface="Arial Rounded MT Bold" panose="020F0704030504030204" pitchFamily="34" charset="0"/>
              </a:rPr>
            </a:br>
            <a:endParaRPr lang="id-ID" sz="3600" b="1" dirty="0">
              <a:solidFill>
                <a:srgbClr val="FF3399"/>
              </a:solidFill>
              <a:latin typeface="Arial Rounded MT Bold" panose="020F0704030504030204" pitchFamily="34" charset="0"/>
            </a:endParaRPr>
          </a:p>
        </p:txBody>
      </p:sp>
      <p:sp>
        <p:nvSpPr>
          <p:cNvPr id="3" name="Subtitle 2"/>
          <p:cNvSpPr>
            <a:spLocks noGrp="1"/>
          </p:cNvSpPr>
          <p:nvPr>
            <p:ph type="subTitle" idx="1"/>
          </p:nvPr>
        </p:nvSpPr>
        <p:spPr>
          <a:xfrm>
            <a:off x="1507067" y="4520485"/>
            <a:ext cx="7766936" cy="1674253"/>
          </a:xfrm>
          <a:solidFill>
            <a:srgbClr val="FFFF00"/>
          </a:solidFill>
          <a:ln w="76200">
            <a:solidFill>
              <a:srgbClr val="00B050"/>
            </a:solidFill>
          </a:ln>
        </p:spPr>
        <p:txBody>
          <a:bodyPr>
            <a:normAutofit/>
          </a:bodyPr>
          <a:lstStyle/>
          <a:p>
            <a:pPr algn="ctr"/>
            <a:r>
              <a:rPr lang="id-ID" sz="2000" b="1" dirty="0" smtClean="0">
                <a:solidFill>
                  <a:srgbClr val="FF3399"/>
                </a:solidFill>
                <a:latin typeface="Baskerville Old Face" panose="02020602080505020303" pitchFamily="18" charset="0"/>
              </a:rPr>
              <a:t>GURU PENGAMPU:</a:t>
            </a:r>
          </a:p>
          <a:p>
            <a:pPr algn="ctr"/>
            <a:r>
              <a:rPr lang="id-ID" sz="4800" dirty="0" smtClean="0">
                <a:solidFill>
                  <a:srgbClr val="00B050"/>
                </a:solidFill>
                <a:latin typeface="Berlin Sans FB Demi" panose="020E0802020502020306" pitchFamily="34" charset="0"/>
              </a:rPr>
              <a:t>NELI MU’MINATIN, S.Pd.I</a:t>
            </a:r>
            <a:endParaRPr lang="id-ID" sz="4800" dirty="0">
              <a:solidFill>
                <a:srgbClr val="00B050"/>
              </a:solidFill>
              <a:latin typeface="Berlin Sans FB Demi" panose="020E0802020502020306" pitchFamily="34" charset="0"/>
            </a:endParaRPr>
          </a:p>
        </p:txBody>
      </p:sp>
    </p:spTree>
    <p:extLst>
      <p:ext uri="{BB962C8B-B14F-4D97-AF65-F5344CB8AC3E}">
        <p14:creationId xmlns:p14="http://schemas.microsoft.com/office/powerpoint/2010/main" val="40968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500" fill="hold"/>
                                        <p:tgtEl>
                                          <p:spTgt spid="3">
                                            <p:bg/>
                                          </p:spTgt>
                                        </p:tgtEl>
                                        <p:attrNameLst>
                                          <p:attrName>ppt_w</p:attrName>
                                        </p:attrNameLst>
                                      </p:cBhvr>
                                      <p:tavLst>
                                        <p:tav tm="0">
                                          <p:val>
                                            <p:fltVal val="0"/>
                                          </p:val>
                                        </p:tav>
                                        <p:tav tm="100000">
                                          <p:val>
                                            <p:strVal val="#ppt_w"/>
                                          </p:val>
                                        </p:tav>
                                      </p:tavLst>
                                    </p:anim>
                                    <p:anim calcmode="lin" valueType="num">
                                      <p:cBhvr>
                                        <p:cTn id="8" dur="500" fill="hold"/>
                                        <p:tgtEl>
                                          <p:spTgt spid="3">
                                            <p:bg/>
                                          </p:spTgt>
                                        </p:tgtEl>
                                        <p:attrNameLst>
                                          <p:attrName>ppt_h</p:attrName>
                                        </p:attrNameLst>
                                      </p:cBhvr>
                                      <p:tavLst>
                                        <p:tav tm="0">
                                          <p:val>
                                            <p:fltVal val="0"/>
                                          </p:val>
                                        </p:tav>
                                        <p:tav tm="100000">
                                          <p:val>
                                            <p:strVal val="#ppt_h"/>
                                          </p:val>
                                        </p:tav>
                                      </p:tavLst>
                                    </p:anim>
                                    <p:animEffect transition="in" filter="fade">
                                      <p:cBhvr>
                                        <p:cTn id="9" dur="500"/>
                                        <p:tgtEl>
                                          <p:spTgt spid="3">
                                            <p:bg/>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normAutofit/>
          </a:bodyPr>
          <a:lstStyle/>
          <a:p>
            <a:pPr algn="ctr"/>
            <a:r>
              <a:rPr lang="id-ID" sz="4400" dirty="0" smtClean="0">
                <a:latin typeface="Berlin Sans FB Demi" panose="020E0802020502020306" pitchFamily="34" charset="0"/>
              </a:rPr>
              <a:t>PERILAKU QUR’ANI</a:t>
            </a:r>
            <a:endParaRPr lang="id-ID" sz="4400" dirty="0">
              <a:latin typeface="Berlin Sans FB Demi" panose="020E0802020502020306" pitchFamily="34" charset="0"/>
            </a:endParaRPr>
          </a:p>
        </p:txBody>
      </p:sp>
      <p:sp>
        <p:nvSpPr>
          <p:cNvPr id="3" name="Content Placeholder 2"/>
          <p:cNvSpPr>
            <a:spLocks noGrp="1"/>
          </p:cNvSpPr>
          <p:nvPr>
            <p:ph idx="1"/>
          </p:nvPr>
        </p:nvSpPr>
        <p:spPr>
          <a:xfrm>
            <a:off x="677334" y="1390919"/>
            <a:ext cx="8596668" cy="4997002"/>
          </a:xfrm>
        </p:spPr>
        <p:txBody>
          <a:bodyPr>
            <a:noAutofit/>
          </a:bodyPr>
          <a:lstStyle/>
          <a:p>
            <a:pPr algn="just">
              <a:buFont typeface="Wingdings" panose="05000000000000000000" pitchFamily="2" charset="2"/>
              <a:buChar char="q"/>
            </a:pPr>
            <a:r>
              <a:rPr lang="id-ID" sz="2000" b="1" dirty="0">
                <a:solidFill>
                  <a:srgbClr val="00B050"/>
                </a:solidFill>
              </a:rPr>
              <a:t>Al-Qur’an adalah sumber pertama ajaran Islam. </a:t>
            </a:r>
            <a:r>
              <a:rPr lang="id-ID" sz="2000" b="1" u="sng" dirty="0">
                <a:solidFill>
                  <a:srgbClr val="00B050"/>
                </a:solidFill>
              </a:rPr>
              <a:t>Setiap muslim berkewajiban untuk berpegang teguh kepada hukum-hukum yang terdapat di dalamnya</a:t>
            </a:r>
            <a:r>
              <a:rPr lang="id-ID" sz="2000" b="1" dirty="0">
                <a:solidFill>
                  <a:srgbClr val="00B050"/>
                </a:solidFill>
              </a:rPr>
              <a:t>. Di dalam al-Qur’an terdapat petunjuk tentang perintah-perintah dan larangan-larangan Allah Swt</a:t>
            </a:r>
            <a:r>
              <a:rPr lang="id-ID" sz="2000" b="1" dirty="0" smtClean="0">
                <a:solidFill>
                  <a:srgbClr val="00B050"/>
                </a:solidFill>
              </a:rPr>
              <a:t>.</a:t>
            </a:r>
          </a:p>
          <a:p>
            <a:pPr algn="just">
              <a:buFont typeface="Wingdings" panose="05000000000000000000" pitchFamily="2" charset="2"/>
              <a:buChar char="q"/>
            </a:pPr>
            <a:r>
              <a:rPr lang="id-ID" sz="2000" b="1" dirty="0" smtClean="0">
                <a:solidFill>
                  <a:srgbClr val="00B050"/>
                </a:solidFill>
              </a:rPr>
              <a:t>Sebagai </a:t>
            </a:r>
            <a:r>
              <a:rPr lang="id-ID" sz="2000" b="1" dirty="0">
                <a:solidFill>
                  <a:srgbClr val="00B050"/>
                </a:solidFill>
              </a:rPr>
              <a:t>kitab tuntunan hidup bagi setiap umat Islam, al-Qur’an mengandung tuntunan hidup. </a:t>
            </a:r>
            <a:r>
              <a:rPr lang="id-ID" sz="2000" b="1" u="sng" dirty="0">
                <a:solidFill>
                  <a:srgbClr val="00B050"/>
                </a:solidFill>
              </a:rPr>
              <a:t>Hendaknya setiap Muslim dapat menjalani kehidupan menurut tuntunan Al-Quran</a:t>
            </a:r>
            <a:r>
              <a:rPr lang="id-ID" sz="2000" b="1" dirty="0">
                <a:solidFill>
                  <a:srgbClr val="00B050"/>
                </a:solidFill>
              </a:rPr>
              <a:t>. Yakni dengan menerapkan budi pekerti dan etika yang dilandasi keimanan kepada Allah Swt</a:t>
            </a:r>
            <a:r>
              <a:rPr lang="id-ID" sz="2000" b="1" dirty="0" smtClean="0">
                <a:solidFill>
                  <a:srgbClr val="00B050"/>
                </a:solidFill>
              </a:rPr>
              <a:t>.</a:t>
            </a:r>
            <a:endParaRPr lang="id-ID" sz="2000" b="1" dirty="0">
              <a:solidFill>
                <a:srgbClr val="00B050"/>
              </a:solidFill>
            </a:endParaRPr>
          </a:p>
          <a:p>
            <a:pPr algn="just">
              <a:buFont typeface="Wingdings" panose="05000000000000000000" pitchFamily="2" charset="2"/>
              <a:buChar char="q"/>
            </a:pPr>
            <a:r>
              <a:rPr lang="id-ID" sz="2000" b="1" u="sng" dirty="0">
                <a:solidFill>
                  <a:srgbClr val="00B050"/>
                </a:solidFill>
              </a:rPr>
              <a:t>Umat Islam diwajibkan untuk </a:t>
            </a:r>
            <a:r>
              <a:rPr lang="id-ID" sz="2000" b="1" u="sng" dirty="0" smtClean="0">
                <a:solidFill>
                  <a:srgbClr val="00B050"/>
                </a:solidFill>
              </a:rPr>
              <a:t>menjalani </a:t>
            </a:r>
            <a:r>
              <a:rPr lang="id-ID" sz="2000" b="1" u="sng" dirty="0">
                <a:solidFill>
                  <a:srgbClr val="00B050"/>
                </a:solidFill>
              </a:rPr>
              <a:t>kehidupan sesuai tuntunan Al-Qur’an baik dalam kesendiriannya maupun di tengah-tengah pergaulan bermasyarakat</a:t>
            </a:r>
            <a:r>
              <a:rPr lang="id-ID" sz="2000" b="1" dirty="0">
                <a:solidFill>
                  <a:srgbClr val="00B050"/>
                </a:solidFill>
              </a:rPr>
              <a:t>. Baik masyarakat yang homogen maupun heterogen. Berpikir, bersikap dan bertindak menurut tuntunan Al-Qur’an.</a:t>
            </a:r>
          </a:p>
        </p:txBody>
      </p:sp>
    </p:spTree>
    <p:extLst>
      <p:ext uri="{BB962C8B-B14F-4D97-AF65-F5344CB8AC3E}">
        <p14:creationId xmlns:p14="http://schemas.microsoft.com/office/powerpoint/2010/main" val="399342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id-ID" sz="8000" b="1" dirty="0" smtClean="0">
                <a:latin typeface="Curlz MT" panose="04040404050702020202" pitchFamily="82" charset="0"/>
              </a:rPr>
              <a:t>SEKIAN</a:t>
            </a:r>
            <a:endParaRPr lang="id-ID" sz="8000" b="1" dirty="0">
              <a:latin typeface="Curlz MT" panose="04040404050702020202" pitchFamily="82" charset="0"/>
            </a:endParaRPr>
          </a:p>
        </p:txBody>
      </p:sp>
      <p:sp>
        <p:nvSpPr>
          <p:cNvPr id="3" name="Content Placeholder 2"/>
          <p:cNvSpPr>
            <a:spLocks noGrp="1"/>
          </p:cNvSpPr>
          <p:nvPr>
            <p:ph idx="1"/>
          </p:nvPr>
        </p:nvSpPr>
        <p:spPr>
          <a:xfrm>
            <a:off x="677334" y="3734873"/>
            <a:ext cx="8596668" cy="2306489"/>
          </a:xfrm>
        </p:spPr>
        <p:txBody>
          <a:bodyPr>
            <a:normAutofit/>
          </a:bodyPr>
          <a:lstStyle/>
          <a:p>
            <a:pPr marL="0" indent="0" algn="ctr">
              <a:buNone/>
            </a:pPr>
            <a:r>
              <a:rPr lang="id-ID" sz="9600" dirty="0" smtClean="0">
                <a:solidFill>
                  <a:srgbClr val="00B050"/>
                </a:solidFill>
                <a:latin typeface="Tempus Sans ITC" panose="04020404030D07020202" pitchFamily="82" charset="0"/>
              </a:rPr>
              <a:t>TERIMAKASIH</a:t>
            </a:r>
            <a:endParaRPr lang="id-ID" sz="9600" dirty="0">
              <a:solidFill>
                <a:srgbClr val="00B050"/>
              </a:solidFill>
              <a:latin typeface="Tempus Sans ITC" panose="04020404030D07020202" pitchFamily="82" charset="0"/>
            </a:endParaRPr>
          </a:p>
        </p:txBody>
      </p:sp>
    </p:spTree>
    <p:extLst>
      <p:ext uri="{BB962C8B-B14F-4D97-AF65-F5344CB8AC3E}">
        <p14:creationId xmlns:p14="http://schemas.microsoft.com/office/powerpoint/2010/main" val="274973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1" presetClass="exit" presetSubtype="0" fill="hold" grpId="0" nodeType="clickEffect">
                                  <p:stCondLst>
                                    <p:cond delay="0"/>
                                  </p:stCondLst>
                                  <p:childTnLst>
                                    <p:anim calcmode="lin" valueType="num">
                                      <p:cBhvr>
                                        <p:cTn id="12" dur="1000"/>
                                        <p:tgtEl>
                                          <p:spTgt spid="3">
                                            <p:txEl>
                                              <p:pRg st="0" end="0"/>
                                            </p:txEl>
                                          </p:spTgt>
                                        </p:tgtEl>
                                        <p:attrNameLst>
                                          <p:attrName>ppt_w</p:attrName>
                                        </p:attrNameLst>
                                      </p:cBhvr>
                                      <p:tavLst>
                                        <p:tav tm="0">
                                          <p:val>
                                            <p:strVal val="ppt_w"/>
                                          </p:val>
                                        </p:tav>
                                        <p:tav tm="100000">
                                          <p:val>
                                            <p:fltVal val="0"/>
                                          </p:val>
                                        </p:tav>
                                      </p:tavLst>
                                    </p:anim>
                                    <p:anim calcmode="lin" valueType="num">
                                      <p:cBhvr>
                                        <p:cTn id="13" dur="1000"/>
                                        <p:tgtEl>
                                          <p:spTgt spid="3">
                                            <p:txEl>
                                              <p:pRg st="0" end="0"/>
                                            </p:txEl>
                                          </p:spTgt>
                                        </p:tgtEl>
                                        <p:attrNameLst>
                                          <p:attrName>ppt_h</p:attrName>
                                        </p:attrNameLst>
                                      </p:cBhvr>
                                      <p:tavLst>
                                        <p:tav tm="0">
                                          <p:val>
                                            <p:strVal val="ppt_h"/>
                                          </p:val>
                                        </p:tav>
                                        <p:tav tm="100000">
                                          <p:val>
                                            <p:fltVal val="0"/>
                                          </p:val>
                                        </p:tav>
                                      </p:tavLst>
                                    </p:anim>
                                    <p:anim calcmode="lin" valueType="num">
                                      <p:cBhvr>
                                        <p:cTn id="14"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15" dur="1000"/>
                                        <p:tgtEl>
                                          <p:spTgt spid="3">
                                            <p:txEl>
                                              <p:pRg st="0" end="0"/>
                                            </p:txEl>
                                          </p:spTgt>
                                        </p:tgtEl>
                                      </p:cBhvr>
                                    </p:animEffect>
                                    <p:set>
                                      <p:cBhvr>
                                        <p:cTn id="16"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414" y="521110"/>
            <a:ext cx="3928056" cy="1320800"/>
          </a:xfrm>
          <a:solidFill>
            <a:srgbClr val="FFFF00"/>
          </a:solidFill>
          <a:ln w="38100">
            <a:solidFill>
              <a:srgbClr val="00B0F0"/>
            </a:solidFill>
            <a:prstDash val="sysDot"/>
          </a:ln>
        </p:spPr>
        <p:txBody>
          <a:bodyPr>
            <a:normAutofit/>
          </a:bodyPr>
          <a:lstStyle/>
          <a:p>
            <a:pPr algn="ctr"/>
            <a:r>
              <a:rPr lang="id-ID" sz="7200" dirty="0" smtClean="0">
                <a:solidFill>
                  <a:srgbClr val="00B050"/>
                </a:solidFill>
                <a:latin typeface="Berlin Sans FB Demi" panose="020E0802020502020306" pitchFamily="34" charset="0"/>
              </a:rPr>
              <a:t>BAB I</a:t>
            </a:r>
            <a:endParaRPr lang="id-ID" sz="7200" dirty="0">
              <a:solidFill>
                <a:srgbClr val="00B050"/>
              </a:solidFill>
              <a:latin typeface="Berlin Sans FB Demi" panose="020E0802020502020306" pitchFamily="34" charset="0"/>
            </a:endParaRPr>
          </a:p>
        </p:txBody>
      </p:sp>
      <p:sp>
        <p:nvSpPr>
          <p:cNvPr id="3" name="Content Placeholder 2"/>
          <p:cNvSpPr>
            <a:spLocks noGrp="1"/>
          </p:cNvSpPr>
          <p:nvPr>
            <p:ph idx="1"/>
          </p:nvPr>
        </p:nvSpPr>
        <p:spPr>
          <a:xfrm>
            <a:off x="705108" y="2566220"/>
            <a:ext cx="8596668" cy="2580967"/>
          </a:xfrm>
          <a:solidFill>
            <a:srgbClr val="00B050"/>
          </a:solidFill>
          <a:ln w="38100">
            <a:solidFill>
              <a:srgbClr val="FF3399"/>
            </a:solidFill>
            <a:prstDash val="sysDash"/>
          </a:ln>
        </p:spPr>
        <p:txBody>
          <a:bodyPr>
            <a:normAutofit/>
          </a:bodyPr>
          <a:lstStyle/>
          <a:p>
            <a:pPr marL="0" indent="0" algn="ctr">
              <a:buNone/>
            </a:pPr>
            <a:r>
              <a:rPr lang="id-ID" sz="8000" b="1" dirty="0" smtClean="0">
                <a:solidFill>
                  <a:srgbClr val="FFFF00"/>
                </a:solidFill>
                <a:latin typeface="Arial Rounded MT Bold" panose="020F0704030504030204" pitchFamily="34" charset="0"/>
              </a:rPr>
              <a:t>AL-QUR’AN </a:t>
            </a:r>
          </a:p>
          <a:p>
            <a:pPr marL="0" indent="0" algn="ctr">
              <a:buNone/>
            </a:pPr>
            <a:r>
              <a:rPr lang="id-ID" sz="5400" b="1" dirty="0" smtClean="0">
                <a:solidFill>
                  <a:srgbClr val="FFFF00"/>
                </a:solidFill>
                <a:latin typeface="Arial Rounded MT Bold" panose="020F0704030504030204" pitchFamily="34" charset="0"/>
              </a:rPr>
              <a:t>ADALAH WAHYU ALLAH</a:t>
            </a:r>
            <a:endParaRPr lang="id-ID" sz="5400" b="1"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28314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 calcmode="lin" valueType="num">
                                      <p:cBhvr additive="base">
                                        <p:cTn id="11"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2"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860" y="686873"/>
            <a:ext cx="6814137" cy="897228"/>
          </a:xfrm>
          <a:solidFill>
            <a:srgbClr val="00B050"/>
          </a:solidFill>
          <a:ln w="38100">
            <a:solidFill>
              <a:srgbClr val="FF3399"/>
            </a:solidFill>
          </a:ln>
        </p:spPr>
        <p:txBody>
          <a:bodyPr>
            <a:noAutofit/>
          </a:bodyPr>
          <a:lstStyle/>
          <a:p>
            <a:pPr algn="ctr"/>
            <a:r>
              <a:rPr lang="id-ID" sz="5400" b="1" dirty="0">
                <a:solidFill>
                  <a:srgbClr val="FFFF00"/>
                </a:solidFill>
              </a:rPr>
              <a:t>KOMPETENSI DASAR</a:t>
            </a:r>
            <a:br>
              <a:rPr lang="id-ID" sz="5400" b="1" dirty="0">
                <a:solidFill>
                  <a:srgbClr val="FFFF00"/>
                </a:solidFill>
              </a:rPr>
            </a:br>
            <a:endParaRPr lang="id-ID" sz="5400" dirty="0">
              <a:solidFill>
                <a:srgbClr val="FFFF00"/>
              </a:solidFill>
            </a:endParaRPr>
          </a:p>
        </p:txBody>
      </p:sp>
      <p:sp>
        <p:nvSpPr>
          <p:cNvPr id="3" name="Content Placeholder 2"/>
          <p:cNvSpPr>
            <a:spLocks noGrp="1"/>
          </p:cNvSpPr>
          <p:nvPr>
            <p:ph idx="1"/>
          </p:nvPr>
        </p:nvSpPr>
        <p:spPr>
          <a:xfrm>
            <a:off x="-1" y="2160589"/>
            <a:ext cx="11487955" cy="2617473"/>
          </a:xfrm>
          <a:solidFill>
            <a:srgbClr val="FFFF00"/>
          </a:solidFill>
          <a:ln w="38100">
            <a:solidFill>
              <a:srgbClr val="00B0F0"/>
            </a:solidFill>
          </a:ln>
        </p:spPr>
        <p:txBody>
          <a:bodyPr>
            <a:noAutofit/>
          </a:bodyPr>
          <a:lstStyle/>
          <a:p>
            <a:pPr marL="0" indent="0">
              <a:buNone/>
            </a:pPr>
            <a:r>
              <a:rPr lang="id-ID" sz="2800" b="1" dirty="0" smtClean="0">
                <a:solidFill>
                  <a:srgbClr val="00B050"/>
                </a:solidFill>
              </a:rPr>
              <a:t>1</a:t>
            </a:r>
            <a:r>
              <a:rPr lang="id-ID" sz="2800" b="1" dirty="0">
                <a:solidFill>
                  <a:srgbClr val="00B050"/>
                </a:solidFill>
              </a:rPr>
              <a:t>. </a:t>
            </a:r>
            <a:r>
              <a:rPr lang="id-ID" sz="2800" dirty="0">
                <a:solidFill>
                  <a:srgbClr val="00B050"/>
                </a:solidFill>
              </a:rPr>
              <a:t>Menghayati al-Qur’an adalah Wahyu Allah Swt.</a:t>
            </a:r>
          </a:p>
          <a:p>
            <a:pPr marL="0" indent="0">
              <a:buNone/>
            </a:pPr>
            <a:r>
              <a:rPr lang="fi-FI" sz="2800" dirty="0">
                <a:solidFill>
                  <a:srgbClr val="00B050"/>
                </a:solidFill>
              </a:rPr>
              <a:t>2. Mengamalkan sikap santun dan kritis dalam menuntut ilmu.</a:t>
            </a:r>
          </a:p>
          <a:p>
            <a:pPr marL="0" indent="0">
              <a:buNone/>
            </a:pPr>
            <a:r>
              <a:rPr lang="id-ID" sz="2800" dirty="0">
                <a:solidFill>
                  <a:srgbClr val="00B050"/>
                </a:solidFill>
              </a:rPr>
              <a:t>3. Menganalisis pengertian al-Qur’an dan wahyu menurut para ulama.</a:t>
            </a:r>
          </a:p>
          <a:p>
            <a:pPr marL="0" indent="0">
              <a:buNone/>
            </a:pPr>
            <a:r>
              <a:rPr lang="id-ID" sz="2800" dirty="0">
                <a:solidFill>
                  <a:srgbClr val="00B050"/>
                </a:solidFill>
              </a:rPr>
              <a:t>4. Menyajikan hasil analisis pengertian al-Qur’an dan wahyu dari para ulama.</a:t>
            </a:r>
          </a:p>
        </p:txBody>
      </p:sp>
    </p:spTree>
    <p:extLst>
      <p:ext uri="{BB962C8B-B14F-4D97-AF65-F5344CB8AC3E}">
        <p14:creationId xmlns:p14="http://schemas.microsoft.com/office/powerpoint/2010/main" val="3366681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7" presetClass="emph" presetSubtype="0" fill="remove" grpId="0" nodeType="clickEffect">
                                  <p:stCondLst>
                                    <p:cond delay="0"/>
                                  </p:stCondLst>
                                  <p:childTnLst>
                                    <p:animClr clrSpc="rgb" dir="cw">
                                      <p:cBhvr override="childStyle">
                                        <p:cTn id="11" dur="250" autoRev="1" fill="remove"/>
                                        <p:tgtEl>
                                          <p:spTgt spid="3">
                                            <p:bg/>
                                          </p:spTgt>
                                        </p:tgtEl>
                                        <p:attrNameLst>
                                          <p:attrName>style.color</p:attrName>
                                        </p:attrNameLst>
                                      </p:cBhvr>
                                      <p:to>
                                        <a:schemeClr val="bg1"/>
                                      </p:to>
                                    </p:animClr>
                                    <p:animClr clrSpc="rgb" dir="cw">
                                      <p:cBhvr>
                                        <p:cTn id="12" dur="250" autoRev="1" fill="remove"/>
                                        <p:tgtEl>
                                          <p:spTgt spid="3">
                                            <p:bg/>
                                          </p:spTgt>
                                        </p:tgtEl>
                                        <p:attrNameLst>
                                          <p:attrName>fillcolor</p:attrName>
                                        </p:attrNameLst>
                                      </p:cBhvr>
                                      <p:to>
                                        <a:schemeClr val="bg1"/>
                                      </p:to>
                                    </p:animClr>
                                    <p:set>
                                      <p:cBhvr>
                                        <p:cTn id="13" dur="250" autoRev="1" fill="remove"/>
                                        <p:tgtEl>
                                          <p:spTgt spid="3">
                                            <p:bg/>
                                          </p:spTgt>
                                        </p:tgtEl>
                                        <p:attrNameLst>
                                          <p:attrName>fill.type</p:attrName>
                                        </p:attrNameLst>
                                      </p:cBhvr>
                                      <p:to>
                                        <p:strVal val="solid"/>
                                      </p:to>
                                    </p:set>
                                    <p:set>
                                      <p:cBhvr>
                                        <p:cTn id="14" dur="250" autoRev="1" fill="remove"/>
                                        <p:tgtEl>
                                          <p:spTgt spid="3">
                                            <p:bg/>
                                          </p:spTgt>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27" presetClass="emph" presetSubtype="0" fill="remove" grpId="0" nodeType="clickEffect">
                                  <p:stCondLst>
                                    <p:cond delay="0"/>
                                  </p:stCondLst>
                                  <p:childTnLst>
                                    <p:animClr clrSpc="rgb" dir="cw">
                                      <p:cBhvr override="childStyle">
                                        <p:cTn id="18" dur="250" autoRev="1" fill="remove"/>
                                        <p:tgtEl>
                                          <p:spTgt spid="3">
                                            <p:txEl>
                                              <p:pRg st="0" end="0"/>
                                            </p:txEl>
                                          </p:spTgt>
                                        </p:tgtEl>
                                        <p:attrNameLst>
                                          <p:attrName>style.color</p:attrName>
                                        </p:attrNameLst>
                                      </p:cBhvr>
                                      <p:to>
                                        <a:schemeClr val="bg1"/>
                                      </p:to>
                                    </p:animClr>
                                    <p:animClr clrSpc="rgb" dir="cw">
                                      <p:cBhvr>
                                        <p:cTn id="19" dur="250" autoRev="1" fill="remove"/>
                                        <p:tgtEl>
                                          <p:spTgt spid="3">
                                            <p:txEl>
                                              <p:pRg st="0" end="0"/>
                                            </p:txEl>
                                          </p:spTgt>
                                        </p:tgtEl>
                                        <p:attrNameLst>
                                          <p:attrName>fillcolor</p:attrName>
                                        </p:attrNameLst>
                                      </p:cBhvr>
                                      <p:to>
                                        <a:schemeClr val="bg1"/>
                                      </p:to>
                                    </p:animClr>
                                    <p:set>
                                      <p:cBhvr>
                                        <p:cTn id="20" dur="250" autoRev="1" fill="remove"/>
                                        <p:tgtEl>
                                          <p:spTgt spid="3">
                                            <p:txEl>
                                              <p:pRg st="0" end="0"/>
                                            </p:txEl>
                                          </p:spTgt>
                                        </p:tgtEl>
                                        <p:attrNameLst>
                                          <p:attrName>fill.type</p:attrName>
                                        </p:attrNameLst>
                                      </p:cBhvr>
                                      <p:to>
                                        <p:strVal val="solid"/>
                                      </p:to>
                                    </p:set>
                                    <p:set>
                                      <p:cBhvr>
                                        <p:cTn id="21" dur="250" autoRev="1" fill="remove"/>
                                        <p:tgtEl>
                                          <p:spTgt spid="3">
                                            <p:txEl>
                                              <p:pRg st="0" end="0"/>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27" presetClass="emph" presetSubtype="0" fill="remove" grpId="0" nodeType="clickEffect">
                                  <p:stCondLst>
                                    <p:cond delay="0"/>
                                  </p:stCondLst>
                                  <p:childTnLst>
                                    <p:animClr clrSpc="rgb" dir="cw">
                                      <p:cBhvr override="childStyle">
                                        <p:cTn id="25" dur="250" autoRev="1" fill="remove"/>
                                        <p:tgtEl>
                                          <p:spTgt spid="3">
                                            <p:txEl>
                                              <p:pRg st="1" end="1"/>
                                            </p:txEl>
                                          </p:spTgt>
                                        </p:tgtEl>
                                        <p:attrNameLst>
                                          <p:attrName>style.color</p:attrName>
                                        </p:attrNameLst>
                                      </p:cBhvr>
                                      <p:to>
                                        <a:schemeClr val="bg1"/>
                                      </p:to>
                                    </p:animClr>
                                    <p:animClr clrSpc="rgb" dir="cw">
                                      <p:cBhvr>
                                        <p:cTn id="26" dur="250" autoRev="1" fill="remove"/>
                                        <p:tgtEl>
                                          <p:spTgt spid="3">
                                            <p:txEl>
                                              <p:pRg st="1" end="1"/>
                                            </p:txEl>
                                          </p:spTgt>
                                        </p:tgtEl>
                                        <p:attrNameLst>
                                          <p:attrName>fillcolor</p:attrName>
                                        </p:attrNameLst>
                                      </p:cBhvr>
                                      <p:to>
                                        <a:schemeClr val="bg1"/>
                                      </p:to>
                                    </p:animClr>
                                    <p:set>
                                      <p:cBhvr>
                                        <p:cTn id="27" dur="250" autoRev="1" fill="remove"/>
                                        <p:tgtEl>
                                          <p:spTgt spid="3">
                                            <p:txEl>
                                              <p:pRg st="1" end="1"/>
                                            </p:txEl>
                                          </p:spTgt>
                                        </p:tgtEl>
                                        <p:attrNameLst>
                                          <p:attrName>fill.type</p:attrName>
                                        </p:attrNameLst>
                                      </p:cBhvr>
                                      <p:to>
                                        <p:strVal val="solid"/>
                                      </p:to>
                                    </p:set>
                                    <p:set>
                                      <p:cBhvr>
                                        <p:cTn id="28" dur="250" autoRev="1" fill="remove"/>
                                        <p:tgtEl>
                                          <p:spTgt spid="3">
                                            <p:txEl>
                                              <p:pRg st="1" end="1"/>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7" presetClass="emph" presetSubtype="0" fill="remove" grpId="0" nodeType="clickEffect">
                                  <p:stCondLst>
                                    <p:cond delay="0"/>
                                  </p:stCondLst>
                                  <p:childTnLst>
                                    <p:animClr clrSpc="rgb" dir="cw">
                                      <p:cBhvr override="childStyle">
                                        <p:cTn id="32" dur="250" autoRev="1" fill="remove"/>
                                        <p:tgtEl>
                                          <p:spTgt spid="3">
                                            <p:txEl>
                                              <p:pRg st="2" end="2"/>
                                            </p:txEl>
                                          </p:spTgt>
                                        </p:tgtEl>
                                        <p:attrNameLst>
                                          <p:attrName>style.color</p:attrName>
                                        </p:attrNameLst>
                                      </p:cBhvr>
                                      <p:to>
                                        <a:schemeClr val="bg1"/>
                                      </p:to>
                                    </p:animClr>
                                    <p:animClr clrSpc="rgb" dir="cw">
                                      <p:cBhvr>
                                        <p:cTn id="33" dur="250" autoRev="1" fill="remove"/>
                                        <p:tgtEl>
                                          <p:spTgt spid="3">
                                            <p:txEl>
                                              <p:pRg st="2" end="2"/>
                                            </p:txEl>
                                          </p:spTgt>
                                        </p:tgtEl>
                                        <p:attrNameLst>
                                          <p:attrName>fillcolor</p:attrName>
                                        </p:attrNameLst>
                                      </p:cBhvr>
                                      <p:to>
                                        <a:schemeClr val="bg1"/>
                                      </p:to>
                                    </p:animClr>
                                    <p:set>
                                      <p:cBhvr>
                                        <p:cTn id="34" dur="250" autoRev="1" fill="remove"/>
                                        <p:tgtEl>
                                          <p:spTgt spid="3">
                                            <p:txEl>
                                              <p:pRg st="2" end="2"/>
                                            </p:txEl>
                                          </p:spTgt>
                                        </p:tgtEl>
                                        <p:attrNameLst>
                                          <p:attrName>fill.type</p:attrName>
                                        </p:attrNameLst>
                                      </p:cBhvr>
                                      <p:to>
                                        <p:strVal val="solid"/>
                                      </p:to>
                                    </p:set>
                                    <p:set>
                                      <p:cBhvr>
                                        <p:cTn id="35" dur="250" autoRev="1" fill="remove"/>
                                        <p:tgtEl>
                                          <p:spTgt spid="3">
                                            <p:txEl>
                                              <p:pRg st="2" end="2"/>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7" presetClass="emph" presetSubtype="0" fill="remove" grpId="0" nodeType="clickEffect">
                                  <p:stCondLst>
                                    <p:cond delay="0"/>
                                  </p:stCondLst>
                                  <p:childTnLst>
                                    <p:animClr clrSpc="rgb" dir="cw">
                                      <p:cBhvr override="childStyle">
                                        <p:cTn id="39" dur="250" autoRev="1" fill="remove"/>
                                        <p:tgtEl>
                                          <p:spTgt spid="3">
                                            <p:txEl>
                                              <p:pRg st="3" end="3"/>
                                            </p:txEl>
                                          </p:spTgt>
                                        </p:tgtEl>
                                        <p:attrNameLst>
                                          <p:attrName>style.color</p:attrName>
                                        </p:attrNameLst>
                                      </p:cBhvr>
                                      <p:to>
                                        <a:schemeClr val="bg1"/>
                                      </p:to>
                                    </p:animClr>
                                    <p:animClr clrSpc="rgb" dir="cw">
                                      <p:cBhvr>
                                        <p:cTn id="40" dur="250" autoRev="1" fill="remove"/>
                                        <p:tgtEl>
                                          <p:spTgt spid="3">
                                            <p:txEl>
                                              <p:pRg st="3" end="3"/>
                                            </p:txEl>
                                          </p:spTgt>
                                        </p:tgtEl>
                                        <p:attrNameLst>
                                          <p:attrName>fillcolor</p:attrName>
                                        </p:attrNameLst>
                                      </p:cBhvr>
                                      <p:to>
                                        <a:schemeClr val="bg1"/>
                                      </p:to>
                                    </p:animClr>
                                    <p:set>
                                      <p:cBhvr>
                                        <p:cTn id="41" dur="250" autoRev="1" fill="remove"/>
                                        <p:tgtEl>
                                          <p:spTgt spid="3">
                                            <p:txEl>
                                              <p:pRg st="3" end="3"/>
                                            </p:txEl>
                                          </p:spTgt>
                                        </p:tgtEl>
                                        <p:attrNameLst>
                                          <p:attrName>fill.type</p:attrName>
                                        </p:attrNameLst>
                                      </p:cBhvr>
                                      <p:to>
                                        <p:strVal val="solid"/>
                                      </p:to>
                                    </p:set>
                                    <p:set>
                                      <p:cBhvr>
                                        <p:cTn id="42" dur="250" autoRev="1" fill="remove"/>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a:solidFill>
            <a:srgbClr val="FFFF00"/>
          </a:solidFill>
          <a:ln w="38100">
            <a:solidFill>
              <a:srgbClr val="92D050"/>
            </a:solidFill>
          </a:ln>
        </p:spPr>
        <p:txBody>
          <a:bodyPr>
            <a:normAutofit fontScale="90000"/>
          </a:bodyPr>
          <a:lstStyle/>
          <a:p>
            <a:pPr algn="ctr"/>
            <a:r>
              <a:rPr lang="id-ID" sz="5300" b="1" dirty="0">
                <a:solidFill>
                  <a:srgbClr val="92FB4B"/>
                </a:solidFill>
                <a:latin typeface="Arial Rounded MT Bold" panose="020F0704030504030204" pitchFamily="34" charset="0"/>
              </a:rPr>
              <a:t>TUJUAN PEMBELAJARAN</a:t>
            </a:r>
            <a:r>
              <a:rPr lang="id-ID" b="1" dirty="0"/>
              <a:t/>
            </a:r>
            <a:br>
              <a:rPr lang="id-ID" b="1" dirty="0"/>
            </a:br>
            <a:endParaRPr lang="id-ID" dirty="0"/>
          </a:p>
        </p:txBody>
      </p:sp>
      <p:sp>
        <p:nvSpPr>
          <p:cNvPr id="3" name="Content Placeholder 2"/>
          <p:cNvSpPr>
            <a:spLocks noGrp="1"/>
          </p:cNvSpPr>
          <p:nvPr>
            <p:ph idx="1"/>
          </p:nvPr>
        </p:nvSpPr>
        <p:spPr>
          <a:xfrm>
            <a:off x="283336" y="1787102"/>
            <a:ext cx="9852338" cy="4703850"/>
          </a:xfrm>
          <a:solidFill>
            <a:srgbClr val="92FB4B"/>
          </a:solidFill>
          <a:ln w="38100">
            <a:solidFill>
              <a:srgbClr val="FFFF00"/>
            </a:solidFill>
          </a:ln>
        </p:spPr>
        <p:txBody>
          <a:bodyPr>
            <a:normAutofit/>
          </a:bodyPr>
          <a:lstStyle/>
          <a:p>
            <a:pPr marL="0" indent="0" algn="ctr">
              <a:buNone/>
            </a:pPr>
            <a:endParaRPr lang="id-ID" sz="2400" b="1" dirty="0" smtClean="0">
              <a:solidFill>
                <a:srgbClr val="FF3399"/>
              </a:solidFill>
            </a:endParaRPr>
          </a:p>
          <a:p>
            <a:pPr marL="0" indent="0" algn="ctr">
              <a:buNone/>
            </a:pPr>
            <a:r>
              <a:rPr lang="id-ID" sz="2400" b="1" dirty="0" smtClean="0">
                <a:solidFill>
                  <a:srgbClr val="FF3399"/>
                </a:solidFill>
              </a:rPr>
              <a:t>Setelah </a:t>
            </a:r>
            <a:r>
              <a:rPr lang="id-ID" sz="2400" b="1" dirty="0">
                <a:solidFill>
                  <a:srgbClr val="FF3399"/>
                </a:solidFill>
              </a:rPr>
              <a:t>mengamati, mengeksplorasi, mengasosiasi dan mengkomunikasikan peserta didik dapat:</a:t>
            </a:r>
          </a:p>
          <a:p>
            <a:pPr marL="0" indent="0">
              <a:buNone/>
            </a:pPr>
            <a:r>
              <a:rPr lang="id-ID" sz="3600" b="1" dirty="0">
                <a:solidFill>
                  <a:srgbClr val="FF3399"/>
                </a:solidFill>
              </a:rPr>
              <a:t>1</a:t>
            </a:r>
            <a:r>
              <a:rPr lang="id-ID" sz="2000" b="1" dirty="0">
                <a:solidFill>
                  <a:srgbClr val="FF3399"/>
                </a:solidFill>
              </a:rPr>
              <a:t>. </a:t>
            </a:r>
            <a:r>
              <a:rPr lang="id-ID" sz="3600" b="1" dirty="0">
                <a:solidFill>
                  <a:srgbClr val="FF3399"/>
                </a:solidFill>
              </a:rPr>
              <a:t>Menjelaskan pengertian al-Qur’an menurut para ulama.</a:t>
            </a:r>
          </a:p>
          <a:p>
            <a:pPr marL="0" indent="0">
              <a:buNone/>
            </a:pPr>
            <a:r>
              <a:rPr lang="id-ID" sz="3600" b="1" dirty="0">
                <a:solidFill>
                  <a:srgbClr val="FF3399"/>
                </a:solidFill>
              </a:rPr>
              <a:t>2. Menjelaskan nama-nama al-Qur’an.</a:t>
            </a:r>
          </a:p>
          <a:p>
            <a:pPr marL="0" indent="0">
              <a:buNone/>
            </a:pPr>
            <a:r>
              <a:rPr lang="id-ID" sz="3600" b="1" dirty="0">
                <a:solidFill>
                  <a:srgbClr val="FF3399"/>
                </a:solidFill>
              </a:rPr>
              <a:t>3. Menunjukkan perilaku orang yang berpegang teguh kepada al-Qur’an.</a:t>
            </a:r>
          </a:p>
        </p:txBody>
      </p:sp>
    </p:spTree>
    <p:extLst>
      <p:ext uri="{BB962C8B-B14F-4D97-AF65-F5344CB8AC3E}">
        <p14:creationId xmlns:p14="http://schemas.microsoft.com/office/powerpoint/2010/main" val="68057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6715" y="570964"/>
            <a:ext cx="3837904" cy="742682"/>
          </a:xfrm>
          <a:solidFill>
            <a:srgbClr val="00B0F0"/>
          </a:solidFill>
          <a:ln w="38100">
            <a:solidFill>
              <a:srgbClr val="FF3399"/>
            </a:solidFill>
          </a:ln>
        </p:spPr>
        <p:txBody>
          <a:bodyPr/>
          <a:lstStyle/>
          <a:p>
            <a:pPr algn="ctr"/>
            <a:r>
              <a:rPr lang="id-ID" b="1" dirty="0" smtClean="0">
                <a:solidFill>
                  <a:srgbClr val="FF3399"/>
                </a:solidFill>
                <a:latin typeface="Arial Rounded MT Bold" panose="020F0704030504030204" pitchFamily="34" charset="0"/>
              </a:rPr>
              <a:t>PETA KONSEP</a:t>
            </a:r>
            <a:endParaRPr lang="id-ID" b="1" dirty="0">
              <a:solidFill>
                <a:srgbClr val="FF3399"/>
              </a:solidFill>
              <a:latin typeface="Arial Rounded MT Bold" panose="020F0704030504030204" pitchFamily="34" charset="0"/>
            </a:endParaRPr>
          </a:p>
        </p:txBody>
      </p:sp>
      <p:pic>
        <p:nvPicPr>
          <p:cNvPr id="4" name="Content Placeholder 3"/>
          <p:cNvPicPr>
            <a:picLocks noGrp="1" noChangeAspect="1"/>
          </p:cNvPicPr>
          <p:nvPr>
            <p:ph idx="1"/>
          </p:nvPr>
        </p:nvPicPr>
        <p:blipFill>
          <a:blip r:embed="rId2"/>
          <a:stretch>
            <a:fillRect/>
          </a:stretch>
        </p:blipFill>
        <p:spPr>
          <a:xfrm>
            <a:off x="141668" y="1493949"/>
            <a:ext cx="10200067" cy="5190186"/>
          </a:xfrm>
          <a:prstGeom prst="rect">
            <a:avLst/>
          </a:prstGeom>
          <a:solidFill>
            <a:srgbClr val="FFFF00"/>
          </a:solidFill>
        </p:spPr>
      </p:pic>
    </p:spTree>
    <p:extLst>
      <p:ext uri="{BB962C8B-B14F-4D97-AF65-F5344CB8AC3E}">
        <p14:creationId xmlns:p14="http://schemas.microsoft.com/office/powerpoint/2010/main" val="405064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000"/>
                                        <p:tgtEl>
                                          <p:spTgt spid="4"/>
                                        </p:tgtEl>
                                      </p:cBhvr>
                                    </p:animEffect>
                                    <p:anim calcmode="lin" valueType="num">
                                      <p:cBhvr>
                                        <p:cTn id="15" dur="2000" fill="hold"/>
                                        <p:tgtEl>
                                          <p:spTgt spid="4"/>
                                        </p:tgtEl>
                                        <p:attrNameLst>
                                          <p:attrName>ppt_w</p:attrName>
                                        </p:attrNameLst>
                                      </p:cBhvr>
                                      <p:tavLst>
                                        <p:tav tm="0" fmla="#ppt_w*sin(2.5*pi*$)">
                                          <p:val>
                                            <p:fltVal val="0"/>
                                          </p:val>
                                        </p:tav>
                                        <p:tav tm="100000">
                                          <p:val>
                                            <p:fltVal val="1"/>
                                          </p:val>
                                        </p:tav>
                                      </p:tavLst>
                                    </p:anim>
                                    <p:anim calcmode="lin" valueType="num">
                                      <p:cBhvr>
                                        <p:cTn id="1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302" y="210355"/>
            <a:ext cx="5344732" cy="1064654"/>
          </a:xfrm>
          <a:solidFill>
            <a:srgbClr val="92D050"/>
          </a:solidFill>
          <a:ln w="38100">
            <a:solidFill>
              <a:srgbClr val="FFFF00"/>
            </a:solidFill>
            <a:prstDash val="sysDot"/>
          </a:ln>
        </p:spPr>
        <p:txBody>
          <a:bodyPr>
            <a:normAutofit fontScale="90000"/>
          </a:bodyPr>
          <a:lstStyle/>
          <a:p>
            <a:pPr algn="ctr"/>
            <a:r>
              <a:rPr lang="id-ID" b="1" dirty="0" smtClean="0">
                <a:solidFill>
                  <a:srgbClr val="FFFF00"/>
                </a:solidFill>
                <a:latin typeface="Aharoni" panose="02010803020104030203" pitchFamily="2" charset="-79"/>
                <a:cs typeface="Aharoni" panose="02010803020104030203" pitchFamily="2" charset="-79"/>
              </a:rPr>
              <a:t>PENGERTIAN AL-QUR’AN </a:t>
            </a:r>
            <a:br>
              <a:rPr lang="id-ID" b="1" dirty="0" smtClean="0">
                <a:solidFill>
                  <a:srgbClr val="FFFF00"/>
                </a:solidFill>
                <a:latin typeface="Aharoni" panose="02010803020104030203" pitchFamily="2" charset="-79"/>
                <a:cs typeface="Aharoni" panose="02010803020104030203" pitchFamily="2" charset="-79"/>
              </a:rPr>
            </a:br>
            <a:r>
              <a:rPr lang="id-ID" b="1" dirty="0" smtClean="0">
                <a:solidFill>
                  <a:srgbClr val="FFFF00"/>
                </a:solidFill>
                <a:latin typeface="Aharoni" panose="02010803020104030203" pitchFamily="2" charset="-79"/>
                <a:cs typeface="Aharoni" panose="02010803020104030203" pitchFamily="2" charset="-79"/>
              </a:rPr>
              <a:t>MENURUT BAHASA</a:t>
            </a:r>
            <a:endParaRPr lang="id-ID" b="1" dirty="0">
              <a:solidFill>
                <a:srgbClr val="FFFF00"/>
              </a:solidFill>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193182" y="1378039"/>
            <a:ext cx="9916733" cy="5267460"/>
          </a:xfrm>
          <a:solidFill>
            <a:srgbClr val="FFFF00"/>
          </a:solidFill>
          <a:ln w="38100">
            <a:solidFill>
              <a:srgbClr val="92FB4B"/>
            </a:solidFill>
            <a:prstDash val="sysDot"/>
          </a:ln>
        </p:spPr>
        <p:txBody>
          <a:bodyPr>
            <a:normAutofit/>
          </a:bodyPr>
          <a:lstStyle/>
          <a:p>
            <a:pPr marL="0" indent="0">
              <a:buNone/>
            </a:pPr>
            <a:r>
              <a:rPr lang="id-ID" b="1" dirty="0" smtClean="0">
                <a:solidFill>
                  <a:srgbClr val="00B050"/>
                </a:solidFill>
              </a:rPr>
              <a:t>Pengertian Al-Qur’an secara etimologi/bahasa menurut pendapat para ulama, diantaranya:</a:t>
            </a:r>
          </a:p>
          <a:p>
            <a:pPr>
              <a:buFont typeface="Wingdings" panose="05000000000000000000" pitchFamily="2" charset="2"/>
              <a:buChar char="q"/>
            </a:pPr>
            <a:r>
              <a:rPr lang="id-ID" b="1" u="sng" dirty="0" smtClean="0">
                <a:solidFill>
                  <a:srgbClr val="FF3399"/>
                </a:solidFill>
              </a:rPr>
              <a:t>Menurut </a:t>
            </a:r>
            <a:r>
              <a:rPr lang="id-ID" b="1" u="sng" dirty="0">
                <a:solidFill>
                  <a:srgbClr val="FF3399"/>
                </a:solidFill>
              </a:rPr>
              <a:t>al-Lihyany (w.215)</a:t>
            </a:r>
          </a:p>
          <a:p>
            <a:pPr marL="0" indent="0">
              <a:buNone/>
            </a:pPr>
            <a:r>
              <a:rPr lang="id-ID" dirty="0" smtClean="0"/>
              <a:t>Qur’an </a:t>
            </a:r>
            <a:r>
              <a:rPr lang="id-ID" dirty="0"/>
              <a:t>adalah bentuk kata benda/inti (masdar) dari kata kerja </a:t>
            </a:r>
            <a:r>
              <a:rPr lang="ar-AE" dirty="0"/>
              <a:t>قَرَأَْ </a:t>
            </a:r>
            <a:r>
              <a:rPr lang="id-ID" dirty="0" smtClean="0"/>
              <a:t> yang </a:t>
            </a:r>
            <a:r>
              <a:rPr lang="id-ID" dirty="0"/>
              <a:t>artinya membaca</a:t>
            </a:r>
            <a:r>
              <a:rPr lang="id-ID" dirty="0" smtClean="0"/>
              <a:t>.</a:t>
            </a:r>
            <a:endParaRPr lang="id-ID" dirty="0"/>
          </a:p>
          <a:p>
            <a:pPr>
              <a:buFont typeface="Wingdings" panose="05000000000000000000" pitchFamily="2" charset="2"/>
              <a:buChar char="q"/>
            </a:pPr>
            <a:r>
              <a:rPr lang="it-IT" b="1" u="sng" dirty="0">
                <a:solidFill>
                  <a:srgbClr val="FF3399"/>
                </a:solidFill>
              </a:rPr>
              <a:t>Menurut Al-Asy’ari (w. 324 H)</a:t>
            </a:r>
          </a:p>
          <a:p>
            <a:pPr marL="0" indent="0">
              <a:buNone/>
            </a:pPr>
            <a:r>
              <a:rPr lang="id-ID" dirty="0"/>
              <a:t>Kata Qur’an </a:t>
            </a:r>
            <a:r>
              <a:rPr lang="id-ID" dirty="0" smtClean="0"/>
              <a:t>berasal </a:t>
            </a:r>
            <a:r>
              <a:rPr lang="id-ID" dirty="0"/>
              <a:t>dari lafaz </a:t>
            </a:r>
            <a:r>
              <a:rPr lang="id-ID" dirty="0" smtClean="0"/>
              <a:t> </a:t>
            </a:r>
            <a:r>
              <a:rPr lang="ar-AE" dirty="0" smtClean="0"/>
              <a:t>قَرَنَْ </a:t>
            </a:r>
            <a:r>
              <a:rPr lang="id-ID" dirty="0"/>
              <a:t>artinya menggabungkan sesuatu dengan yang lain</a:t>
            </a:r>
            <a:r>
              <a:rPr lang="id-ID" dirty="0" smtClean="0"/>
              <a:t>.</a:t>
            </a:r>
          </a:p>
          <a:p>
            <a:pPr>
              <a:buFont typeface="Wingdings" panose="05000000000000000000" pitchFamily="2" charset="2"/>
              <a:buChar char="q"/>
            </a:pPr>
            <a:r>
              <a:rPr lang="id-ID" b="1" u="sng" dirty="0">
                <a:solidFill>
                  <a:srgbClr val="FF3399"/>
                </a:solidFill>
              </a:rPr>
              <a:t>Menurut al-Farra’ (w. 207 H)</a:t>
            </a:r>
          </a:p>
          <a:p>
            <a:pPr marL="0" indent="0">
              <a:buNone/>
            </a:pPr>
            <a:r>
              <a:rPr lang="id-ID" dirty="0"/>
              <a:t>Asal kata Al-Qur’an adalah lafadz </a:t>
            </a:r>
            <a:r>
              <a:rPr lang="ar-AE" dirty="0"/>
              <a:t>قَرَائِ نْ </a:t>
            </a:r>
            <a:r>
              <a:rPr lang="id-ID" dirty="0" smtClean="0"/>
              <a:t> yang </a:t>
            </a:r>
            <a:r>
              <a:rPr lang="id-ID" dirty="0"/>
              <a:t>merupakan bentuk jama’ dari kata </a:t>
            </a:r>
            <a:r>
              <a:rPr lang="id-ID" dirty="0" smtClean="0"/>
              <a:t> </a:t>
            </a:r>
            <a:r>
              <a:rPr lang="ar-AE" dirty="0" smtClean="0"/>
              <a:t>قَرِ </a:t>
            </a:r>
            <a:r>
              <a:rPr lang="ar-AE" dirty="0"/>
              <a:t>ينَةْ </a:t>
            </a:r>
            <a:r>
              <a:rPr lang="id-ID" dirty="0"/>
              <a:t>yang berarti petunjuk atau </a:t>
            </a:r>
            <a:r>
              <a:rPr lang="id-ID" dirty="0" smtClean="0"/>
              <a:t>indikator.</a:t>
            </a:r>
          </a:p>
          <a:p>
            <a:pPr>
              <a:buFont typeface="Wingdings" panose="05000000000000000000" pitchFamily="2" charset="2"/>
              <a:buChar char="q"/>
            </a:pPr>
            <a:r>
              <a:rPr lang="id-ID" b="1" u="sng" dirty="0">
                <a:solidFill>
                  <a:srgbClr val="FF3399"/>
                </a:solidFill>
              </a:rPr>
              <a:t>Menurut Az-Zujaj (w.331 H)</a:t>
            </a:r>
          </a:p>
          <a:p>
            <a:pPr marL="0" indent="0">
              <a:buNone/>
            </a:pPr>
            <a:r>
              <a:rPr lang="id-ID" dirty="0"/>
              <a:t>Kata al-Qur’an berasal dari kata sifat dari </a:t>
            </a:r>
            <a:r>
              <a:rPr lang="ar-AE" dirty="0" smtClean="0"/>
              <a:t>اَ </a:t>
            </a:r>
            <a:r>
              <a:rPr lang="ar-AE" dirty="0"/>
              <a:t>لقَ ر ءْ </a:t>
            </a:r>
            <a:r>
              <a:rPr lang="id-ID" dirty="0"/>
              <a:t>yang mengikuti susunan pola (wazan) </a:t>
            </a:r>
            <a:r>
              <a:rPr lang="ar-AE" dirty="0"/>
              <a:t>ف علاَ نْ </a:t>
            </a:r>
            <a:r>
              <a:rPr lang="id-ID" dirty="0" smtClean="0"/>
              <a:t> yang </a:t>
            </a:r>
            <a:r>
              <a:rPr lang="id-ID" dirty="0"/>
              <a:t>artinya </a:t>
            </a:r>
            <a:r>
              <a:rPr lang="id-ID" dirty="0" smtClean="0"/>
              <a:t> </a:t>
            </a:r>
            <a:r>
              <a:rPr lang="ar-AE" dirty="0" smtClean="0"/>
              <a:t>ا </a:t>
            </a:r>
            <a:r>
              <a:rPr lang="ar-AE" dirty="0"/>
              <a:t>لجَ م عْ (</a:t>
            </a:r>
            <a:r>
              <a:rPr lang="id-ID" dirty="0"/>
              <a:t>kumpulan</a:t>
            </a:r>
            <a:r>
              <a:rPr lang="id-ID" dirty="0" smtClean="0"/>
              <a:t>).</a:t>
            </a:r>
          </a:p>
          <a:p>
            <a:pPr>
              <a:buFont typeface="Wingdings" panose="05000000000000000000" pitchFamily="2" charset="2"/>
              <a:buChar char="q"/>
            </a:pPr>
            <a:r>
              <a:rPr lang="id-ID" b="1" u="sng" dirty="0">
                <a:solidFill>
                  <a:srgbClr val="FF3399"/>
                </a:solidFill>
              </a:rPr>
              <a:t>Menurut Asy-Syafi’I (w. 204 H)</a:t>
            </a:r>
          </a:p>
          <a:p>
            <a:pPr marL="0" indent="0">
              <a:buNone/>
            </a:pPr>
            <a:r>
              <a:rPr lang="id-ID" dirty="0"/>
              <a:t>Imam Syafi’i berpendapat bahwa kata al-Qur’an adalah isim alam (nama) asli. Al-Qur’an menurut imam Syafi’i tidaklah berasal dari kata apa pun.</a:t>
            </a:r>
          </a:p>
        </p:txBody>
      </p:sp>
    </p:spTree>
    <p:extLst>
      <p:ext uri="{BB962C8B-B14F-4D97-AF65-F5344CB8AC3E}">
        <p14:creationId xmlns:p14="http://schemas.microsoft.com/office/powerpoint/2010/main" val="68979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wipe(down)">
                                      <p:cBhvr>
                                        <p:cTn id="14" dur="580">
                                          <p:stCondLst>
                                            <p:cond delay="0"/>
                                          </p:stCondLst>
                                        </p:cTn>
                                        <p:tgtEl>
                                          <p:spTgt spid="3">
                                            <p:bg/>
                                          </p:spTgt>
                                        </p:tgtEl>
                                      </p:cBhvr>
                                    </p:animEffect>
                                    <p:anim calcmode="lin" valueType="num">
                                      <p:cBhvr>
                                        <p:cTn id="15"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bg/>
                                          </p:spTgt>
                                        </p:tgtEl>
                                      </p:cBhvr>
                                      <p:to x="100000" y="60000"/>
                                    </p:animScale>
                                    <p:animScale>
                                      <p:cBhvr>
                                        <p:cTn id="21" dur="166" decel="50000">
                                          <p:stCondLst>
                                            <p:cond delay="676"/>
                                          </p:stCondLst>
                                        </p:cTn>
                                        <p:tgtEl>
                                          <p:spTgt spid="3">
                                            <p:bg/>
                                          </p:spTgt>
                                        </p:tgtEl>
                                      </p:cBhvr>
                                      <p:to x="100000" y="100000"/>
                                    </p:animScale>
                                    <p:animScale>
                                      <p:cBhvr>
                                        <p:cTn id="22" dur="26">
                                          <p:stCondLst>
                                            <p:cond delay="1312"/>
                                          </p:stCondLst>
                                        </p:cTn>
                                        <p:tgtEl>
                                          <p:spTgt spid="3">
                                            <p:bg/>
                                          </p:spTgt>
                                        </p:tgtEl>
                                      </p:cBhvr>
                                      <p:to x="100000" y="80000"/>
                                    </p:animScale>
                                    <p:animScale>
                                      <p:cBhvr>
                                        <p:cTn id="23" dur="166" decel="50000">
                                          <p:stCondLst>
                                            <p:cond delay="1338"/>
                                          </p:stCondLst>
                                        </p:cTn>
                                        <p:tgtEl>
                                          <p:spTgt spid="3">
                                            <p:bg/>
                                          </p:spTgt>
                                        </p:tgtEl>
                                      </p:cBhvr>
                                      <p:to x="100000" y="100000"/>
                                    </p:animScale>
                                    <p:animScale>
                                      <p:cBhvr>
                                        <p:cTn id="24" dur="26">
                                          <p:stCondLst>
                                            <p:cond delay="1642"/>
                                          </p:stCondLst>
                                        </p:cTn>
                                        <p:tgtEl>
                                          <p:spTgt spid="3">
                                            <p:bg/>
                                          </p:spTgt>
                                        </p:tgtEl>
                                      </p:cBhvr>
                                      <p:to x="100000" y="90000"/>
                                    </p:animScale>
                                    <p:animScale>
                                      <p:cBhvr>
                                        <p:cTn id="25" dur="166" decel="50000">
                                          <p:stCondLst>
                                            <p:cond delay="1668"/>
                                          </p:stCondLst>
                                        </p:cTn>
                                        <p:tgtEl>
                                          <p:spTgt spid="3">
                                            <p:bg/>
                                          </p:spTgt>
                                        </p:tgtEl>
                                      </p:cBhvr>
                                      <p:to x="100000" y="100000"/>
                                    </p:animScale>
                                    <p:animScale>
                                      <p:cBhvr>
                                        <p:cTn id="26" dur="26">
                                          <p:stCondLst>
                                            <p:cond delay="1808"/>
                                          </p:stCondLst>
                                        </p:cTn>
                                        <p:tgtEl>
                                          <p:spTgt spid="3">
                                            <p:bg/>
                                          </p:spTgt>
                                        </p:tgtEl>
                                      </p:cBhvr>
                                      <p:to x="100000" y="95000"/>
                                    </p:animScale>
                                    <p:animScale>
                                      <p:cBhvr>
                                        <p:cTn id="27" dur="166" decel="50000">
                                          <p:stCondLst>
                                            <p:cond delay="1834"/>
                                          </p:stCondLst>
                                        </p:cTn>
                                        <p:tgtEl>
                                          <p:spTgt spid="3">
                                            <p:bg/>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down)">
                                      <p:cBhvr>
                                        <p:cTn id="32" dur="580">
                                          <p:stCondLst>
                                            <p:cond delay="0"/>
                                          </p:stCondLst>
                                        </p:cTn>
                                        <p:tgtEl>
                                          <p:spTgt spid="3">
                                            <p:txEl>
                                              <p:pRg st="0" end="0"/>
                                            </p:txEl>
                                          </p:spTgt>
                                        </p:tgtEl>
                                      </p:cBhvr>
                                    </p:animEffect>
                                    <p:anim calcmode="lin" valueType="num">
                                      <p:cBhvr>
                                        <p:cTn id="3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0" end="0"/>
                                            </p:txEl>
                                          </p:spTgt>
                                        </p:tgtEl>
                                      </p:cBhvr>
                                      <p:to x="100000" y="60000"/>
                                    </p:animScale>
                                    <p:animScale>
                                      <p:cBhvr>
                                        <p:cTn id="39" dur="166" decel="50000">
                                          <p:stCondLst>
                                            <p:cond delay="676"/>
                                          </p:stCondLst>
                                        </p:cTn>
                                        <p:tgtEl>
                                          <p:spTgt spid="3">
                                            <p:txEl>
                                              <p:pRg st="0" end="0"/>
                                            </p:txEl>
                                          </p:spTgt>
                                        </p:tgtEl>
                                      </p:cBhvr>
                                      <p:to x="100000" y="100000"/>
                                    </p:animScale>
                                    <p:animScale>
                                      <p:cBhvr>
                                        <p:cTn id="40" dur="26">
                                          <p:stCondLst>
                                            <p:cond delay="1312"/>
                                          </p:stCondLst>
                                        </p:cTn>
                                        <p:tgtEl>
                                          <p:spTgt spid="3">
                                            <p:txEl>
                                              <p:pRg st="0" end="0"/>
                                            </p:txEl>
                                          </p:spTgt>
                                        </p:tgtEl>
                                      </p:cBhvr>
                                      <p:to x="100000" y="80000"/>
                                    </p:animScale>
                                    <p:animScale>
                                      <p:cBhvr>
                                        <p:cTn id="41" dur="166" decel="50000">
                                          <p:stCondLst>
                                            <p:cond delay="1338"/>
                                          </p:stCondLst>
                                        </p:cTn>
                                        <p:tgtEl>
                                          <p:spTgt spid="3">
                                            <p:txEl>
                                              <p:pRg st="0" end="0"/>
                                            </p:txEl>
                                          </p:spTgt>
                                        </p:tgtEl>
                                      </p:cBhvr>
                                      <p:to x="100000" y="100000"/>
                                    </p:animScale>
                                    <p:animScale>
                                      <p:cBhvr>
                                        <p:cTn id="42" dur="26">
                                          <p:stCondLst>
                                            <p:cond delay="1642"/>
                                          </p:stCondLst>
                                        </p:cTn>
                                        <p:tgtEl>
                                          <p:spTgt spid="3">
                                            <p:txEl>
                                              <p:pRg st="0" end="0"/>
                                            </p:txEl>
                                          </p:spTgt>
                                        </p:tgtEl>
                                      </p:cBhvr>
                                      <p:to x="100000" y="90000"/>
                                    </p:animScale>
                                    <p:animScale>
                                      <p:cBhvr>
                                        <p:cTn id="43" dur="166" decel="50000">
                                          <p:stCondLst>
                                            <p:cond delay="1668"/>
                                          </p:stCondLst>
                                        </p:cTn>
                                        <p:tgtEl>
                                          <p:spTgt spid="3">
                                            <p:txEl>
                                              <p:pRg st="0" end="0"/>
                                            </p:txEl>
                                          </p:spTgt>
                                        </p:tgtEl>
                                      </p:cBhvr>
                                      <p:to x="100000" y="100000"/>
                                    </p:animScale>
                                    <p:animScale>
                                      <p:cBhvr>
                                        <p:cTn id="44" dur="26">
                                          <p:stCondLst>
                                            <p:cond delay="1808"/>
                                          </p:stCondLst>
                                        </p:cTn>
                                        <p:tgtEl>
                                          <p:spTgt spid="3">
                                            <p:txEl>
                                              <p:pRg st="0" end="0"/>
                                            </p:txEl>
                                          </p:spTgt>
                                        </p:tgtEl>
                                      </p:cBhvr>
                                      <p:to x="100000" y="95000"/>
                                    </p:animScale>
                                    <p:animScale>
                                      <p:cBhvr>
                                        <p:cTn id="45" dur="166" decel="50000">
                                          <p:stCondLst>
                                            <p:cond delay="1834"/>
                                          </p:stCondLst>
                                        </p:cTn>
                                        <p:tgtEl>
                                          <p:spTgt spid="3">
                                            <p:txEl>
                                              <p:pRg st="0" end="0"/>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wipe(down)">
                                      <p:cBhvr>
                                        <p:cTn id="50" dur="580">
                                          <p:stCondLst>
                                            <p:cond delay="0"/>
                                          </p:stCondLst>
                                        </p:cTn>
                                        <p:tgtEl>
                                          <p:spTgt spid="3">
                                            <p:txEl>
                                              <p:pRg st="1" end="1"/>
                                            </p:txEl>
                                          </p:spTgt>
                                        </p:tgtEl>
                                      </p:cBhvr>
                                    </p:animEffect>
                                    <p:anim calcmode="lin" valueType="num">
                                      <p:cBhvr>
                                        <p:cTn id="5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1" end="1"/>
                                            </p:txEl>
                                          </p:spTgt>
                                        </p:tgtEl>
                                      </p:cBhvr>
                                      <p:to x="100000" y="60000"/>
                                    </p:animScale>
                                    <p:animScale>
                                      <p:cBhvr>
                                        <p:cTn id="57" dur="166" decel="50000">
                                          <p:stCondLst>
                                            <p:cond delay="676"/>
                                          </p:stCondLst>
                                        </p:cTn>
                                        <p:tgtEl>
                                          <p:spTgt spid="3">
                                            <p:txEl>
                                              <p:pRg st="1" end="1"/>
                                            </p:txEl>
                                          </p:spTgt>
                                        </p:tgtEl>
                                      </p:cBhvr>
                                      <p:to x="100000" y="100000"/>
                                    </p:animScale>
                                    <p:animScale>
                                      <p:cBhvr>
                                        <p:cTn id="58" dur="26">
                                          <p:stCondLst>
                                            <p:cond delay="1312"/>
                                          </p:stCondLst>
                                        </p:cTn>
                                        <p:tgtEl>
                                          <p:spTgt spid="3">
                                            <p:txEl>
                                              <p:pRg st="1" end="1"/>
                                            </p:txEl>
                                          </p:spTgt>
                                        </p:tgtEl>
                                      </p:cBhvr>
                                      <p:to x="100000" y="80000"/>
                                    </p:animScale>
                                    <p:animScale>
                                      <p:cBhvr>
                                        <p:cTn id="59" dur="166" decel="50000">
                                          <p:stCondLst>
                                            <p:cond delay="1338"/>
                                          </p:stCondLst>
                                        </p:cTn>
                                        <p:tgtEl>
                                          <p:spTgt spid="3">
                                            <p:txEl>
                                              <p:pRg st="1" end="1"/>
                                            </p:txEl>
                                          </p:spTgt>
                                        </p:tgtEl>
                                      </p:cBhvr>
                                      <p:to x="100000" y="100000"/>
                                    </p:animScale>
                                    <p:animScale>
                                      <p:cBhvr>
                                        <p:cTn id="60" dur="26">
                                          <p:stCondLst>
                                            <p:cond delay="1642"/>
                                          </p:stCondLst>
                                        </p:cTn>
                                        <p:tgtEl>
                                          <p:spTgt spid="3">
                                            <p:txEl>
                                              <p:pRg st="1" end="1"/>
                                            </p:txEl>
                                          </p:spTgt>
                                        </p:tgtEl>
                                      </p:cBhvr>
                                      <p:to x="100000" y="90000"/>
                                    </p:animScale>
                                    <p:animScale>
                                      <p:cBhvr>
                                        <p:cTn id="61" dur="166" decel="50000">
                                          <p:stCondLst>
                                            <p:cond delay="1668"/>
                                          </p:stCondLst>
                                        </p:cTn>
                                        <p:tgtEl>
                                          <p:spTgt spid="3">
                                            <p:txEl>
                                              <p:pRg st="1" end="1"/>
                                            </p:txEl>
                                          </p:spTgt>
                                        </p:tgtEl>
                                      </p:cBhvr>
                                      <p:to x="100000" y="100000"/>
                                    </p:animScale>
                                    <p:animScale>
                                      <p:cBhvr>
                                        <p:cTn id="62" dur="26">
                                          <p:stCondLst>
                                            <p:cond delay="1808"/>
                                          </p:stCondLst>
                                        </p:cTn>
                                        <p:tgtEl>
                                          <p:spTgt spid="3">
                                            <p:txEl>
                                              <p:pRg st="1" end="1"/>
                                            </p:txEl>
                                          </p:spTgt>
                                        </p:tgtEl>
                                      </p:cBhvr>
                                      <p:to x="100000" y="95000"/>
                                    </p:animScale>
                                    <p:animScale>
                                      <p:cBhvr>
                                        <p:cTn id="63" dur="166" decel="50000">
                                          <p:stCondLst>
                                            <p:cond delay="1834"/>
                                          </p:stCondLst>
                                        </p:cTn>
                                        <p:tgtEl>
                                          <p:spTgt spid="3">
                                            <p:txEl>
                                              <p:pRg st="1" end="1"/>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3">
                                            <p:txEl>
                                              <p:pRg st="2" end="2"/>
                                            </p:txEl>
                                          </p:spTgt>
                                        </p:tgtEl>
                                        <p:attrNameLst>
                                          <p:attrName>style.visibility</p:attrName>
                                        </p:attrNameLst>
                                      </p:cBhvr>
                                      <p:to>
                                        <p:strVal val="visible"/>
                                      </p:to>
                                    </p:set>
                                    <p:animEffect transition="in" filter="wipe(down)">
                                      <p:cBhvr>
                                        <p:cTn id="68" dur="580">
                                          <p:stCondLst>
                                            <p:cond delay="0"/>
                                          </p:stCondLst>
                                        </p:cTn>
                                        <p:tgtEl>
                                          <p:spTgt spid="3">
                                            <p:txEl>
                                              <p:pRg st="2" end="2"/>
                                            </p:txEl>
                                          </p:spTgt>
                                        </p:tgtEl>
                                      </p:cBhvr>
                                    </p:animEffect>
                                    <p:anim calcmode="lin" valueType="num">
                                      <p:cBhvr>
                                        <p:cTn id="6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3">
                                            <p:txEl>
                                              <p:pRg st="2" end="2"/>
                                            </p:txEl>
                                          </p:spTgt>
                                        </p:tgtEl>
                                      </p:cBhvr>
                                      <p:to x="100000" y="60000"/>
                                    </p:animScale>
                                    <p:animScale>
                                      <p:cBhvr>
                                        <p:cTn id="75" dur="166" decel="50000">
                                          <p:stCondLst>
                                            <p:cond delay="676"/>
                                          </p:stCondLst>
                                        </p:cTn>
                                        <p:tgtEl>
                                          <p:spTgt spid="3">
                                            <p:txEl>
                                              <p:pRg st="2" end="2"/>
                                            </p:txEl>
                                          </p:spTgt>
                                        </p:tgtEl>
                                      </p:cBhvr>
                                      <p:to x="100000" y="100000"/>
                                    </p:animScale>
                                    <p:animScale>
                                      <p:cBhvr>
                                        <p:cTn id="76" dur="26">
                                          <p:stCondLst>
                                            <p:cond delay="1312"/>
                                          </p:stCondLst>
                                        </p:cTn>
                                        <p:tgtEl>
                                          <p:spTgt spid="3">
                                            <p:txEl>
                                              <p:pRg st="2" end="2"/>
                                            </p:txEl>
                                          </p:spTgt>
                                        </p:tgtEl>
                                      </p:cBhvr>
                                      <p:to x="100000" y="80000"/>
                                    </p:animScale>
                                    <p:animScale>
                                      <p:cBhvr>
                                        <p:cTn id="77" dur="166" decel="50000">
                                          <p:stCondLst>
                                            <p:cond delay="1338"/>
                                          </p:stCondLst>
                                        </p:cTn>
                                        <p:tgtEl>
                                          <p:spTgt spid="3">
                                            <p:txEl>
                                              <p:pRg st="2" end="2"/>
                                            </p:txEl>
                                          </p:spTgt>
                                        </p:tgtEl>
                                      </p:cBhvr>
                                      <p:to x="100000" y="100000"/>
                                    </p:animScale>
                                    <p:animScale>
                                      <p:cBhvr>
                                        <p:cTn id="78" dur="26">
                                          <p:stCondLst>
                                            <p:cond delay="1642"/>
                                          </p:stCondLst>
                                        </p:cTn>
                                        <p:tgtEl>
                                          <p:spTgt spid="3">
                                            <p:txEl>
                                              <p:pRg st="2" end="2"/>
                                            </p:txEl>
                                          </p:spTgt>
                                        </p:tgtEl>
                                      </p:cBhvr>
                                      <p:to x="100000" y="90000"/>
                                    </p:animScale>
                                    <p:animScale>
                                      <p:cBhvr>
                                        <p:cTn id="79" dur="166" decel="50000">
                                          <p:stCondLst>
                                            <p:cond delay="1668"/>
                                          </p:stCondLst>
                                        </p:cTn>
                                        <p:tgtEl>
                                          <p:spTgt spid="3">
                                            <p:txEl>
                                              <p:pRg st="2" end="2"/>
                                            </p:txEl>
                                          </p:spTgt>
                                        </p:tgtEl>
                                      </p:cBhvr>
                                      <p:to x="100000" y="100000"/>
                                    </p:animScale>
                                    <p:animScale>
                                      <p:cBhvr>
                                        <p:cTn id="80" dur="26">
                                          <p:stCondLst>
                                            <p:cond delay="1808"/>
                                          </p:stCondLst>
                                        </p:cTn>
                                        <p:tgtEl>
                                          <p:spTgt spid="3">
                                            <p:txEl>
                                              <p:pRg st="2" end="2"/>
                                            </p:txEl>
                                          </p:spTgt>
                                        </p:tgtEl>
                                      </p:cBhvr>
                                      <p:to x="100000" y="95000"/>
                                    </p:animScale>
                                    <p:animScale>
                                      <p:cBhvr>
                                        <p:cTn id="81" dur="166" decel="50000">
                                          <p:stCondLst>
                                            <p:cond delay="1834"/>
                                          </p:stCondLst>
                                        </p:cTn>
                                        <p:tgtEl>
                                          <p:spTgt spid="3">
                                            <p:txEl>
                                              <p:pRg st="2" end="2"/>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wipe(down)">
                                      <p:cBhvr>
                                        <p:cTn id="86" dur="580">
                                          <p:stCondLst>
                                            <p:cond delay="0"/>
                                          </p:stCondLst>
                                        </p:cTn>
                                        <p:tgtEl>
                                          <p:spTgt spid="3">
                                            <p:txEl>
                                              <p:pRg st="3" end="3"/>
                                            </p:txEl>
                                          </p:spTgt>
                                        </p:tgtEl>
                                      </p:cBhvr>
                                    </p:animEffect>
                                    <p:anim calcmode="lin" valueType="num">
                                      <p:cBhvr>
                                        <p:cTn id="8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3" end="3"/>
                                            </p:txEl>
                                          </p:spTgt>
                                        </p:tgtEl>
                                      </p:cBhvr>
                                      <p:to x="100000" y="60000"/>
                                    </p:animScale>
                                    <p:animScale>
                                      <p:cBhvr>
                                        <p:cTn id="93" dur="166" decel="50000">
                                          <p:stCondLst>
                                            <p:cond delay="676"/>
                                          </p:stCondLst>
                                        </p:cTn>
                                        <p:tgtEl>
                                          <p:spTgt spid="3">
                                            <p:txEl>
                                              <p:pRg st="3" end="3"/>
                                            </p:txEl>
                                          </p:spTgt>
                                        </p:tgtEl>
                                      </p:cBhvr>
                                      <p:to x="100000" y="100000"/>
                                    </p:animScale>
                                    <p:animScale>
                                      <p:cBhvr>
                                        <p:cTn id="94" dur="26">
                                          <p:stCondLst>
                                            <p:cond delay="1312"/>
                                          </p:stCondLst>
                                        </p:cTn>
                                        <p:tgtEl>
                                          <p:spTgt spid="3">
                                            <p:txEl>
                                              <p:pRg st="3" end="3"/>
                                            </p:txEl>
                                          </p:spTgt>
                                        </p:tgtEl>
                                      </p:cBhvr>
                                      <p:to x="100000" y="80000"/>
                                    </p:animScale>
                                    <p:animScale>
                                      <p:cBhvr>
                                        <p:cTn id="95" dur="166" decel="50000">
                                          <p:stCondLst>
                                            <p:cond delay="1338"/>
                                          </p:stCondLst>
                                        </p:cTn>
                                        <p:tgtEl>
                                          <p:spTgt spid="3">
                                            <p:txEl>
                                              <p:pRg st="3" end="3"/>
                                            </p:txEl>
                                          </p:spTgt>
                                        </p:tgtEl>
                                      </p:cBhvr>
                                      <p:to x="100000" y="100000"/>
                                    </p:animScale>
                                    <p:animScale>
                                      <p:cBhvr>
                                        <p:cTn id="96" dur="26">
                                          <p:stCondLst>
                                            <p:cond delay="1642"/>
                                          </p:stCondLst>
                                        </p:cTn>
                                        <p:tgtEl>
                                          <p:spTgt spid="3">
                                            <p:txEl>
                                              <p:pRg st="3" end="3"/>
                                            </p:txEl>
                                          </p:spTgt>
                                        </p:tgtEl>
                                      </p:cBhvr>
                                      <p:to x="100000" y="90000"/>
                                    </p:animScale>
                                    <p:animScale>
                                      <p:cBhvr>
                                        <p:cTn id="97" dur="166" decel="50000">
                                          <p:stCondLst>
                                            <p:cond delay="1668"/>
                                          </p:stCondLst>
                                        </p:cTn>
                                        <p:tgtEl>
                                          <p:spTgt spid="3">
                                            <p:txEl>
                                              <p:pRg st="3" end="3"/>
                                            </p:txEl>
                                          </p:spTgt>
                                        </p:tgtEl>
                                      </p:cBhvr>
                                      <p:to x="100000" y="100000"/>
                                    </p:animScale>
                                    <p:animScale>
                                      <p:cBhvr>
                                        <p:cTn id="98" dur="26">
                                          <p:stCondLst>
                                            <p:cond delay="1808"/>
                                          </p:stCondLst>
                                        </p:cTn>
                                        <p:tgtEl>
                                          <p:spTgt spid="3">
                                            <p:txEl>
                                              <p:pRg st="3" end="3"/>
                                            </p:txEl>
                                          </p:spTgt>
                                        </p:tgtEl>
                                      </p:cBhvr>
                                      <p:to x="100000" y="95000"/>
                                    </p:animScale>
                                    <p:animScale>
                                      <p:cBhvr>
                                        <p:cTn id="99" dur="166" decel="50000">
                                          <p:stCondLst>
                                            <p:cond delay="1834"/>
                                          </p:stCondLst>
                                        </p:cTn>
                                        <p:tgtEl>
                                          <p:spTgt spid="3">
                                            <p:txEl>
                                              <p:pRg st="3" end="3"/>
                                            </p:tx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3">
                                            <p:txEl>
                                              <p:pRg st="4" end="4"/>
                                            </p:txEl>
                                          </p:spTgt>
                                        </p:tgtEl>
                                        <p:attrNameLst>
                                          <p:attrName>style.visibility</p:attrName>
                                        </p:attrNameLst>
                                      </p:cBhvr>
                                      <p:to>
                                        <p:strVal val="visible"/>
                                      </p:to>
                                    </p:set>
                                    <p:animEffect transition="in" filter="wipe(down)">
                                      <p:cBhvr>
                                        <p:cTn id="104" dur="580">
                                          <p:stCondLst>
                                            <p:cond delay="0"/>
                                          </p:stCondLst>
                                        </p:cTn>
                                        <p:tgtEl>
                                          <p:spTgt spid="3">
                                            <p:txEl>
                                              <p:pRg st="4" end="4"/>
                                            </p:txEl>
                                          </p:spTgt>
                                        </p:tgtEl>
                                      </p:cBhvr>
                                    </p:animEffect>
                                    <p:anim calcmode="lin" valueType="num">
                                      <p:cBhvr>
                                        <p:cTn id="10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3">
                                            <p:txEl>
                                              <p:pRg st="4" end="4"/>
                                            </p:txEl>
                                          </p:spTgt>
                                        </p:tgtEl>
                                      </p:cBhvr>
                                      <p:to x="100000" y="60000"/>
                                    </p:animScale>
                                    <p:animScale>
                                      <p:cBhvr>
                                        <p:cTn id="111" dur="166" decel="50000">
                                          <p:stCondLst>
                                            <p:cond delay="676"/>
                                          </p:stCondLst>
                                        </p:cTn>
                                        <p:tgtEl>
                                          <p:spTgt spid="3">
                                            <p:txEl>
                                              <p:pRg st="4" end="4"/>
                                            </p:txEl>
                                          </p:spTgt>
                                        </p:tgtEl>
                                      </p:cBhvr>
                                      <p:to x="100000" y="100000"/>
                                    </p:animScale>
                                    <p:animScale>
                                      <p:cBhvr>
                                        <p:cTn id="112" dur="26">
                                          <p:stCondLst>
                                            <p:cond delay="1312"/>
                                          </p:stCondLst>
                                        </p:cTn>
                                        <p:tgtEl>
                                          <p:spTgt spid="3">
                                            <p:txEl>
                                              <p:pRg st="4" end="4"/>
                                            </p:txEl>
                                          </p:spTgt>
                                        </p:tgtEl>
                                      </p:cBhvr>
                                      <p:to x="100000" y="80000"/>
                                    </p:animScale>
                                    <p:animScale>
                                      <p:cBhvr>
                                        <p:cTn id="113" dur="166" decel="50000">
                                          <p:stCondLst>
                                            <p:cond delay="1338"/>
                                          </p:stCondLst>
                                        </p:cTn>
                                        <p:tgtEl>
                                          <p:spTgt spid="3">
                                            <p:txEl>
                                              <p:pRg st="4" end="4"/>
                                            </p:txEl>
                                          </p:spTgt>
                                        </p:tgtEl>
                                      </p:cBhvr>
                                      <p:to x="100000" y="100000"/>
                                    </p:animScale>
                                    <p:animScale>
                                      <p:cBhvr>
                                        <p:cTn id="114" dur="26">
                                          <p:stCondLst>
                                            <p:cond delay="1642"/>
                                          </p:stCondLst>
                                        </p:cTn>
                                        <p:tgtEl>
                                          <p:spTgt spid="3">
                                            <p:txEl>
                                              <p:pRg st="4" end="4"/>
                                            </p:txEl>
                                          </p:spTgt>
                                        </p:tgtEl>
                                      </p:cBhvr>
                                      <p:to x="100000" y="90000"/>
                                    </p:animScale>
                                    <p:animScale>
                                      <p:cBhvr>
                                        <p:cTn id="115" dur="166" decel="50000">
                                          <p:stCondLst>
                                            <p:cond delay="1668"/>
                                          </p:stCondLst>
                                        </p:cTn>
                                        <p:tgtEl>
                                          <p:spTgt spid="3">
                                            <p:txEl>
                                              <p:pRg st="4" end="4"/>
                                            </p:txEl>
                                          </p:spTgt>
                                        </p:tgtEl>
                                      </p:cBhvr>
                                      <p:to x="100000" y="100000"/>
                                    </p:animScale>
                                    <p:animScale>
                                      <p:cBhvr>
                                        <p:cTn id="116" dur="26">
                                          <p:stCondLst>
                                            <p:cond delay="1808"/>
                                          </p:stCondLst>
                                        </p:cTn>
                                        <p:tgtEl>
                                          <p:spTgt spid="3">
                                            <p:txEl>
                                              <p:pRg st="4" end="4"/>
                                            </p:txEl>
                                          </p:spTgt>
                                        </p:tgtEl>
                                      </p:cBhvr>
                                      <p:to x="100000" y="95000"/>
                                    </p:animScale>
                                    <p:animScale>
                                      <p:cBhvr>
                                        <p:cTn id="117" dur="166" decel="50000">
                                          <p:stCondLst>
                                            <p:cond delay="1834"/>
                                          </p:stCondLst>
                                        </p:cTn>
                                        <p:tgtEl>
                                          <p:spTgt spid="3">
                                            <p:txEl>
                                              <p:pRg st="4" end="4"/>
                                            </p:txEl>
                                          </p:spTgt>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3">
                                            <p:txEl>
                                              <p:pRg st="5" end="5"/>
                                            </p:txEl>
                                          </p:spTgt>
                                        </p:tgtEl>
                                        <p:attrNameLst>
                                          <p:attrName>style.visibility</p:attrName>
                                        </p:attrNameLst>
                                      </p:cBhvr>
                                      <p:to>
                                        <p:strVal val="visible"/>
                                      </p:to>
                                    </p:set>
                                    <p:animEffect transition="in" filter="wipe(down)">
                                      <p:cBhvr>
                                        <p:cTn id="122" dur="580">
                                          <p:stCondLst>
                                            <p:cond delay="0"/>
                                          </p:stCondLst>
                                        </p:cTn>
                                        <p:tgtEl>
                                          <p:spTgt spid="3">
                                            <p:txEl>
                                              <p:pRg st="5" end="5"/>
                                            </p:txEl>
                                          </p:spTgt>
                                        </p:tgtEl>
                                      </p:cBhvr>
                                    </p:animEffect>
                                    <p:anim calcmode="lin" valueType="num">
                                      <p:cBhvr>
                                        <p:cTn id="12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8" dur="26">
                                          <p:stCondLst>
                                            <p:cond delay="650"/>
                                          </p:stCondLst>
                                        </p:cTn>
                                        <p:tgtEl>
                                          <p:spTgt spid="3">
                                            <p:txEl>
                                              <p:pRg st="5" end="5"/>
                                            </p:txEl>
                                          </p:spTgt>
                                        </p:tgtEl>
                                      </p:cBhvr>
                                      <p:to x="100000" y="60000"/>
                                    </p:animScale>
                                    <p:animScale>
                                      <p:cBhvr>
                                        <p:cTn id="129" dur="166" decel="50000">
                                          <p:stCondLst>
                                            <p:cond delay="676"/>
                                          </p:stCondLst>
                                        </p:cTn>
                                        <p:tgtEl>
                                          <p:spTgt spid="3">
                                            <p:txEl>
                                              <p:pRg st="5" end="5"/>
                                            </p:txEl>
                                          </p:spTgt>
                                        </p:tgtEl>
                                      </p:cBhvr>
                                      <p:to x="100000" y="100000"/>
                                    </p:animScale>
                                    <p:animScale>
                                      <p:cBhvr>
                                        <p:cTn id="130" dur="26">
                                          <p:stCondLst>
                                            <p:cond delay="1312"/>
                                          </p:stCondLst>
                                        </p:cTn>
                                        <p:tgtEl>
                                          <p:spTgt spid="3">
                                            <p:txEl>
                                              <p:pRg st="5" end="5"/>
                                            </p:txEl>
                                          </p:spTgt>
                                        </p:tgtEl>
                                      </p:cBhvr>
                                      <p:to x="100000" y="80000"/>
                                    </p:animScale>
                                    <p:animScale>
                                      <p:cBhvr>
                                        <p:cTn id="131" dur="166" decel="50000">
                                          <p:stCondLst>
                                            <p:cond delay="1338"/>
                                          </p:stCondLst>
                                        </p:cTn>
                                        <p:tgtEl>
                                          <p:spTgt spid="3">
                                            <p:txEl>
                                              <p:pRg st="5" end="5"/>
                                            </p:txEl>
                                          </p:spTgt>
                                        </p:tgtEl>
                                      </p:cBhvr>
                                      <p:to x="100000" y="100000"/>
                                    </p:animScale>
                                    <p:animScale>
                                      <p:cBhvr>
                                        <p:cTn id="132" dur="26">
                                          <p:stCondLst>
                                            <p:cond delay="1642"/>
                                          </p:stCondLst>
                                        </p:cTn>
                                        <p:tgtEl>
                                          <p:spTgt spid="3">
                                            <p:txEl>
                                              <p:pRg st="5" end="5"/>
                                            </p:txEl>
                                          </p:spTgt>
                                        </p:tgtEl>
                                      </p:cBhvr>
                                      <p:to x="100000" y="90000"/>
                                    </p:animScale>
                                    <p:animScale>
                                      <p:cBhvr>
                                        <p:cTn id="133" dur="166" decel="50000">
                                          <p:stCondLst>
                                            <p:cond delay="1668"/>
                                          </p:stCondLst>
                                        </p:cTn>
                                        <p:tgtEl>
                                          <p:spTgt spid="3">
                                            <p:txEl>
                                              <p:pRg st="5" end="5"/>
                                            </p:txEl>
                                          </p:spTgt>
                                        </p:tgtEl>
                                      </p:cBhvr>
                                      <p:to x="100000" y="100000"/>
                                    </p:animScale>
                                    <p:animScale>
                                      <p:cBhvr>
                                        <p:cTn id="134" dur="26">
                                          <p:stCondLst>
                                            <p:cond delay="1808"/>
                                          </p:stCondLst>
                                        </p:cTn>
                                        <p:tgtEl>
                                          <p:spTgt spid="3">
                                            <p:txEl>
                                              <p:pRg st="5" end="5"/>
                                            </p:txEl>
                                          </p:spTgt>
                                        </p:tgtEl>
                                      </p:cBhvr>
                                      <p:to x="100000" y="95000"/>
                                    </p:animScale>
                                    <p:animScale>
                                      <p:cBhvr>
                                        <p:cTn id="135" dur="166" decel="50000">
                                          <p:stCondLst>
                                            <p:cond delay="1834"/>
                                          </p:stCondLst>
                                        </p:cTn>
                                        <p:tgtEl>
                                          <p:spTgt spid="3">
                                            <p:txEl>
                                              <p:pRg st="5" end="5"/>
                                            </p:txEl>
                                          </p:spTgt>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3">
                                            <p:txEl>
                                              <p:pRg st="6" end="6"/>
                                            </p:txEl>
                                          </p:spTgt>
                                        </p:tgtEl>
                                        <p:attrNameLst>
                                          <p:attrName>style.visibility</p:attrName>
                                        </p:attrNameLst>
                                      </p:cBhvr>
                                      <p:to>
                                        <p:strVal val="visible"/>
                                      </p:to>
                                    </p:set>
                                    <p:animEffect transition="in" filter="wipe(down)">
                                      <p:cBhvr>
                                        <p:cTn id="140" dur="580">
                                          <p:stCondLst>
                                            <p:cond delay="0"/>
                                          </p:stCondLst>
                                        </p:cTn>
                                        <p:tgtEl>
                                          <p:spTgt spid="3">
                                            <p:txEl>
                                              <p:pRg st="6" end="6"/>
                                            </p:txEl>
                                          </p:spTgt>
                                        </p:tgtEl>
                                      </p:cBhvr>
                                    </p:animEffect>
                                    <p:anim calcmode="lin" valueType="num">
                                      <p:cBhvr>
                                        <p:cTn id="14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3">
                                            <p:txEl>
                                              <p:pRg st="6" end="6"/>
                                            </p:txEl>
                                          </p:spTgt>
                                        </p:tgtEl>
                                      </p:cBhvr>
                                      <p:to x="100000" y="60000"/>
                                    </p:animScale>
                                    <p:animScale>
                                      <p:cBhvr>
                                        <p:cTn id="147" dur="166" decel="50000">
                                          <p:stCondLst>
                                            <p:cond delay="676"/>
                                          </p:stCondLst>
                                        </p:cTn>
                                        <p:tgtEl>
                                          <p:spTgt spid="3">
                                            <p:txEl>
                                              <p:pRg st="6" end="6"/>
                                            </p:txEl>
                                          </p:spTgt>
                                        </p:tgtEl>
                                      </p:cBhvr>
                                      <p:to x="100000" y="100000"/>
                                    </p:animScale>
                                    <p:animScale>
                                      <p:cBhvr>
                                        <p:cTn id="148" dur="26">
                                          <p:stCondLst>
                                            <p:cond delay="1312"/>
                                          </p:stCondLst>
                                        </p:cTn>
                                        <p:tgtEl>
                                          <p:spTgt spid="3">
                                            <p:txEl>
                                              <p:pRg st="6" end="6"/>
                                            </p:txEl>
                                          </p:spTgt>
                                        </p:tgtEl>
                                      </p:cBhvr>
                                      <p:to x="100000" y="80000"/>
                                    </p:animScale>
                                    <p:animScale>
                                      <p:cBhvr>
                                        <p:cTn id="149" dur="166" decel="50000">
                                          <p:stCondLst>
                                            <p:cond delay="1338"/>
                                          </p:stCondLst>
                                        </p:cTn>
                                        <p:tgtEl>
                                          <p:spTgt spid="3">
                                            <p:txEl>
                                              <p:pRg st="6" end="6"/>
                                            </p:txEl>
                                          </p:spTgt>
                                        </p:tgtEl>
                                      </p:cBhvr>
                                      <p:to x="100000" y="100000"/>
                                    </p:animScale>
                                    <p:animScale>
                                      <p:cBhvr>
                                        <p:cTn id="150" dur="26">
                                          <p:stCondLst>
                                            <p:cond delay="1642"/>
                                          </p:stCondLst>
                                        </p:cTn>
                                        <p:tgtEl>
                                          <p:spTgt spid="3">
                                            <p:txEl>
                                              <p:pRg st="6" end="6"/>
                                            </p:txEl>
                                          </p:spTgt>
                                        </p:tgtEl>
                                      </p:cBhvr>
                                      <p:to x="100000" y="90000"/>
                                    </p:animScale>
                                    <p:animScale>
                                      <p:cBhvr>
                                        <p:cTn id="151" dur="166" decel="50000">
                                          <p:stCondLst>
                                            <p:cond delay="1668"/>
                                          </p:stCondLst>
                                        </p:cTn>
                                        <p:tgtEl>
                                          <p:spTgt spid="3">
                                            <p:txEl>
                                              <p:pRg st="6" end="6"/>
                                            </p:txEl>
                                          </p:spTgt>
                                        </p:tgtEl>
                                      </p:cBhvr>
                                      <p:to x="100000" y="100000"/>
                                    </p:animScale>
                                    <p:animScale>
                                      <p:cBhvr>
                                        <p:cTn id="152" dur="26">
                                          <p:stCondLst>
                                            <p:cond delay="1808"/>
                                          </p:stCondLst>
                                        </p:cTn>
                                        <p:tgtEl>
                                          <p:spTgt spid="3">
                                            <p:txEl>
                                              <p:pRg st="6" end="6"/>
                                            </p:txEl>
                                          </p:spTgt>
                                        </p:tgtEl>
                                      </p:cBhvr>
                                      <p:to x="100000" y="95000"/>
                                    </p:animScale>
                                    <p:animScale>
                                      <p:cBhvr>
                                        <p:cTn id="153" dur="166" decel="50000">
                                          <p:stCondLst>
                                            <p:cond delay="1834"/>
                                          </p:stCondLst>
                                        </p:cTn>
                                        <p:tgtEl>
                                          <p:spTgt spid="3">
                                            <p:txEl>
                                              <p:pRg st="6" end="6"/>
                                            </p:txEl>
                                          </p:spTgt>
                                        </p:tgtEl>
                                      </p:cBhvr>
                                      <p:to x="100000" y="100000"/>
                                    </p:animScale>
                                  </p:childTnLst>
                                </p:cTn>
                              </p:par>
                            </p:childTnLst>
                          </p:cTn>
                        </p:par>
                      </p:childTnLst>
                    </p:cTn>
                  </p:par>
                  <p:par>
                    <p:cTn id="154" fill="hold">
                      <p:stCondLst>
                        <p:cond delay="indefinite"/>
                      </p:stCondLst>
                      <p:childTnLst>
                        <p:par>
                          <p:cTn id="155" fill="hold">
                            <p:stCondLst>
                              <p:cond delay="0"/>
                            </p:stCondLst>
                            <p:childTnLst>
                              <p:par>
                                <p:cTn id="156" presetID="26" presetClass="entr" presetSubtype="0" fill="hold" grpId="0" nodeType="clickEffect">
                                  <p:stCondLst>
                                    <p:cond delay="0"/>
                                  </p:stCondLst>
                                  <p:childTnLst>
                                    <p:set>
                                      <p:cBhvr>
                                        <p:cTn id="157" dur="1" fill="hold">
                                          <p:stCondLst>
                                            <p:cond delay="0"/>
                                          </p:stCondLst>
                                        </p:cTn>
                                        <p:tgtEl>
                                          <p:spTgt spid="3">
                                            <p:txEl>
                                              <p:pRg st="7" end="7"/>
                                            </p:txEl>
                                          </p:spTgt>
                                        </p:tgtEl>
                                        <p:attrNameLst>
                                          <p:attrName>style.visibility</p:attrName>
                                        </p:attrNameLst>
                                      </p:cBhvr>
                                      <p:to>
                                        <p:strVal val="visible"/>
                                      </p:to>
                                    </p:set>
                                    <p:animEffect transition="in" filter="wipe(down)">
                                      <p:cBhvr>
                                        <p:cTn id="158" dur="580">
                                          <p:stCondLst>
                                            <p:cond delay="0"/>
                                          </p:stCondLst>
                                        </p:cTn>
                                        <p:tgtEl>
                                          <p:spTgt spid="3">
                                            <p:txEl>
                                              <p:pRg st="7" end="7"/>
                                            </p:txEl>
                                          </p:spTgt>
                                        </p:tgtEl>
                                      </p:cBhvr>
                                    </p:animEffect>
                                    <p:anim calcmode="lin" valueType="num">
                                      <p:cBhvr>
                                        <p:cTn id="15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64" dur="26">
                                          <p:stCondLst>
                                            <p:cond delay="650"/>
                                          </p:stCondLst>
                                        </p:cTn>
                                        <p:tgtEl>
                                          <p:spTgt spid="3">
                                            <p:txEl>
                                              <p:pRg st="7" end="7"/>
                                            </p:txEl>
                                          </p:spTgt>
                                        </p:tgtEl>
                                      </p:cBhvr>
                                      <p:to x="100000" y="60000"/>
                                    </p:animScale>
                                    <p:animScale>
                                      <p:cBhvr>
                                        <p:cTn id="165" dur="166" decel="50000">
                                          <p:stCondLst>
                                            <p:cond delay="676"/>
                                          </p:stCondLst>
                                        </p:cTn>
                                        <p:tgtEl>
                                          <p:spTgt spid="3">
                                            <p:txEl>
                                              <p:pRg st="7" end="7"/>
                                            </p:txEl>
                                          </p:spTgt>
                                        </p:tgtEl>
                                      </p:cBhvr>
                                      <p:to x="100000" y="100000"/>
                                    </p:animScale>
                                    <p:animScale>
                                      <p:cBhvr>
                                        <p:cTn id="166" dur="26">
                                          <p:stCondLst>
                                            <p:cond delay="1312"/>
                                          </p:stCondLst>
                                        </p:cTn>
                                        <p:tgtEl>
                                          <p:spTgt spid="3">
                                            <p:txEl>
                                              <p:pRg st="7" end="7"/>
                                            </p:txEl>
                                          </p:spTgt>
                                        </p:tgtEl>
                                      </p:cBhvr>
                                      <p:to x="100000" y="80000"/>
                                    </p:animScale>
                                    <p:animScale>
                                      <p:cBhvr>
                                        <p:cTn id="167" dur="166" decel="50000">
                                          <p:stCondLst>
                                            <p:cond delay="1338"/>
                                          </p:stCondLst>
                                        </p:cTn>
                                        <p:tgtEl>
                                          <p:spTgt spid="3">
                                            <p:txEl>
                                              <p:pRg st="7" end="7"/>
                                            </p:txEl>
                                          </p:spTgt>
                                        </p:tgtEl>
                                      </p:cBhvr>
                                      <p:to x="100000" y="100000"/>
                                    </p:animScale>
                                    <p:animScale>
                                      <p:cBhvr>
                                        <p:cTn id="168" dur="26">
                                          <p:stCondLst>
                                            <p:cond delay="1642"/>
                                          </p:stCondLst>
                                        </p:cTn>
                                        <p:tgtEl>
                                          <p:spTgt spid="3">
                                            <p:txEl>
                                              <p:pRg st="7" end="7"/>
                                            </p:txEl>
                                          </p:spTgt>
                                        </p:tgtEl>
                                      </p:cBhvr>
                                      <p:to x="100000" y="90000"/>
                                    </p:animScale>
                                    <p:animScale>
                                      <p:cBhvr>
                                        <p:cTn id="169" dur="166" decel="50000">
                                          <p:stCondLst>
                                            <p:cond delay="1668"/>
                                          </p:stCondLst>
                                        </p:cTn>
                                        <p:tgtEl>
                                          <p:spTgt spid="3">
                                            <p:txEl>
                                              <p:pRg st="7" end="7"/>
                                            </p:txEl>
                                          </p:spTgt>
                                        </p:tgtEl>
                                      </p:cBhvr>
                                      <p:to x="100000" y="100000"/>
                                    </p:animScale>
                                    <p:animScale>
                                      <p:cBhvr>
                                        <p:cTn id="170" dur="26">
                                          <p:stCondLst>
                                            <p:cond delay="1808"/>
                                          </p:stCondLst>
                                        </p:cTn>
                                        <p:tgtEl>
                                          <p:spTgt spid="3">
                                            <p:txEl>
                                              <p:pRg st="7" end="7"/>
                                            </p:txEl>
                                          </p:spTgt>
                                        </p:tgtEl>
                                      </p:cBhvr>
                                      <p:to x="100000" y="95000"/>
                                    </p:animScale>
                                    <p:animScale>
                                      <p:cBhvr>
                                        <p:cTn id="171" dur="166" decel="50000">
                                          <p:stCondLst>
                                            <p:cond delay="1834"/>
                                          </p:stCondLst>
                                        </p:cTn>
                                        <p:tgtEl>
                                          <p:spTgt spid="3">
                                            <p:txEl>
                                              <p:pRg st="7" end="7"/>
                                            </p:txEl>
                                          </p:spTgt>
                                        </p:tgtEl>
                                      </p:cBhvr>
                                      <p:to x="100000" y="100000"/>
                                    </p:animScale>
                                  </p:childTnLst>
                                </p:cTn>
                              </p:par>
                            </p:childTnLst>
                          </p:cTn>
                        </p:par>
                      </p:childTnLst>
                    </p:cTn>
                  </p:par>
                  <p:par>
                    <p:cTn id="172" fill="hold">
                      <p:stCondLst>
                        <p:cond delay="indefinite"/>
                      </p:stCondLst>
                      <p:childTnLst>
                        <p:par>
                          <p:cTn id="173" fill="hold">
                            <p:stCondLst>
                              <p:cond delay="0"/>
                            </p:stCondLst>
                            <p:childTnLst>
                              <p:par>
                                <p:cTn id="174" presetID="26" presetClass="entr" presetSubtype="0" fill="hold" grpId="0" nodeType="clickEffect">
                                  <p:stCondLst>
                                    <p:cond delay="0"/>
                                  </p:stCondLst>
                                  <p:childTnLst>
                                    <p:set>
                                      <p:cBhvr>
                                        <p:cTn id="175" dur="1" fill="hold">
                                          <p:stCondLst>
                                            <p:cond delay="0"/>
                                          </p:stCondLst>
                                        </p:cTn>
                                        <p:tgtEl>
                                          <p:spTgt spid="3">
                                            <p:txEl>
                                              <p:pRg st="8" end="8"/>
                                            </p:txEl>
                                          </p:spTgt>
                                        </p:tgtEl>
                                        <p:attrNameLst>
                                          <p:attrName>style.visibility</p:attrName>
                                        </p:attrNameLst>
                                      </p:cBhvr>
                                      <p:to>
                                        <p:strVal val="visible"/>
                                      </p:to>
                                    </p:set>
                                    <p:animEffect transition="in" filter="wipe(down)">
                                      <p:cBhvr>
                                        <p:cTn id="176" dur="580">
                                          <p:stCondLst>
                                            <p:cond delay="0"/>
                                          </p:stCondLst>
                                        </p:cTn>
                                        <p:tgtEl>
                                          <p:spTgt spid="3">
                                            <p:txEl>
                                              <p:pRg st="8" end="8"/>
                                            </p:txEl>
                                          </p:spTgt>
                                        </p:tgtEl>
                                      </p:cBhvr>
                                    </p:animEffect>
                                    <p:anim calcmode="lin" valueType="num">
                                      <p:cBhvr>
                                        <p:cTn id="177"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78"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79"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80"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81"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82" dur="26">
                                          <p:stCondLst>
                                            <p:cond delay="650"/>
                                          </p:stCondLst>
                                        </p:cTn>
                                        <p:tgtEl>
                                          <p:spTgt spid="3">
                                            <p:txEl>
                                              <p:pRg st="8" end="8"/>
                                            </p:txEl>
                                          </p:spTgt>
                                        </p:tgtEl>
                                      </p:cBhvr>
                                      <p:to x="100000" y="60000"/>
                                    </p:animScale>
                                    <p:animScale>
                                      <p:cBhvr>
                                        <p:cTn id="183" dur="166" decel="50000">
                                          <p:stCondLst>
                                            <p:cond delay="676"/>
                                          </p:stCondLst>
                                        </p:cTn>
                                        <p:tgtEl>
                                          <p:spTgt spid="3">
                                            <p:txEl>
                                              <p:pRg st="8" end="8"/>
                                            </p:txEl>
                                          </p:spTgt>
                                        </p:tgtEl>
                                      </p:cBhvr>
                                      <p:to x="100000" y="100000"/>
                                    </p:animScale>
                                    <p:animScale>
                                      <p:cBhvr>
                                        <p:cTn id="184" dur="26">
                                          <p:stCondLst>
                                            <p:cond delay="1312"/>
                                          </p:stCondLst>
                                        </p:cTn>
                                        <p:tgtEl>
                                          <p:spTgt spid="3">
                                            <p:txEl>
                                              <p:pRg st="8" end="8"/>
                                            </p:txEl>
                                          </p:spTgt>
                                        </p:tgtEl>
                                      </p:cBhvr>
                                      <p:to x="100000" y="80000"/>
                                    </p:animScale>
                                    <p:animScale>
                                      <p:cBhvr>
                                        <p:cTn id="185" dur="166" decel="50000">
                                          <p:stCondLst>
                                            <p:cond delay="1338"/>
                                          </p:stCondLst>
                                        </p:cTn>
                                        <p:tgtEl>
                                          <p:spTgt spid="3">
                                            <p:txEl>
                                              <p:pRg st="8" end="8"/>
                                            </p:txEl>
                                          </p:spTgt>
                                        </p:tgtEl>
                                      </p:cBhvr>
                                      <p:to x="100000" y="100000"/>
                                    </p:animScale>
                                    <p:animScale>
                                      <p:cBhvr>
                                        <p:cTn id="186" dur="26">
                                          <p:stCondLst>
                                            <p:cond delay="1642"/>
                                          </p:stCondLst>
                                        </p:cTn>
                                        <p:tgtEl>
                                          <p:spTgt spid="3">
                                            <p:txEl>
                                              <p:pRg st="8" end="8"/>
                                            </p:txEl>
                                          </p:spTgt>
                                        </p:tgtEl>
                                      </p:cBhvr>
                                      <p:to x="100000" y="90000"/>
                                    </p:animScale>
                                    <p:animScale>
                                      <p:cBhvr>
                                        <p:cTn id="187" dur="166" decel="50000">
                                          <p:stCondLst>
                                            <p:cond delay="1668"/>
                                          </p:stCondLst>
                                        </p:cTn>
                                        <p:tgtEl>
                                          <p:spTgt spid="3">
                                            <p:txEl>
                                              <p:pRg st="8" end="8"/>
                                            </p:txEl>
                                          </p:spTgt>
                                        </p:tgtEl>
                                      </p:cBhvr>
                                      <p:to x="100000" y="100000"/>
                                    </p:animScale>
                                    <p:animScale>
                                      <p:cBhvr>
                                        <p:cTn id="188" dur="26">
                                          <p:stCondLst>
                                            <p:cond delay="1808"/>
                                          </p:stCondLst>
                                        </p:cTn>
                                        <p:tgtEl>
                                          <p:spTgt spid="3">
                                            <p:txEl>
                                              <p:pRg st="8" end="8"/>
                                            </p:txEl>
                                          </p:spTgt>
                                        </p:tgtEl>
                                      </p:cBhvr>
                                      <p:to x="100000" y="95000"/>
                                    </p:animScale>
                                    <p:animScale>
                                      <p:cBhvr>
                                        <p:cTn id="189" dur="166" decel="50000">
                                          <p:stCondLst>
                                            <p:cond delay="1834"/>
                                          </p:stCondLst>
                                        </p:cTn>
                                        <p:tgtEl>
                                          <p:spTgt spid="3">
                                            <p:txEl>
                                              <p:pRg st="8" end="8"/>
                                            </p:txEl>
                                          </p:spTgt>
                                        </p:tgtEl>
                                      </p:cBhvr>
                                      <p:to x="100000" y="100000"/>
                                    </p:animScale>
                                  </p:childTnLst>
                                </p:cTn>
                              </p:par>
                            </p:childTnLst>
                          </p:cTn>
                        </p:par>
                      </p:childTnLst>
                    </p:cTn>
                  </p:par>
                  <p:par>
                    <p:cTn id="190" fill="hold">
                      <p:stCondLst>
                        <p:cond delay="indefinite"/>
                      </p:stCondLst>
                      <p:childTnLst>
                        <p:par>
                          <p:cTn id="191" fill="hold">
                            <p:stCondLst>
                              <p:cond delay="0"/>
                            </p:stCondLst>
                            <p:childTnLst>
                              <p:par>
                                <p:cTn id="192" presetID="26" presetClass="entr" presetSubtype="0" fill="hold" grpId="0" nodeType="clickEffect">
                                  <p:stCondLst>
                                    <p:cond delay="0"/>
                                  </p:stCondLst>
                                  <p:childTnLst>
                                    <p:set>
                                      <p:cBhvr>
                                        <p:cTn id="193" dur="1" fill="hold">
                                          <p:stCondLst>
                                            <p:cond delay="0"/>
                                          </p:stCondLst>
                                        </p:cTn>
                                        <p:tgtEl>
                                          <p:spTgt spid="3">
                                            <p:txEl>
                                              <p:pRg st="9" end="9"/>
                                            </p:txEl>
                                          </p:spTgt>
                                        </p:tgtEl>
                                        <p:attrNameLst>
                                          <p:attrName>style.visibility</p:attrName>
                                        </p:attrNameLst>
                                      </p:cBhvr>
                                      <p:to>
                                        <p:strVal val="visible"/>
                                      </p:to>
                                    </p:set>
                                    <p:animEffect transition="in" filter="wipe(down)">
                                      <p:cBhvr>
                                        <p:cTn id="194" dur="580">
                                          <p:stCondLst>
                                            <p:cond delay="0"/>
                                          </p:stCondLst>
                                        </p:cTn>
                                        <p:tgtEl>
                                          <p:spTgt spid="3">
                                            <p:txEl>
                                              <p:pRg st="9" end="9"/>
                                            </p:txEl>
                                          </p:spTgt>
                                        </p:tgtEl>
                                      </p:cBhvr>
                                    </p:animEffect>
                                    <p:anim calcmode="lin" valueType="num">
                                      <p:cBhvr>
                                        <p:cTn id="195"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96"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97"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98"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99"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200" dur="26">
                                          <p:stCondLst>
                                            <p:cond delay="650"/>
                                          </p:stCondLst>
                                        </p:cTn>
                                        <p:tgtEl>
                                          <p:spTgt spid="3">
                                            <p:txEl>
                                              <p:pRg st="9" end="9"/>
                                            </p:txEl>
                                          </p:spTgt>
                                        </p:tgtEl>
                                      </p:cBhvr>
                                      <p:to x="100000" y="60000"/>
                                    </p:animScale>
                                    <p:animScale>
                                      <p:cBhvr>
                                        <p:cTn id="201" dur="166" decel="50000">
                                          <p:stCondLst>
                                            <p:cond delay="676"/>
                                          </p:stCondLst>
                                        </p:cTn>
                                        <p:tgtEl>
                                          <p:spTgt spid="3">
                                            <p:txEl>
                                              <p:pRg st="9" end="9"/>
                                            </p:txEl>
                                          </p:spTgt>
                                        </p:tgtEl>
                                      </p:cBhvr>
                                      <p:to x="100000" y="100000"/>
                                    </p:animScale>
                                    <p:animScale>
                                      <p:cBhvr>
                                        <p:cTn id="202" dur="26">
                                          <p:stCondLst>
                                            <p:cond delay="1312"/>
                                          </p:stCondLst>
                                        </p:cTn>
                                        <p:tgtEl>
                                          <p:spTgt spid="3">
                                            <p:txEl>
                                              <p:pRg st="9" end="9"/>
                                            </p:txEl>
                                          </p:spTgt>
                                        </p:tgtEl>
                                      </p:cBhvr>
                                      <p:to x="100000" y="80000"/>
                                    </p:animScale>
                                    <p:animScale>
                                      <p:cBhvr>
                                        <p:cTn id="203" dur="166" decel="50000">
                                          <p:stCondLst>
                                            <p:cond delay="1338"/>
                                          </p:stCondLst>
                                        </p:cTn>
                                        <p:tgtEl>
                                          <p:spTgt spid="3">
                                            <p:txEl>
                                              <p:pRg st="9" end="9"/>
                                            </p:txEl>
                                          </p:spTgt>
                                        </p:tgtEl>
                                      </p:cBhvr>
                                      <p:to x="100000" y="100000"/>
                                    </p:animScale>
                                    <p:animScale>
                                      <p:cBhvr>
                                        <p:cTn id="204" dur="26">
                                          <p:stCondLst>
                                            <p:cond delay="1642"/>
                                          </p:stCondLst>
                                        </p:cTn>
                                        <p:tgtEl>
                                          <p:spTgt spid="3">
                                            <p:txEl>
                                              <p:pRg st="9" end="9"/>
                                            </p:txEl>
                                          </p:spTgt>
                                        </p:tgtEl>
                                      </p:cBhvr>
                                      <p:to x="100000" y="90000"/>
                                    </p:animScale>
                                    <p:animScale>
                                      <p:cBhvr>
                                        <p:cTn id="205" dur="166" decel="50000">
                                          <p:stCondLst>
                                            <p:cond delay="1668"/>
                                          </p:stCondLst>
                                        </p:cTn>
                                        <p:tgtEl>
                                          <p:spTgt spid="3">
                                            <p:txEl>
                                              <p:pRg st="9" end="9"/>
                                            </p:txEl>
                                          </p:spTgt>
                                        </p:tgtEl>
                                      </p:cBhvr>
                                      <p:to x="100000" y="100000"/>
                                    </p:animScale>
                                    <p:animScale>
                                      <p:cBhvr>
                                        <p:cTn id="206" dur="26">
                                          <p:stCondLst>
                                            <p:cond delay="1808"/>
                                          </p:stCondLst>
                                        </p:cTn>
                                        <p:tgtEl>
                                          <p:spTgt spid="3">
                                            <p:txEl>
                                              <p:pRg st="9" end="9"/>
                                            </p:txEl>
                                          </p:spTgt>
                                        </p:tgtEl>
                                      </p:cBhvr>
                                      <p:to x="100000" y="95000"/>
                                    </p:animScale>
                                    <p:animScale>
                                      <p:cBhvr>
                                        <p:cTn id="207" dur="166" decel="50000">
                                          <p:stCondLst>
                                            <p:cond delay="1834"/>
                                          </p:stCondLst>
                                        </p:cTn>
                                        <p:tgtEl>
                                          <p:spTgt spid="3">
                                            <p:txEl>
                                              <p:pRg st="9" end="9"/>
                                            </p:txEl>
                                          </p:spTgt>
                                        </p:tgtEl>
                                      </p:cBhvr>
                                      <p:to x="100000" y="100000"/>
                                    </p:animScale>
                                  </p:childTnLst>
                                </p:cTn>
                              </p:par>
                            </p:childTnLst>
                          </p:cTn>
                        </p:par>
                      </p:childTnLst>
                    </p:cTn>
                  </p:par>
                  <p:par>
                    <p:cTn id="208" fill="hold">
                      <p:stCondLst>
                        <p:cond delay="indefinite"/>
                      </p:stCondLst>
                      <p:childTnLst>
                        <p:par>
                          <p:cTn id="209" fill="hold">
                            <p:stCondLst>
                              <p:cond delay="0"/>
                            </p:stCondLst>
                            <p:childTnLst>
                              <p:par>
                                <p:cTn id="210" presetID="26" presetClass="entr" presetSubtype="0" fill="hold" grpId="0" nodeType="clickEffect">
                                  <p:stCondLst>
                                    <p:cond delay="0"/>
                                  </p:stCondLst>
                                  <p:childTnLst>
                                    <p:set>
                                      <p:cBhvr>
                                        <p:cTn id="211" dur="1" fill="hold">
                                          <p:stCondLst>
                                            <p:cond delay="0"/>
                                          </p:stCondLst>
                                        </p:cTn>
                                        <p:tgtEl>
                                          <p:spTgt spid="3">
                                            <p:txEl>
                                              <p:pRg st="10" end="10"/>
                                            </p:txEl>
                                          </p:spTgt>
                                        </p:tgtEl>
                                        <p:attrNameLst>
                                          <p:attrName>style.visibility</p:attrName>
                                        </p:attrNameLst>
                                      </p:cBhvr>
                                      <p:to>
                                        <p:strVal val="visible"/>
                                      </p:to>
                                    </p:set>
                                    <p:animEffect transition="in" filter="wipe(down)">
                                      <p:cBhvr>
                                        <p:cTn id="212" dur="580">
                                          <p:stCondLst>
                                            <p:cond delay="0"/>
                                          </p:stCondLst>
                                        </p:cTn>
                                        <p:tgtEl>
                                          <p:spTgt spid="3">
                                            <p:txEl>
                                              <p:pRg st="10" end="10"/>
                                            </p:txEl>
                                          </p:spTgt>
                                        </p:tgtEl>
                                      </p:cBhvr>
                                    </p:animEffect>
                                    <p:anim calcmode="lin" valueType="num">
                                      <p:cBhvr>
                                        <p:cTn id="213" dur="1822" tmFilter="0,0; 0.14,0.36; 0.43,0.73; 0.71,0.91; 1.0,1.0">
                                          <p:stCondLst>
                                            <p:cond delay="0"/>
                                          </p:stCondLst>
                                        </p:cTn>
                                        <p:tgtEl>
                                          <p:spTgt spid="3">
                                            <p:txEl>
                                              <p:pRg st="10" end="10"/>
                                            </p:txEl>
                                          </p:spTgt>
                                        </p:tgtEl>
                                        <p:attrNameLst>
                                          <p:attrName>ppt_x</p:attrName>
                                        </p:attrNameLst>
                                      </p:cBhvr>
                                      <p:tavLst>
                                        <p:tav tm="0">
                                          <p:val>
                                            <p:strVal val="#ppt_x-0.25"/>
                                          </p:val>
                                        </p:tav>
                                        <p:tav tm="100000">
                                          <p:val>
                                            <p:strVal val="#ppt_x"/>
                                          </p:val>
                                        </p:tav>
                                      </p:tavLst>
                                    </p:anim>
                                    <p:anim calcmode="lin" valueType="num">
                                      <p:cBhvr>
                                        <p:cTn id="214" dur="664" tmFilter="0.0,0.0; 0.25,0.07; 0.50,0.2; 0.75,0.467; 1.0,1.0">
                                          <p:stCondLst>
                                            <p:cond delay="0"/>
                                          </p:stCondLst>
                                        </p:cTn>
                                        <p:tgtEl>
                                          <p:spTgt spid="3">
                                            <p:txEl>
                                              <p:pRg st="10" end="10"/>
                                            </p:txEl>
                                          </p:spTgt>
                                        </p:tgtEl>
                                        <p:attrNameLst>
                                          <p:attrName>ppt_y</p:attrName>
                                        </p:attrNameLst>
                                      </p:cBhvr>
                                      <p:tavLst>
                                        <p:tav tm="0" fmla="#ppt_y-sin(pi*$)/3">
                                          <p:val>
                                            <p:fltVal val="0.5"/>
                                          </p:val>
                                        </p:tav>
                                        <p:tav tm="100000">
                                          <p:val>
                                            <p:fltVal val="1"/>
                                          </p:val>
                                        </p:tav>
                                      </p:tavLst>
                                    </p:anim>
                                    <p:anim calcmode="lin" valueType="num">
                                      <p:cBhvr>
                                        <p:cTn id="215" dur="664" tmFilter="0, 0; 0.125,0.2665; 0.25,0.4; 0.375,0.465; 0.5,0.5;  0.625,0.535; 0.75,0.6; 0.875,0.7335; 1,1">
                                          <p:stCondLst>
                                            <p:cond delay="664"/>
                                          </p:stCondLst>
                                        </p:cTn>
                                        <p:tgtEl>
                                          <p:spTgt spid="3">
                                            <p:txEl>
                                              <p:pRg st="10" end="10"/>
                                            </p:txEl>
                                          </p:spTgt>
                                        </p:tgtEl>
                                        <p:attrNameLst>
                                          <p:attrName>ppt_y</p:attrName>
                                        </p:attrNameLst>
                                      </p:cBhvr>
                                      <p:tavLst>
                                        <p:tav tm="0" fmla="#ppt_y-sin(pi*$)/9">
                                          <p:val>
                                            <p:fltVal val="0"/>
                                          </p:val>
                                        </p:tav>
                                        <p:tav tm="100000">
                                          <p:val>
                                            <p:fltVal val="1"/>
                                          </p:val>
                                        </p:tav>
                                      </p:tavLst>
                                    </p:anim>
                                    <p:anim calcmode="lin" valueType="num">
                                      <p:cBhvr>
                                        <p:cTn id="216" dur="332" tmFilter="0, 0; 0.125,0.2665; 0.25,0.4; 0.375,0.465; 0.5,0.5;  0.625,0.535; 0.75,0.6; 0.875,0.7335; 1,1">
                                          <p:stCondLst>
                                            <p:cond delay="1324"/>
                                          </p:stCondLst>
                                        </p:cTn>
                                        <p:tgtEl>
                                          <p:spTgt spid="3">
                                            <p:txEl>
                                              <p:pRg st="10" end="10"/>
                                            </p:txEl>
                                          </p:spTgt>
                                        </p:tgtEl>
                                        <p:attrNameLst>
                                          <p:attrName>ppt_y</p:attrName>
                                        </p:attrNameLst>
                                      </p:cBhvr>
                                      <p:tavLst>
                                        <p:tav tm="0" fmla="#ppt_y-sin(pi*$)/27">
                                          <p:val>
                                            <p:fltVal val="0"/>
                                          </p:val>
                                        </p:tav>
                                        <p:tav tm="100000">
                                          <p:val>
                                            <p:fltVal val="1"/>
                                          </p:val>
                                        </p:tav>
                                      </p:tavLst>
                                    </p:anim>
                                    <p:anim calcmode="lin" valueType="num">
                                      <p:cBhvr>
                                        <p:cTn id="217" dur="164" tmFilter="0, 0; 0.125,0.2665; 0.25,0.4; 0.375,0.465; 0.5,0.5;  0.625,0.535; 0.75,0.6; 0.875,0.7335; 1,1">
                                          <p:stCondLst>
                                            <p:cond delay="1656"/>
                                          </p:stCondLst>
                                        </p:cTn>
                                        <p:tgtEl>
                                          <p:spTgt spid="3">
                                            <p:txEl>
                                              <p:pRg st="10" end="10"/>
                                            </p:txEl>
                                          </p:spTgt>
                                        </p:tgtEl>
                                        <p:attrNameLst>
                                          <p:attrName>ppt_y</p:attrName>
                                        </p:attrNameLst>
                                      </p:cBhvr>
                                      <p:tavLst>
                                        <p:tav tm="0" fmla="#ppt_y-sin(pi*$)/81">
                                          <p:val>
                                            <p:fltVal val="0"/>
                                          </p:val>
                                        </p:tav>
                                        <p:tav tm="100000">
                                          <p:val>
                                            <p:fltVal val="1"/>
                                          </p:val>
                                        </p:tav>
                                      </p:tavLst>
                                    </p:anim>
                                    <p:animScale>
                                      <p:cBhvr>
                                        <p:cTn id="218" dur="26">
                                          <p:stCondLst>
                                            <p:cond delay="650"/>
                                          </p:stCondLst>
                                        </p:cTn>
                                        <p:tgtEl>
                                          <p:spTgt spid="3">
                                            <p:txEl>
                                              <p:pRg st="10" end="10"/>
                                            </p:txEl>
                                          </p:spTgt>
                                        </p:tgtEl>
                                      </p:cBhvr>
                                      <p:to x="100000" y="60000"/>
                                    </p:animScale>
                                    <p:animScale>
                                      <p:cBhvr>
                                        <p:cTn id="219" dur="166" decel="50000">
                                          <p:stCondLst>
                                            <p:cond delay="676"/>
                                          </p:stCondLst>
                                        </p:cTn>
                                        <p:tgtEl>
                                          <p:spTgt spid="3">
                                            <p:txEl>
                                              <p:pRg st="10" end="10"/>
                                            </p:txEl>
                                          </p:spTgt>
                                        </p:tgtEl>
                                      </p:cBhvr>
                                      <p:to x="100000" y="100000"/>
                                    </p:animScale>
                                    <p:animScale>
                                      <p:cBhvr>
                                        <p:cTn id="220" dur="26">
                                          <p:stCondLst>
                                            <p:cond delay="1312"/>
                                          </p:stCondLst>
                                        </p:cTn>
                                        <p:tgtEl>
                                          <p:spTgt spid="3">
                                            <p:txEl>
                                              <p:pRg st="10" end="10"/>
                                            </p:txEl>
                                          </p:spTgt>
                                        </p:tgtEl>
                                      </p:cBhvr>
                                      <p:to x="100000" y="80000"/>
                                    </p:animScale>
                                    <p:animScale>
                                      <p:cBhvr>
                                        <p:cTn id="221" dur="166" decel="50000">
                                          <p:stCondLst>
                                            <p:cond delay="1338"/>
                                          </p:stCondLst>
                                        </p:cTn>
                                        <p:tgtEl>
                                          <p:spTgt spid="3">
                                            <p:txEl>
                                              <p:pRg st="10" end="10"/>
                                            </p:txEl>
                                          </p:spTgt>
                                        </p:tgtEl>
                                      </p:cBhvr>
                                      <p:to x="100000" y="100000"/>
                                    </p:animScale>
                                    <p:animScale>
                                      <p:cBhvr>
                                        <p:cTn id="222" dur="26">
                                          <p:stCondLst>
                                            <p:cond delay="1642"/>
                                          </p:stCondLst>
                                        </p:cTn>
                                        <p:tgtEl>
                                          <p:spTgt spid="3">
                                            <p:txEl>
                                              <p:pRg st="10" end="10"/>
                                            </p:txEl>
                                          </p:spTgt>
                                        </p:tgtEl>
                                      </p:cBhvr>
                                      <p:to x="100000" y="90000"/>
                                    </p:animScale>
                                    <p:animScale>
                                      <p:cBhvr>
                                        <p:cTn id="223" dur="166" decel="50000">
                                          <p:stCondLst>
                                            <p:cond delay="1668"/>
                                          </p:stCondLst>
                                        </p:cTn>
                                        <p:tgtEl>
                                          <p:spTgt spid="3">
                                            <p:txEl>
                                              <p:pRg st="10" end="10"/>
                                            </p:txEl>
                                          </p:spTgt>
                                        </p:tgtEl>
                                      </p:cBhvr>
                                      <p:to x="100000" y="100000"/>
                                    </p:animScale>
                                    <p:animScale>
                                      <p:cBhvr>
                                        <p:cTn id="224" dur="26">
                                          <p:stCondLst>
                                            <p:cond delay="1808"/>
                                          </p:stCondLst>
                                        </p:cTn>
                                        <p:tgtEl>
                                          <p:spTgt spid="3">
                                            <p:txEl>
                                              <p:pRg st="10" end="10"/>
                                            </p:txEl>
                                          </p:spTgt>
                                        </p:tgtEl>
                                      </p:cBhvr>
                                      <p:to x="100000" y="95000"/>
                                    </p:animScale>
                                    <p:animScale>
                                      <p:cBhvr>
                                        <p:cTn id="225" dur="166" decel="50000">
                                          <p:stCondLst>
                                            <p:cond delay="1834"/>
                                          </p:stCondLst>
                                        </p:cTn>
                                        <p:tgtEl>
                                          <p:spTgt spid="3">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104" y="223233"/>
            <a:ext cx="5907586" cy="1180563"/>
          </a:xfrm>
          <a:solidFill>
            <a:srgbClr val="FFFF00"/>
          </a:solidFill>
          <a:ln w="38100">
            <a:solidFill>
              <a:srgbClr val="FF3399"/>
            </a:solidFill>
            <a:prstDash val="lgDashDot"/>
          </a:ln>
        </p:spPr>
        <p:txBody>
          <a:bodyPr>
            <a:normAutofit fontScale="90000"/>
          </a:bodyPr>
          <a:lstStyle/>
          <a:p>
            <a:pPr algn="ctr"/>
            <a:r>
              <a:rPr lang="id-ID" b="1" dirty="0">
                <a:solidFill>
                  <a:srgbClr val="92FB4B"/>
                </a:solidFill>
                <a:latin typeface="Aharoni" panose="02010803020104030203" pitchFamily="2" charset="-79"/>
                <a:cs typeface="Aharoni" panose="02010803020104030203" pitchFamily="2" charset="-79"/>
              </a:rPr>
              <a:t>PENGERTIAN AL-QUR’AN </a:t>
            </a:r>
            <a:br>
              <a:rPr lang="id-ID" b="1" dirty="0">
                <a:solidFill>
                  <a:srgbClr val="92FB4B"/>
                </a:solidFill>
                <a:latin typeface="Aharoni" panose="02010803020104030203" pitchFamily="2" charset="-79"/>
                <a:cs typeface="Aharoni" panose="02010803020104030203" pitchFamily="2" charset="-79"/>
              </a:rPr>
            </a:br>
            <a:r>
              <a:rPr lang="id-ID" b="1" dirty="0">
                <a:solidFill>
                  <a:srgbClr val="92FB4B"/>
                </a:solidFill>
                <a:latin typeface="Aharoni" panose="02010803020104030203" pitchFamily="2" charset="-79"/>
                <a:cs typeface="Aharoni" panose="02010803020104030203" pitchFamily="2" charset="-79"/>
              </a:rPr>
              <a:t>MENURUT </a:t>
            </a:r>
            <a:r>
              <a:rPr lang="id-ID" b="1" dirty="0" smtClean="0">
                <a:solidFill>
                  <a:srgbClr val="92FB4B"/>
                </a:solidFill>
                <a:latin typeface="Aharoni" panose="02010803020104030203" pitchFamily="2" charset="-79"/>
                <a:cs typeface="Aharoni" panose="02010803020104030203" pitchFamily="2" charset="-79"/>
              </a:rPr>
              <a:t>ISTILAH</a:t>
            </a:r>
            <a:endParaRPr lang="id-ID" dirty="0">
              <a:solidFill>
                <a:srgbClr val="92FB4B"/>
              </a:solidFill>
            </a:endParaRPr>
          </a:p>
        </p:txBody>
      </p:sp>
      <p:sp>
        <p:nvSpPr>
          <p:cNvPr id="3" name="Content Placeholder 2"/>
          <p:cNvSpPr>
            <a:spLocks noGrp="1"/>
          </p:cNvSpPr>
          <p:nvPr>
            <p:ph idx="1"/>
          </p:nvPr>
        </p:nvSpPr>
        <p:spPr>
          <a:xfrm>
            <a:off x="141668" y="1764406"/>
            <a:ext cx="10071278" cy="4676202"/>
          </a:xfrm>
          <a:solidFill>
            <a:srgbClr val="00B050"/>
          </a:solidFill>
          <a:ln w="28575">
            <a:solidFill>
              <a:srgbClr val="FFFF00"/>
            </a:solidFill>
            <a:prstDash val="lgDashDotDot"/>
          </a:ln>
        </p:spPr>
        <p:txBody>
          <a:bodyPr>
            <a:normAutofit lnSpcReduction="10000"/>
          </a:bodyPr>
          <a:lstStyle/>
          <a:p>
            <a:pPr marL="0" indent="0">
              <a:buNone/>
            </a:pPr>
            <a:r>
              <a:rPr lang="it-IT" b="1" dirty="0">
                <a:solidFill>
                  <a:srgbClr val="FFFF00"/>
                </a:solidFill>
              </a:rPr>
              <a:t>Beberapa pendapat ulama’ mengenai definisi Al-Qur’an secara terminologi di antaranya adalah</a:t>
            </a:r>
            <a:r>
              <a:rPr lang="it-IT" b="1" dirty="0" smtClean="0">
                <a:solidFill>
                  <a:srgbClr val="FFFF00"/>
                </a:solidFill>
              </a:rPr>
              <a:t>:</a:t>
            </a:r>
            <a:endParaRPr lang="id-ID" b="1" dirty="0" smtClean="0">
              <a:solidFill>
                <a:srgbClr val="FFFF00"/>
              </a:solidFill>
            </a:endParaRPr>
          </a:p>
          <a:p>
            <a:pPr marL="0" indent="0">
              <a:buNone/>
            </a:pPr>
            <a:r>
              <a:rPr lang="id-ID" b="1" u="sng" dirty="0" smtClean="0">
                <a:solidFill>
                  <a:srgbClr val="FFFF00"/>
                </a:solidFill>
              </a:rPr>
              <a:t>1. </a:t>
            </a:r>
            <a:r>
              <a:rPr lang="id-ID" b="1" u="sng" dirty="0">
                <a:solidFill>
                  <a:srgbClr val="FFFF00"/>
                </a:solidFill>
              </a:rPr>
              <a:t>Syeikh Muhammad Khudari Beik </a:t>
            </a:r>
            <a:endParaRPr lang="id-ID" b="1" u="sng" dirty="0" smtClean="0">
              <a:solidFill>
                <a:srgbClr val="FFFF00"/>
              </a:solidFill>
            </a:endParaRPr>
          </a:p>
          <a:p>
            <a:pPr marL="0" indent="0" algn="just">
              <a:buNone/>
            </a:pPr>
            <a:r>
              <a:rPr lang="id-ID" b="1" dirty="0" smtClean="0">
                <a:solidFill>
                  <a:srgbClr val="FFFF00"/>
                </a:solidFill>
              </a:rPr>
              <a:t>Al-Qur’an </a:t>
            </a:r>
            <a:r>
              <a:rPr lang="id-ID" b="1" dirty="0">
                <a:solidFill>
                  <a:srgbClr val="FFFF00"/>
                </a:solidFill>
              </a:rPr>
              <a:t>ialah lafaz (firman Allah) yang berbahasa Arab, yang diturunkan kepada Nabi Muhammad SAW. untuk dipahami isinya dan selalu diingat, yang disampaikan dengan cara mutawatir, yang ditulis dalam mushaf, yang dimulai dengan surat al-Fatihah dan diakhiri dengan surat </a:t>
            </a:r>
            <a:r>
              <a:rPr lang="id-ID" b="1" dirty="0" smtClean="0">
                <a:solidFill>
                  <a:srgbClr val="FFFF00"/>
                </a:solidFill>
              </a:rPr>
              <a:t>an-Nas</a:t>
            </a:r>
            <a:r>
              <a:rPr lang="id-ID" b="1" dirty="0">
                <a:solidFill>
                  <a:srgbClr val="FFFF00"/>
                </a:solidFill>
              </a:rPr>
              <a:t> </a:t>
            </a:r>
            <a:r>
              <a:rPr lang="id-ID" b="1" dirty="0" smtClean="0">
                <a:solidFill>
                  <a:srgbClr val="FFFF00"/>
                </a:solidFill>
              </a:rPr>
              <a:t>(</a:t>
            </a:r>
            <a:r>
              <a:rPr lang="id-ID" b="1" dirty="0">
                <a:solidFill>
                  <a:srgbClr val="FFFF00"/>
                </a:solidFill>
              </a:rPr>
              <a:t>Dalam kitab </a:t>
            </a:r>
            <a:r>
              <a:rPr lang="id-ID" b="1" i="1" dirty="0">
                <a:solidFill>
                  <a:srgbClr val="FFFF00"/>
                </a:solidFill>
              </a:rPr>
              <a:t>Tarikh at-Tasyri’ </a:t>
            </a:r>
            <a:r>
              <a:rPr lang="id-ID" b="1" i="1" dirty="0" smtClean="0">
                <a:solidFill>
                  <a:srgbClr val="FFFF00"/>
                </a:solidFill>
              </a:rPr>
              <a:t>al-Islam)</a:t>
            </a:r>
            <a:r>
              <a:rPr lang="id-ID" b="1" dirty="0" smtClean="0">
                <a:solidFill>
                  <a:srgbClr val="FFFF00"/>
                </a:solidFill>
              </a:rPr>
              <a:t>.</a:t>
            </a:r>
          </a:p>
          <a:p>
            <a:pPr marL="0" indent="0">
              <a:buNone/>
            </a:pPr>
            <a:r>
              <a:rPr lang="id-ID" b="1" u="sng" dirty="0" smtClean="0">
                <a:solidFill>
                  <a:srgbClr val="FFFF00"/>
                </a:solidFill>
              </a:rPr>
              <a:t>2. </a:t>
            </a:r>
            <a:r>
              <a:rPr lang="it-IT" b="1" u="sng" dirty="0">
                <a:solidFill>
                  <a:srgbClr val="FFFF00"/>
                </a:solidFill>
              </a:rPr>
              <a:t>Subkhi Saleh </a:t>
            </a:r>
            <a:endParaRPr lang="id-ID" b="1" u="sng" dirty="0" smtClean="0">
              <a:solidFill>
                <a:srgbClr val="FFFF00"/>
              </a:solidFill>
            </a:endParaRPr>
          </a:p>
          <a:p>
            <a:pPr marL="0" indent="0" algn="just">
              <a:buNone/>
            </a:pPr>
            <a:r>
              <a:rPr lang="id-ID" b="1" dirty="0" smtClean="0">
                <a:solidFill>
                  <a:srgbClr val="FFFF00"/>
                </a:solidFill>
              </a:rPr>
              <a:t>Al-Qur’an </a:t>
            </a:r>
            <a:r>
              <a:rPr lang="id-ID" b="1" dirty="0">
                <a:solidFill>
                  <a:srgbClr val="FFFF00"/>
                </a:solidFill>
              </a:rPr>
              <a:t>adalah kitab (Allah) yang mengandung mu’jizat, yang diturunkan kepada Nabi Muhammad Saw., yang ditulis dalam mushaf-mushaf, yang disampaikan secara mutawatir, dan bernilai ibadah </a:t>
            </a:r>
            <a:r>
              <a:rPr lang="id-ID" b="1" dirty="0" smtClean="0">
                <a:solidFill>
                  <a:srgbClr val="FFFF00"/>
                </a:solidFill>
              </a:rPr>
              <a:t>membacanya.</a:t>
            </a:r>
          </a:p>
          <a:p>
            <a:pPr marL="0" indent="0">
              <a:buNone/>
            </a:pPr>
            <a:r>
              <a:rPr lang="id-ID" b="1" u="sng" dirty="0" smtClean="0">
                <a:solidFill>
                  <a:srgbClr val="FFFF00"/>
                </a:solidFill>
              </a:rPr>
              <a:t>3. </a:t>
            </a:r>
            <a:r>
              <a:rPr lang="id-ID" b="1" u="sng" dirty="0">
                <a:solidFill>
                  <a:srgbClr val="FFFF00"/>
                </a:solidFill>
              </a:rPr>
              <a:t>Muhammad Abduh </a:t>
            </a:r>
            <a:endParaRPr lang="id-ID" b="1" u="sng" dirty="0" smtClean="0">
              <a:solidFill>
                <a:srgbClr val="FFFF00"/>
              </a:solidFill>
            </a:endParaRPr>
          </a:p>
          <a:p>
            <a:pPr marL="0" indent="0" algn="just">
              <a:buNone/>
            </a:pPr>
            <a:r>
              <a:rPr lang="id-ID" b="1" dirty="0" smtClean="0">
                <a:solidFill>
                  <a:srgbClr val="FFFF00"/>
                </a:solidFill>
              </a:rPr>
              <a:t>Kitab </a:t>
            </a:r>
            <a:r>
              <a:rPr lang="id-ID" b="1" dirty="0">
                <a:solidFill>
                  <a:srgbClr val="FFFF00"/>
                </a:solidFill>
              </a:rPr>
              <a:t>(Al-Qur’an) adalah bacaan yang tertulis dalam mushaf-mushaf, yang terpelihara di dalam dada (hati) orang-orang yang menjaga(nya) dengan menghafalnya (yakni) orang-orang Islam</a:t>
            </a:r>
            <a:r>
              <a:rPr lang="id-ID" b="1" dirty="0" smtClean="0">
                <a:solidFill>
                  <a:srgbClr val="FFFF00"/>
                </a:solidFill>
              </a:rPr>
              <a:t>.</a:t>
            </a:r>
          </a:p>
          <a:p>
            <a:pPr marL="0" indent="0" algn="just">
              <a:buNone/>
            </a:pPr>
            <a:endParaRPr lang="id-ID" dirty="0"/>
          </a:p>
        </p:txBody>
      </p:sp>
    </p:spTree>
    <p:extLst>
      <p:ext uri="{BB962C8B-B14F-4D97-AF65-F5344CB8AC3E}">
        <p14:creationId xmlns:p14="http://schemas.microsoft.com/office/powerpoint/2010/main" val="238151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 calcmode="lin" valueType="num">
                                      <p:cBhvr>
                                        <p:cTn id="15" dur="500" fill="hold"/>
                                        <p:tgtEl>
                                          <p:spTgt spid="3">
                                            <p:bg/>
                                          </p:spTgt>
                                        </p:tgtEl>
                                        <p:attrNameLst>
                                          <p:attrName>ppt_w</p:attrName>
                                        </p:attrNameLst>
                                      </p:cBhvr>
                                      <p:tavLst>
                                        <p:tav tm="0">
                                          <p:val>
                                            <p:fltVal val="0"/>
                                          </p:val>
                                        </p:tav>
                                        <p:tav tm="100000">
                                          <p:val>
                                            <p:strVal val="#ppt_w"/>
                                          </p:val>
                                        </p:tav>
                                      </p:tavLst>
                                    </p:anim>
                                    <p:anim calcmode="lin" valueType="num">
                                      <p:cBhvr>
                                        <p:cTn id="16" dur="500" fill="hold"/>
                                        <p:tgtEl>
                                          <p:spTgt spid="3">
                                            <p:bg/>
                                          </p:spTgt>
                                        </p:tgtEl>
                                        <p:attrNameLst>
                                          <p:attrName>ppt_h</p:attrName>
                                        </p:attrNameLst>
                                      </p:cBhvr>
                                      <p:tavLst>
                                        <p:tav tm="0">
                                          <p:val>
                                            <p:fltVal val="0"/>
                                          </p:val>
                                        </p:tav>
                                        <p:tav tm="100000">
                                          <p:val>
                                            <p:strVal val="#ppt_h"/>
                                          </p:val>
                                        </p:tav>
                                      </p:tavLst>
                                    </p:anim>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p:cTn id="3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8" dur="500"/>
                                        <p:tgtEl>
                                          <p:spTgt spid="3">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3">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p:cTn id="6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6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52530"/>
          </a:xfrm>
          <a:solidFill>
            <a:srgbClr val="92FB4B"/>
          </a:solidFill>
          <a:ln w="28575">
            <a:solidFill>
              <a:srgbClr val="FF3399"/>
            </a:solidFill>
            <a:prstDash val="lgDashDotDot"/>
          </a:ln>
        </p:spPr>
        <p:txBody>
          <a:bodyPr/>
          <a:lstStyle/>
          <a:p>
            <a:pPr algn="ctr"/>
            <a:r>
              <a:rPr lang="id-ID" b="1" dirty="0" smtClean="0">
                <a:solidFill>
                  <a:srgbClr val="FFFF00"/>
                </a:solidFill>
              </a:rPr>
              <a:t>UNSUR DALAM PENGERTIAN AL-QUR’AN</a:t>
            </a:r>
            <a:endParaRPr lang="id-ID" b="1" dirty="0">
              <a:solidFill>
                <a:srgbClr val="FFFF00"/>
              </a:solidFill>
            </a:endParaRPr>
          </a:p>
        </p:txBody>
      </p:sp>
      <p:sp>
        <p:nvSpPr>
          <p:cNvPr id="3" name="Content Placeholder 2"/>
          <p:cNvSpPr>
            <a:spLocks noGrp="1"/>
          </p:cNvSpPr>
          <p:nvPr>
            <p:ph idx="1"/>
          </p:nvPr>
        </p:nvSpPr>
        <p:spPr>
          <a:xfrm>
            <a:off x="677334" y="1661374"/>
            <a:ext cx="8596668" cy="5061398"/>
          </a:xfrm>
          <a:solidFill>
            <a:srgbClr val="FFFF00"/>
          </a:solidFill>
          <a:ln w="38100">
            <a:solidFill>
              <a:srgbClr val="FF3399"/>
            </a:solidFill>
            <a:prstDash val="lgDashDot"/>
          </a:ln>
        </p:spPr>
        <p:txBody>
          <a:bodyPr>
            <a:noAutofit/>
          </a:bodyPr>
          <a:lstStyle/>
          <a:p>
            <a:pPr marL="0" indent="0">
              <a:buNone/>
            </a:pPr>
            <a:r>
              <a:rPr lang="sv-SE" b="1" dirty="0" smtClean="0">
                <a:solidFill>
                  <a:srgbClr val="00B050"/>
                </a:solidFill>
              </a:rPr>
              <a:t>Dari </a:t>
            </a:r>
            <a:r>
              <a:rPr lang="sv-SE" b="1" dirty="0">
                <a:solidFill>
                  <a:srgbClr val="00B050"/>
                </a:solidFill>
              </a:rPr>
              <a:t>ketiga pendapat di atas, dapat disimpulkan beberapa unsur dalam pengertian Al-Qur’an sebagai berikut </a:t>
            </a:r>
            <a:r>
              <a:rPr lang="sv-SE" b="1" dirty="0" smtClean="0">
                <a:solidFill>
                  <a:srgbClr val="00B050"/>
                </a:solidFill>
              </a:rPr>
              <a:t>:</a:t>
            </a:r>
            <a:endParaRPr lang="id-ID" b="1" dirty="0">
              <a:solidFill>
                <a:srgbClr val="00B050"/>
              </a:solidFill>
            </a:endParaRPr>
          </a:p>
          <a:p>
            <a:pPr>
              <a:buFont typeface="+mj-lt"/>
              <a:buAutoNum type="arabicPeriod"/>
            </a:pPr>
            <a:r>
              <a:rPr lang="id-ID" b="1" dirty="0" smtClean="0">
                <a:solidFill>
                  <a:srgbClr val="00B050"/>
                </a:solidFill>
              </a:rPr>
              <a:t>Al-Qur’an </a:t>
            </a:r>
            <a:r>
              <a:rPr lang="id-ID" b="1" dirty="0">
                <a:solidFill>
                  <a:srgbClr val="00B050"/>
                </a:solidFill>
              </a:rPr>
              <a:t>adalah firman atau kalam Allah SWT.</a:t>
            </a:r>
          </a:p>
          <a:p>
            <a:pPr>
              <a:buFont typeface="+mj-lt"/>
              <a:buAutoNum type="arabicPeriod"/>
            </a:pPr>
            <a:r>
              <a:rPr lang="it-IT" b="1" dirty="0" smtClean="0">
                <a:solidFill>
                  <a:srgbClr val="00B050"/>
                </a:solidFill>
              </a:rPr>
              <a:t>Al-Qur’an </a:t>
            </a:r>
            <a:r>
              <a:rPr lang="it-IT" b="1" dirty="0">
                <a:solidFill>
                  <a:srgbClr val="00B050"/>
                </a:solidFill>
              </a:rPr>
              <a:t>terdiri dari lafaz berbahasa </a:t>
            </a:r>
            <a:r>
              <a:rPr lang="it-IT" b="1" dirty="0" smtClean="0">
                <a:solidFill>
                  <a:srgbClr val="00B050"/>
                </a:solidFill>
              </a:rPr>
              <a:t>Arab</a:t>
            </a:r>
            <a:r>
              <a:rPr lang="id-ID" b="1" dirty="0" smtClean="0">
                <a:solidFill>
                  <a:srgbClr val="00B050"/>
                </a:solidFill>
              </a:rPr>
              <a:t>.</a:t>
            </a:r>
            <a:endParaRPr lang="it-IT" b="1" dirty="0">
              <a:solidFill>
                <a:srgbClr val="00B050"/>
              </a:solidFill>
            </a:endParaRPr>
          </a:p>
          <a:p>
            <a:pPr>
              <a:buFont typeface="+mj-lt"/>
              <a:buAutoNum type="arabicPeriod"/>
            </a:pPr>
            <a:r>
              <a:rPr lang="id-ID" b="1" dirty="0" smtClean="0">
                <a:solidFill>
                  <a:srgbClr val="00B050"/>
                </a:solidFill>
              </a:rPr>
              <a:t>Al-Qur’an </a:t>
            </a:r>
            <a:r>
              <a:rPr lang="id-ID" b="1" dirty="0">
                <a:solidFill>
                  <a:srgbClr val="00B050"/>
                </a:solidFill>
              </a:rPr>
              <a:t>diturunkan kepada Nabi Muhammad SAW.</a:t>
            </a:r>
          </a:p>
          <a:p>
            <a:pPr>
              <a:buFont typeface="+mj-lt"/>
              <a:buAutoNum type="arabicPeriod"/>
            </a:pPr>
            <a:r>
              <a:rPr lang="id-ID" b="1" dirty="0" smtClean="0">
                <a:solidFill>
                  <a:srgbClr val="00B050"/>
                </a:solidFill>
              </a:rPr>
              <a:t>Al-Qur’an </a:t>
            </a:r>
            <a:r>
              <a:rPr lang="id-ID" b="1" dirty="0">
                <a:solidFill>
                  <a:srgbClr val="00B050"/>
                </a:solidFill>
              </a:rPr>
              <a:t>merupakan kitab Allah SWT yang mengandung mu’jizat bagi Nabi Muhammad SAW yang diturunkan melalui perantara malaikat Jibril.</a:t>
            </a:r>
          </a:p>
          <a:p>
            <a:pPr>
              <a:buFont typeface="+mj-lt"/>
              <a:buAutoNum type="arabicPeriod"/>
            </a:pPr>
            <a:r>
              <a:rPr lang="id-ID" b="1" dirty="0" smtClean="0">
                <a:solidFill>
                  <a:srgbClr val="00B050"/>
                </a:solidFill>
              </a:rPr>
              <a:t>Al-Qur’an </a:t>
            </a:r>
            <a:r>
              <a:rPr lang="id-ID" b="1" dirty="0">
                <a:solidFill>
                  <a:srgbClr val="00B050"/>
                </a:solidFill>
              </a:rPr>
              <a:t>disampaikan dengan cara mutawatir (berkesinambungan).</a:t>
            </a:r>
          </a:p>
          <a:p>
            <a:pPr>
              <a:buFont typeface="+mj-lt"/>
              <a:buAutoNum type="arabicPeriod"/>
            </a:pPr>
            <a:r>
              <a:rPr lang="id-ID" b="1" dirty="0" smtClean="0">
                <a:solidFill>
                  <a:srgbClr val="00B050"/>
                </a:solidFill>
              </a:rPr>
              <a:t>Al-Qur’an </a:t>
            </a:r>
            <a:r>
              <a:rPr lang="id-ID" b="1" dirty="0">
                <a:solidFill>
                  <a:srgbClr val="00B050"/>
                </a:solidFill>
              </a:rPr>
              <a:t>merupakan bacaan mulia dan membacanya merupakan ibadah.</a:t>
            </a:r>
          </a:p>
          <a:p>
            <a:pPr>
              <a:buFont typeface="+mj-lt"/>
              <a:buAutoNum type="arabicPeriod"/>
            </a:pPr>
            <a:r>
              <a:rPr lang="id-ID" b="1" dirty="0" smtClean="0">
                <a:solidFill>
                  <a:srgbClr val="00B050"/>
                </a:solidFill>
              </a:rPr>
              <a:t>Al-Qur’an </a:t>
            </a:r>
            <a:r>
              <a:rPr lang="id-ID" b="1" dirty="0">
                <a:solidFill>
                  <a:srgbClr val="00B050"/>
                </a:solidFill>
              </a:rPr>
              <a:t>ditulis dalam mushaf-mushaf, yang diawali dengan surah al-Fatihah dan diakhiri dengan surah an-Nas</a:t>
            </a:r>
          </a:p>
          <a:p>
            <a:pPr>
              <a:buFont typeface="+mj-lt"/>
              <a:buAutoNum type="arabicPeriod"/>
            </a:pPr>
            <a:r>
              <a:rPr lang="id-ID" b="1" dirty="0" smtClean="0">
                <a:solidFill>
                  <a:srgbClr val="00B050"/>
                </a:solidFill>
              </a:rPr>
              <a:t>Al-Qur’an </a:t>
            </a:r>
            <a:r>
              <a:rPr lang="id-ID" b="1" dirty="0">
                <a:solidFill>
                  <a:srgbClr val="00B050"/>
                </a:solidFill>
              </a:rPr>
              <a:t>senantiasa terjaga/terpelihara kemurniannya dengan adanya sebagian orang Islam yang menjaganya dengan menghafal Al-Qur’an.</a:t>
            </a:r>
          </a:p>
        </p:txBody>
      </p:sp>
    </p:spTree>
    <p:extLst>
      <p:ext uri="{BB962C8B-B14F-4D97-AF65-F5344CB8AC3E}">
        <p14:creationId xmlns:p14="http://schemas.microsoft.com/office/powerpoint/2010/main" val="3677371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513" y="609600"/>
            <a:ext cx="5602309" cy="652530"/>
          </a:xfrm>
          <a:solidFill>
            <a:srgbClr val="FFFF00"/>
          </a:solidFill>
          <a:ln w="38100">
            <a:solidFill>
              <a:srgbClr val="FF3399"/>
            </a:solidFill>
            <a:prstDash val="lgDashDotDot"/>
          </a:ln>
        </p:spPr>
        <p:txBody>
          <a:bodyPr/>
          <a:lstStyle/>
          <a:p>
            <a:pPr algn="ctr"/>
            <a:r>
              <a:rPr lang="id-ID" b="1" dirty="0" smtClean="0">
                <a:solidFill>
                  <a:srgbClr val="00B050"/>
                </a:solidFill>
              </a:rPr>
              <a:t>NAMA-NAMA AL-QUR’AN</a:t>
            </a:r>
            <a:endParaRPr lang="id-ID" b="1" dirty="0">
              <a:solidFill>
                <a:srgbClr val="00B050"/>
              </a:solidFill>
            </a:endParaRPr>
          </a:p>
        </p:txBody>
      </p:sp>
      <p:sp>
        <p:nvSpPr>
          <p:cNvPr id="3" name="Content Placeholder 2"/>
          <p:cNvSpPr>
            <a:spLocks noGrp="1"/>
          </p:cNvSpPr>
          <p:nvPr>
            <p:ph idx="1"/>
          </p:nvPr>
        </p:nvSpPr>
        <p:spPr>
          <a:xfrm>
            <a:off x="677334" y="1416676"/>
            <a:ext cx="8596668" cy="5344731"/>
          </a:xfrm>
          <a:solidFill>
            <a:srgbClr val="00B050"/>
          </a:solidFill>
          <a:ln w="38100">
            <a:solidFill>
              <a:srgbClr val="FF3399"/>
            </a:solidFill>
            <a:prstDash val="dashDot"/>
          </a:ln>
        </p:spPr>
        <p:txBody>
          <a:bodyPr>
            <a:normAutofit lnSpcReduction="10000"/>
          </a:bodyPr>
          <a:lstStyle/>
          <a:p>
            <a:pPr marL="0" indent="0">
              <a:buNone/>
            </a:pPr>
            <a:r>
              <a:rPr lang="id-ID" dirty="0" smtClean="0">
                <a:solidFill>
                  <a:srgbClr val="FFFF00"/>
                </a:solidFill>
              </a:rPr>
              <a:t>1. Al-Qur’an </a:t>
            </a:r>
            <a:r>
              <a:rPr lang="id-ID" dirty="0">
                <a:solidFill>
                  <a:srgbClr val="FFFF00"/>
                </a:solidFill>
              </a:rPr>
              <a:t>(</a:t>
            </a:r>
            <a:r>
              <a:rPr lang="ar-AE" dirty="0">
                <a:solidFill>
                  <a:srgbClr val="FFFF00"/>
                </a:solidFill>
              </a:rPr>
              <a:t>اَلْقُرْءَانُُ )</a:t>
            </a:r>
          </a:p>
          <a:p>
            <a:pPr marL="0" indent="0">
              <a:buNone/>
            </a:pPr>
            <a:r>
              <a:rPr lang="id-ID" dirty="0">
                <a:solidFill>
                  <a:srgbClr val="FFFF00"/>
                </a:solidFill>
              </a:rPr>
              <a:t>Nama al-Qur’an adalah paling populer dan paling sering dilekatkan. Kita tentu masih ingat bahwa Al-Qur’an artinya bacaan atau yang dibaca.</a:t>
            </a:r>
          </a:p>
          <a:p>
            <a:pPr marL="0" indent="0">
              <a:buNone/>
            </a:pPr>
            <a:r>
              <a:rPr lang="id-ID" dirty="0" smtClean="0">
                <a:solidFill>
                  <a:srgbClr val="FFFF00"/>
                </a:solidFill>
              </a:rPr>
              <a:t>2. Al-Kitab </a:t>
            </a:r>
            <a:r>
              <a:rPr lang="id-ID" dirty="0">
                <a:solidFill>
                  <a:srgbClr val="FFFF00"/>
                </a:solidFill>
              </a:rPr>
              <a:t>(</a:t>
            </a:r>
            <a:r>
              <a:rPr lang="ar-AE" dirty="0">
                <a:solidFill>
                  <a:srgbClr val="FFFF00"/>
                </a:solidFill>
              </a:rPr>
              <a:t>اَلْكِتَابُُ )</a:t>
            </a:r>
          </a:p>
          <a:p>
            <a:pPr marL="0" indent="0">
              <a:buNone/>
            </a:pPr>
            <a:r>
              <a:rPr lang="id-ID" dirty="0">
                <a:solidFill>
                  <a:srgbClr val="FFFF00"/>
                </a:solidFill>
              </a:rPr>
              <a:t>Al-Qur’an sering disebut sebagai al-Kitab atau Kitabullah artinya kitab suci Allah. Al-Kitab juga bisa diartikan yang ditulis</a:t>
            </a:r>
            <a:r>
              <a:rPr lang="id-ID" dirty="0" smtClean="0">
                <a:solidFill>
                  <a:srgbClr val="FFFF00"/>
                </a:solidFill>
              </a:rPr>
              <a:t>.</a:t>
            </a:r>
          </a:p>
          <a:p>
            <a:pPr marL="0" indent="0">
              <a:buNone/>
            </a:pPr>
            <a:r>
              <a:rPr lang="id-ID" dirty="0" smtClean="0">
                <a:solidFill>
                  <a:srgbClr val="FFFF00"/>
                </a:solidFill>
              </a:rPr>
              <a:t>3. Al-Furqan </a:t>
            </a:r>
            <a:r>
              <a:rPr lang="id-ID" dirty="0">
                <a:solidFill>
                  <a:srgbClr val="FFFF00"/>
                </a:solidFill>
              </a:rPr>
              <a:t>(</a:t>
            </a:r>
            <a:r>
              <a:rPr lang="ar-AE" dirty="0">
                <a:solidFill>
                  <a:srgbClr val="FFFF00"/>
                </a:solidFill>
              </a:rPr>
              <a:t>اَلْفُرْقَان )</a:t>
            </a:r>
          </a:p>
          <a:p>
            <a:pPr marL="0" indent="0">
              <a:buNone/>
            </a:pPr>
            <a:r>
              <a:rPr lang="id-ID" dirty="0">
                <a:solidFill>
                  <a:srgbClr val="FFFF00"/>
                </a:solidFill>
              </a:rPr>
              <a:t>Al-Furqan artinya pembeda, maksudnya yang membedakan antara yang haq dan yang batil. </a:t>
            </a:r>
          </a:p>
          <a:p>
            <a:pPr marL="0" indent="0">
              <a:buNone/>
            </a:pPr>
            <a:r>
              <a:rPr lang="id-ID" dirty="0" smtClean="0">
                <a:solidFill>
                  <a:srgbClr val="FFFF00"/>
                </a:solidFill>
              </a:rPr>
              <a:t>4. Az- </a:t>
            </a:r>
            <a:r>
              <a:rPr lang="id-ID" dirty="0">
                <a:solidFill>
                  <a:srgbClr val="FFFF00"/>
                </a:solidFill>
              </a:rPr>
              <a:t>Zikr (</a:t>
            </a:r>
            <a:r>
              <a:rPr lang="ar-AE" dirty="0">
                <a:solidFill>
                  <a:srgbClr val="FFFF00"/>
                </a:solidFill>
              </a:rPr>
              <a:t>اَلذكْر )</a:t>
            </a:r>
          </a:p>
          <a:p>
            <a:pPr marL="0" indent="0">
              <a:buNone/>
            </a:pPr>
            <a:r>
              <a:rPr lang="id-ID" dirty="0">
                <a:solidFill>
                  <a:srgbClr val="FFFF00"/>
                </a:solidFill>
              </a:rPr>
              <a:t>Az-Zikr artinya pemberi peringatan. Melalui al-Qur’an Allah Swt memberi peringatan kepada manusia</a:t>
            </a:r>
            <a:r>
              <a:rPr lang="id-ID" dirty="0" smtClean="0">
                <a:solidFill>
                  <a:srgbClr val="FFFF00"/>
                </a:solidFill>
              </a:rPr>
              <a:t>.</a:t>
            </a:r>
          </a:p>
          <a:p>
            <a:pPr marL="0" indent="0">
              <a:buNone/>
            </a:pPr>
            <a:r>
              <a:rPr lang="id-ID" dirty="0" smtClean="0">
                <a:solidFill>
                  <a:srgbClr val="FFFF00"/>
                </a:solidFill>
              </a:rPr>
              <a:t>5. At-Tanzil </a:t>
            </a:r>
            <a:r>
              <a:rPr lang="id-ID" dirty="0">
                <a:solidFill>
                  <a:srgbClr val="FFFF00"/>
                </a:solidFill>
              </a:rPr>
              <a:t>(</a:t>
            </a:r>
            <a:r>
              <a:rPr lang="ar-AE" dirty="0">
                <a:solidFill>
                  <a:srgbClr val="FFFF00"/>
                </a:solidFill>
              </a:rPr>
              <a:t>اَلتَّنْزِيْلُُ )</a:t>
            </a:r>
          </a:p>
          <a:p>
            <a:pPr marL="0" indent="0">
              <a:buNone/>
            </a:pPr>
            <a:r>
              <a:rPr lang="id-ID" dirty="0">
                <a:solidFill>
                  <a:srgbClr val="FFFF00"/>
                </a:solidFill>
              </a:rPr>
              <a:t>At-Tanzil artinya yang diturunkan. Al-Qur’an diturunkan oleh Allah Swt. kepada Nabi Muhammad Saw. melalui perantaan malaikat Jibril as. untuk disampaikan kepada seluruh umat manusia.</a:t>
            </a:r>
            <a:endParaRPr lang="id-ID" dirty="0" smtClean="0">
              <a:solidFill>
                <a:srgbClr val="FFFF00"/>
              </a:solidFill>
            </a:endParaRPr>
          </a:p>
          <a:p>
            <a:pPr marL="0" indent="0">
              <a:buNone/>
            </a:pPr>
            <a:endParaRPr lang="id-ID" dirty="0"/>
          </a:p>
        </p:txBody>
      </p:sp>
    </p:spTree>
    <p:extLst>
      <p:ext uri="{BB962C8B-B14F-4D97-AF65-F5344CB8AC3E}">
        <p14:creationId xmlns:p14="http://schemas.microsoft.com/office/powerpoint/2010/main" val="9811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3">
                                            <p:bg/>
                                          </p:spTgt>
                                        </p:tgtEl>
                                        <p:attrNameLst>
                                          <p:attrName>r</p:attrName>
                                        </p:attrNameLst>
                                      </p:cBhvr>
                                    </p:animRot>
                                    <p:animRot by="-240000">
                                      <p:cBhvr>
                                        <p:cTn id="12" dur="200" fill="hold">
                                          <p:stCondLst>
                                            <p:cond delay="200"/>
                                          </p:stCondLst>
                                        </p:cTn>
                                        <p:tgtEl>
                                          <p:spTgt spid="3">
                                            <p:bg/>
                                          </p:spTgt>
                                        </p:tgtEl>
                                        <p:attrNameLst>
                                          <p:attrName>r</p:attrName>
                                        </p:attrNameLst>
                                      </p:cBhvr>
                                    </p:animRot>
                                    <p:animRot by="240000">
                                      <p:cBhvr>
                                        <p:cTn id="13" dur="200" fill="hold">
                                          <p:stCondLst>
                                            <p:cond delay="400"/>
                                          </p:stCondLst>
                                        </p:cTn>
                                        <p:tgtEl>
                                          <p:spTgt spid="3">
                                            <p:bg/>
                                          </p:spTgt>
                                        </p:tgtEl>
                                        <p:attrNameLst>
                                          <p:attrName>r</p:attrName>
                                        </p:attrNameLst>
                                      </p:cBhvr>
                                    </p:animRot>
                                    <p:animRot by="-240000">
                                      <p:cBhvr>
                                        <p:cTn id="14" dur="200" fill="hold">
                                          <p:stCondLst>
                                            <p:cond delay="600"/>
                                          </p:stCondLst>
                                        </p:cTn>
                                        <p:tgtEl>
                                          <p:spTgt spid="3">
                                            <p:bg/>
                                          </p:spTgt>
                                        </p:tgtEl>
                                        <p:attrNameLst>
                                          <p:attrName>r</p:attrName>
                                        </p:attrNameLst>
                                      </p:cBhvr>
                                    </p:animRot>
                                    <p:animRot by="120000">
                                      <p:cBhvr>
                                        <p:cTn id="15" dur="200" fill="hold">
                                          <p:stCondLst>
                                            <p:cond delay="800"/>
                                          </p:stCondLst>
                                        </p:cTn>
                                        <p:tgtEl>
                                          <p:spTgt spid="3">
                                            <p:bg/>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3">
                                            <p:txEl>
                                              <p:pRg st="0" end="0"/>
                                            </p:txEl>
                                          </p:spTgt>
                                        </p:tgtEl>
                                        <p:attrNameLst>
                                          <p:attrName>r</p:attrName>
                                        </p:attrNameLst>
                                      </p:cBhvr>
                                    </p:animRot>
                                    <p:animRot by="-240000">
                                      <p:cBhvr>
                                        <p:cTn id="20" dur="200" fill="hold">
                                          <p:stCondLst>
                                            <p:cond delay="200"/>
                                          </p:stCondLst>
                                        </p:cTn>
                                        <p:tgtEl>
                                          <p:spTgt spid="3">
                                            <p:txEl>
                                              <p:pRg st="0" end="0"/>
                                            </p:txEl>
                                          </p:spTgt>
                                        </p:tgtEl>
                                        <p:attrNameLst>
                                          <p:attrName>r</p:attrName>
                                        </p:attrNameLst>
                                      </p:cBhvr>
                                    </p:animRot>
                                    <p:animRot by="240000">
                                      <p:cBhvr>
                                        <p:cTn id="21" dur="200" fill="hold">
                                          <p:stCondLst>
                                            <p:cond delay="400"/>
                                          </p:stCondLst>
                                        </p:cTn>
                                        <p:tgtEl>
                                          <p:spTgt spid="3">
                                            <p:txEl>
                                              <p:pRg st="0" end="0"/>
                                            </p:txEl>
                                          </p:spTgt>
                                        </p:tgtEl>
                                        <p:attrNameLst>
                                          <p:attrName>r</p:attrName>
                                        </p:attrNameLst>
                                      </p:cBhvr>
                                    </p:animRot>
                                    <p:animRot by="-240000">
                                      <p:cBhvr>
                                        <p:cTn id="22" dur="200" fill="hold">
                                          <p:stCondLst>
                                            <p:cond delay="600"/>
                                          </p:stCondLst>
                                        </p:cTn>
                                        <p:tgtEl>
                                          <p:spTgt spid="3">
                                            <p:txEl>
                                              <p:pRg st="0" end="0"/>
                                            </p:txEl>
                                          </p:spTgt>
                                        </p:tgtEl>
                                        <p:attrNameLst>
                                          <p:attrName>r</p:attrName>
                                        </p:attrNameLst>
                                      </p:cBhvr>
                                    </p:animRot>
                                    <p:animRot by="120000">
                                      <p:cBhvr>
                                        <p:cTn id="23" dur="200" fill="hold">
                                          <p:stCondLst>
                                            <p:cond delay="800"/>
                                          </p:stCondLst>
                                        </p:cTn>
                                        <p:tgtEl>
                                          <p:spTgt spid="3">
                                            <p:txEl>
                                              <p:pRg st="0" end="0"/>
                                            </p:txEl>
                                          </p:spTgt>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3">
                                            <p:txEl>
                                              <p:pRg st="1" end="1"/>
                                            </p:txEl>
                                          </p:spTgt>
                                        </p:tgtEl>
                                        <p:attrNameLst>
                                          <p:attrName>r</p:attrName>
                                        </p:attrNameLst>
                                      </p:cBhvr>
                                    </p:animRot>
                                    <p:animRot by="-240000">
                                      <p:cBhvr>
                                        <p:cTn id="28" dur="200" fill="hold">
                                          <p:stCondLst>
                                            <p:cond delay="200"/>
                                          </p:stCondLst>
                                        </p:cTn>
                                        <p:tgtEl>
                                          <p:spTgt spid="3">
                                            <p:txEl>
                                              <p:pRg st="1" end="1"/>
                                            </p:txEl>
                                          </p:spTgt>
                                        </p:tgtEl>
                                        <p:attrNameLst>
                                          <p:attrName>r</p:attrName>
                                        </p:attrNameLst>
                                      </p:cBhvr>
                                    </p:animRot>
                                    <p:animRot by="240000">
                                      <p:cBhvr>
                                        <p:cTn id="29" dur="200" fill="hold">
                                          <p:stCondLst>
                                            <p:cond delay="400"/>
                                          </p:stCondLst>
                                        </p:cTn>
                                        <p:tgtEl>
                                          <p:spTgt spid="3">
                                            <p:txEl>
                                              <p:pRg st="1" end="1"/>
                                            </p:txEl>
                                          </p:spTgt>
                                        </p:tgtEl>
                                        <p:attrNameLst>
                                          <p:attrName>r</p:attrName>
                                        </p:attrNameLst>
                                      </p:cBhvr>
                                    </p:animRot>
                                    <p:animRot by="-240000">
                                      <p:cBhvr>
                                        <p:cTn id="30" dur="200" fill="hold">
                                          <p:stCondLst>
                                            <p:cond delay="600"/>
                                          </p:stCondLst>
                                        </p:cTn>
                                        <p:tgtEl>
                                          <p:spTgt spid="3">
                                            <p:txEl>
                                              <p:pRg st="1" end="1"/>
                                            </p:txEl>
                                          </p:spTgt>
                                        </p:tgtEl>
                                        <p:attrNameLst>
                                          <p:attrName>r</p:attrName>
                                        </p:attrNameLst>
                                      </p:cBhvr>
                                    </p:animRot>
                                    <p:animRot by="120000">
                                      <p:cBhvr>
                                        <p:cTn id="31" dur="200" fill="hold">
                                          <p:stCondLst>
                                            <p:cond delay="800"/>
                                          </p:stCondLst>
                                        </p:cTn>
                                        <p:tgtEl>
                                          <p:spTgt spid="3">
                                            <p:txEl>
                                              <p:pRg st="1" end="1"/>
                                            </p:txEl>
                                          </p:spTgt>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32" presetClass="emph" presetSubtype="0" fill="hold" grpId="0" nodeType="clickEffect">
                                  <p:stCondLst>
                                    <p:cond delay="0"/>
                                  </p:stCondLst>
                                  <p:childTnLst>
                                    <p:animRot by="120000">
                                      <p:cBhvr>
                                        <p:cTn id="35" dur="100" fill="hold">
                                          <p:stCondLst>
                                            <p:cond delay="0"/>
                                          </p:stCondLst>
                                        </p:cTn>
                                        <p:tgtEl>
                                          <p:spTgt spid="3">
                                            <p:txEl>
                                              <p:pRg st="2" end="2"/>
                                            </p:txEl>
                                          </p:spTgt>
                                        </p:tgtEl>
                                        <p:attrNameLst>
                                          <p:attrName>r</p:attrName>
                                        </p:attrNameLst>
                                      </p:cBhvr>
                                    </p:animRot>
                                    <p:animRot by="-240000">
                                      <p:cBhvr>
                                        <p:cTn id="36" dur="200" fill="hold">
                                          <p:stCondLst>
                                            <p:cond delay="200"/>
                                          </p:stCondLst>
                                        </p:cTn>
                                        <p:tgtEl>
                                          <p:spTgt spid="3">
                                            <p:txEl>
                                              <p:pRg st="2" end="2"/>
                                            </p:txEl>
                                          </p:spTgt>
                                        </p:tgtEl>
                                        <p:attrNameLst>
                                          <p:attrName>r</p:attrName>
                                        </p:attrNameLst>
                                      </p:cBhvr>
                                    </p:animRot>
                                    <p:animRot by="240000">
                                      <p:cBhvr>
                                        <p:cTn id="37" dur="200" fill="hold">
                                          <p:stCondLst>
                                            <p:cond delay="400"/>
                                          </p:stCondLst>
                                        </p:cTn>
                                        <p:tgtEl>
                                          <p:spTgt spid="3">
                                            <p:txEl>
                                              <p:pRg st="2" end="2"/>
                                            </p:txEl>
                                          </p:spTgt>
                                        </p:tgtEl>
                                        <p:attrNameLst>
                                          <p:attrName>r</p:attrName>
                                        </p:attrNameLst>
                                      </p:cBhvr>
                                    </p:animRot>
                                    <p:animRot by="-240000">
                                      <p:cBhvr>
                                        <p:cTn id="38" dur="200" fill="hold">
                                          <p:stCondLst>
                                            <p:cond delay="600"/>
                                          </p:stCondLst>
                                        </p:cTn>
                                        <p:tgtEl>
                                          <p:spTgt spid="3">
                                            <p:txEl>
                                              <p:pRg st="2" end="2"/>
                                            </p:txEl>
                                          </p:spTgt>
                                        </p:tgtEl>
                                        <p:attrNameLst>
                                          <p:attrName>r</p:attrName>
                                        </p:attrNameLst>
                                      </p:cBhvr>
                                    </p:animRot>
                                    <p:animRot by="120000">
                                      <p:cBhvr>
                                        <p:cTn id="39" dur="200" fill="hold">
                                          <p:stCondLst>
                                            <p:cond delay="800"/>
                                          </p:stCondLst>
                                        </p:cTn>
                                        <p:tgtEl>
                                          <p:spTgt spid="3">
                                            <p:txEl>
                                              <p:pRg st="2" end="2"/>
                                            </p:txEl>
                                          </p:spTgt>
                                        </p:tgtEl>
                                        <p:attrNameLst>
                                          <p:attrName>r</p:attrName>
                                        </p:attrNameLst>
                                      </p:cBhvr>
                                    </p:animRot>
                                  </p:childTnLst>
                                </p:cTn>
                              </p:par>
                            </p:childTnLst>
                          </p:cTn>
                        </p:par>
                      </p:childTnLst>
                    </p:cTn>
                  </p:par>
                  <p:par>
                    <p:cTn id="40" fill="hold">
                      <p:stCondLst>
                        <p:cond delay="indefinite"/>
                      </p:stCondLst>
                      <p:childTnLst>
                        <p:par>
                          <p:cTn id="41" fill="hold">
                            <p:stCondLst>
                              <p:cond delay="0"/>
                            </p:stCondLst>
                            <p:childTnLst>
                              <p:par>
                                <p:cTn id="42" presetID="32" presetClass="emph" presetSubtype="0" fill="hold" grpId="0" nodeType="clickEffect">
                                  <p:stCondLst>
                                    <p:cond delay="0"/>
                                  </p:stCondLst>
                                  <p:childTnLst>
                                    <p:animRot by="120000">
                                      <p:cBhvr>
                                        <p:cTn id="43" dur="100" fill="hold">
                                          <p:stCondLst>
                                            <p:cond delay="0"/>
                                          </p:stCondLst>
                                        </p:cTn>
                                        <p:tgtEl>
                                          <p:spTgt spid="3">
                                            <p:txEl>
                                              <p:pRg st="3" end="3"/>
                                            </p:txEl>
                                          </p:spTgt>
                                        </p:tgtEl>
                                        <p:attrNameLst>
                                          <p:attrName>r</p:attrName>
                                        </p:attrNameLst>
                                      </p:cBhvr>
                                    </p:animRot>
                                    <p:animRot by="-240000">
                                      <p:cBhvr>
                                        <p:cTn id="44" dur="200" fill="hold">
                                          <p:stCondLst>
                                            <p:cond delay="200"/>
                                          </p:stCondLst>
                                        </p:cTn>
                                        <p:tgtEl>
                                          <p:spTgt spid="3">
                                            <p:txEl>
                                              <p:pRg st="3" end="3"/>
                                            </p:txEl>
                                          </p:spTgt>
                                        </p:tgtEl>
                                        <p:attrNameLst>
                                          <p:attrName>r</p:attrName>
                                        </p:attrNameLst>
                                      </p:cBhvr>
                                    </p:animRot>
                                    <p:animRot by="240000">
                                      <p:cBhvr>
                                        <p:cTn id="45" dur="200" fill="hold">
                                          <p:stCondLst>
                                            <p:cond delay="400"/>
                                          </p:stCondLst>
                                        </p:cTn>
                                        <p:tgtEl>
                                          <p:spTgt spid="3">
                                            <p:txEl>
                                              <p:pRg st="3" end="3"/>
                                            </p:txEl>
                                          </p:spTgt>
                                        </p:tgtEl>
                                        <p:attrNameLst>
                                          <p:attrName>r</p:attrName>
                                        </p:attrNameLst>
                                      </p:cBhvr>
                                    </p:animRot>
                                    <p:animRot by="-240000">
                                      <p:cBhvr>
                                        <p:cTn id="46" dur="200" fill="hold">
                                          <p:stCondLst>
                                            <p:cond delay="600"/>
                                          </p:stCondLst>
                                        </p:cTn>
                                        <p:tgtEl>
                                          <p:spTgt spid="3">
                                            <p:txEl>
                                              <p:pRg st="3" end="3"/>
                                            </p:txEl>
                                          </p:spTgt>
                                        </p:tgtEl>
                                        <p:attrNameLst>
                                          <p:attrName>r</p:attrName>
                                        </p:attrNameLst>
                                      </p:cBhvr>
                                    </p:animRot>
                                    <p:animRot by="120000">
                                      <p:cBhvr>
                                        <p:cTn id="47" dur="200" fill="hold">
                                          <p:stCondLst>
                                            <p:cond delay="800"/>
                                          </p:stCondLst>
                                        </p:cTn>
                                        <p:tgtEl>
                                          <p:spTgt spid="3">
                                            <p:txEl>
                                              <p:pRg st="3" end="3"/>
                                            </p:txEl>
                                          </p:spTgt>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32" presetClass="emph" presetSubtype="0" fill="hold" grpId="0" nodeType="clickEffect">
                                  <p:stCondLst>
                                    <p:cond delay="0"/>
                                  </p:stCondLst>
                                  <p:childTnLst>
                                    <p:animRot by="120000">
                                      <p:cBhvr>
                                        <p:cTn id="51" dur="100" fill="hold">
                                          <p:stCondLst>
                                            <p:cond delay="0"/>
                                          </p:stCondLst>
                                        </p:cTn>
                                        <p:tgtEl>
                                          <p:spTgt spid="3">
                                            <p:txEl>
                                              <p:pRg st="4" end="4"/>
                                            </p:txEl>
                                          </p:spTgt>
                                        </p:tgtEl>
                                        <p:attrNameLst>
                                          <p:attrName>r</p:attrName>
                                        </p:attrNameLst>
                                      </p:cBhvr>
                                    </p:animRot>
                                    <p:animRot by="-240000">
                                      <p:cBhvr>
                                        <p:cTn id="52" dur="200" fill="hold">
                                          <p:stCondLst>
                                            <p:cond delay="200"/>
                                          </p:stCondLst>
                                        </p:cTn>
                                        <p:tgtEl>
                                          <p:spTgt spid="3">
                                            <p:txEl>
                                              <p:pRg st="4" end="4"/>
                                            </p:txEl>
                                          </p:spTgt>
                                        </p:tgtEl>
                                        <p:attrNameLst>
                                          <p:attrName>r</p:attrName>
                                        </p:attrNameLst>
                                      </p:cBhvr>
                                    </p:animRot>
                                    <p:animRot by="240000">
                                      <p:cBhvr>
                                        <p:cTn id="53" dur="200" fill="hold">
                                          <p:stCondLst>
                                            <p:cond delay="400"/>
                                          </p:stCondLst>
                                        </p:cTn>
                                        <p:tgtEl>
                                          <p:spTgt spid="3">
                                            <p:txEl>
                                              <p:pRg st="4" end="4"/>
                                            </p:txEl>
                                          </p:spTgt>
                                        </p:tgtEl>
                                        <p:attrNameLst>
                                          <p:attrName>r</p:attrName>
                                        </p:attrNameLst>
                                      </p:cBhvr>
                                    </p:animRot>
                                    <p:animRot by="-240000">
                                      <p:cBhvr>
                                        <p:cTn id="54" dur="200" fill="hold">
                                          <p:stCondLst>
                                            <p:cond delay="600"/>
                                          </p:stCondLst>
                                        </p:cTn>
                                        <p:tgtEl>
                                          <p:spTgt spid="3">
                                            <p:txEl>
                                              <p:pRg st="4" end="4"/>
                                            </p:txEl>
                                          </p:spTgt>
                                        </p:tgtEl>
                                        <p:attrNameLst>
                                          <p:attrName>r</p:attrName>
                                        </p:attrNameLst>
                                      </p:cBhvr>
                                    </p:animRot>
                                    <p:animRot by="120000">
                                      <p:cBhvr>
                                        <p:cTn id="55" dur="200" fill="hold">
                                          <p:stCondLst>
                                            <p:cond delay="800"/>
                                          </p:stCondLst>
                                        </p:cTn>
                                        <p:tgtEl>
                                          <p:spTgt spid="3">
                                            <p:txEl>
                                              <p:pRg st="4" end="4"/>
                                            </p:txEl>
                                          </p:spTgt>
                                        </p:tgtEl>
                                        <p:attrNameLst>
                                          <p:attrName>r</p:attrName>
                                        </p:attrNameLst>
                                      </p:cBhvr>
                                    </p:animRot>
                                  </p:childTnLst>
                                </p:cTn>
                              </p:par>
                            </p:childTnLst>
                          </p:cTn>
                        </p:par>
                      </p:childTnLst>
                    </p:cTn>
                  </p:par>
                  <p:par>
                    <p:cTn id="56" fill="hold">
                      <p:stCondLst>
                        <p:cond delay="indefinite"/>
                      </p:stCondLst>
                      <p:childTnLst>
                        <p:par>
                          <p:cTn id="57" fill="hold">
                            <p:stCondLst>
                              <p:cond delay="0"/>
                            </p:stCondLst>
                            <p:childTnLst>
                              <p:par>
                                <p:cTn id="58" presetID="32" presetClass="emph" presetSubtype="0" fill="hold" grpId="0" nodeType="clickEffect">
                                  <p:stCondLst>
                                    <p:cond delay="0"/>
                                  </p:stCondLst>
                                  <p:childTnLst>
                                    <p:animRot by="120000">
                                      <p:cBhvr>
                                        <p:cTn id="59" dur="100" fill="hold">
                                          <p:stCondLst>
                                            <p:cond delay="0"/>
                                          </p:stCondLst>
                                        </p:cTn>
                                        <p:tgtEl>
                                          <p:spTgt spid="3">
                                            <p:txEl>
                                              <p:pRg st="5" end="5"/>
                                            </p:txEl>
                                          </p:spTgt>
                                        </p:tgtEl>
                                        <p:attrNameLst>
                                          <p:attrName>r</p:attrName>
                                        </p:attrNameLst>
                                      </p:cBhvr>
                                    </p:animRot>
                                    <p:animRot by="-240000">
                                      <p:cBhvr>
                                        <p:cTn id="60" dur="200" fill="hold">
                                          <p:stCondLst>
                                            <p:cond delay="200"/>
                                          </p:stCondLst>
                                        </p:cTn>
                                        <p:tgtEl>
                                          <p:spTgt spid="3">
                                            <p:txEl>
                                              <p:pRg st="5" end="5"/>
                                            </p:txEl>
                                          </p:spTgt>
                                        </p:tgtEl>
                                        <p:attrNameLst>
                                          <p:attrName>r</p:attrName>
                                        </p:attrNameLst>
                                      </p:cBhvr>
                                    </p:animRot>
                                    <p:animRot by="240000">
                                      <p:cBhvr>
                                        <p:cTn id="61" dur="200" fill="hold">
                                          <p:stCondLst>
                                            <p:cond delay="400"/>
                                          </p:stCondLst>
                                        </p:cTn>
                                        <p:tgtEl>
                                          <p:spTgt spid="3">
                                            <p:txEl>
                                              <p:pRg st="5" end="5"/>
                                            </p:txEl>
                                          </p:spTgt>
                                        </p:tgtEl>
                                        <p:attrNameLst>
                                          <p:attrName>r</p:attrName>
                                        </p:attrNameLst>
                                      </p:cBhvr>
                                    </p:animRot>
                                    <p:animRot by="-240000">
                                      <p:cBhvr>
                                        <p:cTn id="62" dur="200" fill="hold">
                                          <p:stCondLst>
                                            <p:cond delay="600"/>
                                          </p:stCondLst>
                                        </p:cTn>
                                        <p:tgtEl>
                                          <p:spTgt spid="3">
                                            <p:txEl>
                                              <p:pRg st="5" end="5"/>
                                            </p:txEl>
                                          </p:spTgt>
                                        </p:tgtEl>
                                        <p:attrNameLst>
                                          <p:attrName>r</p:attrName>
                                        </p:attrNameLst>
                                      </p:cBhvr>
                                    </p:animRot>
                                    <p:animRot by="120000">
                                      <p:cBhvr>
                                        <p:cTn id="63" dur="200" fill="hold">
                                          <p:stCondLst>
                                            <p:cond delay="800"/>
                                          </p:stCondLst>
                                        </p:cTn>
                                        <p:tgtEl>
                                          <p:spTgt spid="3">
                                            <p:txEl>
                                              <p:pRg st="5" end="5"/>
                                            </p:txEl>
                                          </p:spTgt>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32" presetClass="emph" presetSubtype="0" fill="hold" grpId="0" nodeType="clickEffect">
                                  <p:stCondLst>
                                    <p:cond delay="0"/>
                                  </p:stCondLst>
                                  <p:childTnLst>
                                    <p:animRot by="120000">
                                      <p:cBhvr>
                                        <p:cTn id="67" dur="100" fill="hold">
                                          <p:stCondLst>
                                            <p:cond delay="0"/>
                                          </p:stCondLst>
                                        </p:cTn>
                                        <p:tgtEl>
                                          <p:spTgt spid="3">
                                            <p:txEl>
                                              <p:pRg st="6" end="6"/>
                                            </p:txEl>
                                          </p:spTgt>
                                        </p:tgtEl>
                                        <p:attrNameLst>
                                          <p:attrName>r</p:attrName>
                                        </p:attrNameLst>
                                      </p:cBhvr>
                                    </p:animRot>
                                    <p:animRot by="-240000">
                                      <p:cBhvr>
                                        <p:cTn id="68" dur="200" fill="hold">
                                          <p:stCondLst>
                                            <p:cond delay="200"/>
                                          </p:stCondLst>
                                        </p:cTn>
                                        <p:tgtEl>
                                          <p:spTgt spid="3">
                                            <p:txEl>
                                              <p:pRg st="6" end="6"/>
                                            </p:txEl>
                                          </p:spTgt>
                                        </p:tgtEl>
                                        <p:attrNameLst>
                                          <p:attrName>r</p:attrName>
                                        </p:attrNameLst>
                                      </p:cBhvr>
                                    </p:animRot>
                                    <p:animRot by="240000">
                                      <p:cBhvr>
                                        <p:cTn id="69" dur="200" fill="hold">
                                          <p:stCondLst>
                                            <p:cond delay="400"/>
                                          </p:stCondLst>
                                        </p:cTn>
                                        <p:tgtEl>
                                          <p:spTgt spid="3">
                                            <p:txEl>
                                              <p:pRg st="6" end="6"/>
                                            </p:txEl>
                                          </p:spTgt>
                                        </p:tgtEl>
                                        <p:attrNameLst>
                                          <p:attrName>r</p:attrName>
                                        </p:attrNameLst>
                                      </p:cBhvr>
                                    </p:animRot>
                                    <p:animRot by="-240000">
                                      <p:cBhvr>
                                        <p:cTn id="70" dur="200" fill="hold">
                                          <p:stCondLst>
                                            <p:cond delay="600"/>
                                          </p:stCondLst>
                                        </p:cTn>
                                        <p:tgtEl>
                                          <p:spTgt spid="3">
                                            <p:txEl>
                                              <p:pRg st="6" end="6"/>
                                            </p:txEl>
                                          </p:spTgt>
                                        </p:tgtEl>
                                        <p:attrNameLst>
                                          <p:attrName>r</p:attrName>
                                        </p:attrNameLst>
                                      </p:cBhvr>
                                    </p:animRot>
                                    <p:animRot by="120000">
                                      <p:cBhvr>
                                        <p:cTn id="71" dur="200" fill="hold">
                                          <p:stCondLst>
                                            <p:cond delay="800"/>
                                          </p:stCondLst>
                                        </p:cTn>
                                        <p:tgtEl>
                                          <p:spTgt spid="3">
                                            <p:txEl>
                                              <p:pRg st="6" end="6"/>
                                            </p:txEl>
                                          </p:spTgt>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32" presetClass="emph" presetSubtype="0" fill="hold" grpId="0" nodeType="clickEffect">
                                  <p:stCondLst>
                                    <p:cond delay="0"/>
                                  </p:stCondLst>
                                  <p:childTnLst>
                                    <p:animRot by="120000">
                                      <p:cBhvr>
                                        <p:cTn id="75" dur="100" fill="hold">
                                          <p:stCondLst>
                                            <p:cond delay="0"/>
                                          </p:stCondLst>
                                        </p:cTn>
                                        <p:tgtEl>
                                          <p:spTgt spid="3">
                                            <p:txEl>
                                              <p:pRg st="7" end="7"/>
                                            </p:txEl>
                                          </p:spTgt>
                                        </p:tgtEl>
                                        <p:attrNameLst>
                                          <p:attrName>r</p:attrName>
                                        </p:attrNameLst>
                                      </p:cBhvr>
                                    </p:animRot>
                                    <p:animRot by="-240000">
                                      <p:cBhvr>
                                        <p:cTn id="76" dur="200" fill="hold">
                                          <p:stCondLst>
                                            <p:cond delay="200"/>
                                          </p:stCondLst>
                                        </p:cTn>
                                        <p:tgtEl>
                                          <p:spTgt spid="3">
                                            <p:txEl>
                                              <p:pRg st="7" end="7"/>
                                            </p:txEl>
                                          </p:spTgt>
                                        </p:tgtEl>
                                        <p:attrNameLst>
                                          <p:attrName>r</p:attrName>
                                        </p:attrNameLst>
                                      </p:cBhvr>
                                    </p:animRot>
                                    <p:animRot by="240000">
                                      <p:cBhvr>
                                        <p:cTn id="77" dur="200" fill="hold">
                                          <p:stCondLst>
                                            <p:cond delay="400"/>
                                          </p:stCondLst>
                                        </p:cTn>
                                        <p:tgtEl>
                                          <p:spTgt spid="3">
                                            <p:txEl>
                                              <p:pRg st="7" end="7"/>
                                            </p:txEl>
                                          </p:spTgt>
                                        </p:tgtEl>
                                        <p:attrNameLst>
                                          <p:attrName>r</p:attrName>
                                        </p:attrNameLst>
                                      </p:cBhvr>
                                    </p:animRot>
                                    <p:animRot by="-240000">
                                      <p:cBhvr>
                                        <p:cTn id="78" dur="200" fill="hold">
                                          <p:stCondLst>
                                            <p:cond delay="600"/>
                                          </p:stCondLst>
                                        </p:cTn>
                                        <p:tgtEl>
                                          <p:spTgt spid="3">
                                            <p:txEl>
                                              <p:pRg st="7" end="7"/>
                                            </p:txEl>
                                          </p:spTgt>
                                        </p:tgtEl>
                                        <p:attrNameLst>
                                          <p:attrName>r</p:attrName>
                                        </p:attrNameLst>
                                      </p:cBhvr>
                                    </p:animRot>
                                    <p:animRot by="120000">
                                      <p:cBhvr>
                                        <p:cTn id="79" dur="200" fill="hold">
                                          <p:stCondLst>
                                            <p:cond delay="800"/>
                                          </p:stCondLst>
                                        </p:cTn>
                                        <p:tgtEl>
                                          <p:spTgt spid="3">
                                            <p:txEl>
                                              <p:pRg st="7" end="7"/>
                                            </p:txEl>
                                          </p:spTgt>
                                        </p:tgtEl>
                                        <p:attrNameLst>
                                          <p:attrName>r</p:attrName>
                                        </p:attrNameLst>
                                      </p:cBhvr>
                                    </p:animRot>
                                  </p:childTnLst>
                                </p:cTn>
                              </p:par>
                            </p:childTnLst>
                          </p:cTn>
                        </p:par>
                      </p:childTnLst>
                    </p:cTn>
                  </p:par>
                  <p:par>
                    <p:cTn id="80" fill="hold">
                      <p:stCondLst>
                        <p:cond delay="indefinite"/>
                      </p:stCondLst>
                      <p:childTnLst>
                        <p:par>
                          <p:cTn id="81" fill="hold">
                            <p:stCondLst>
                              <p:cond delay="0"/>
                            </p:stCondLst>
                            <p:childTnLst>
                              <p:par>
                                <p:cTn id="82" presetID="32" presetClass="emph" presetSubtype="0" fill="hold" grpId="0" nodeType="clickEffect">
                                  <p:stCondLst>
                                    <p:cond delay="0"/>
                                  </p:stCondLst>
                                  <p:childTnLst>
                                    <p:animRot by="120000">
                                      <p:cBhvr>
                                        <p:cTn id="83" dur="100" fill="hold">
                                          <p:stCondLst>
                                            <p:cond delay="0"/>
                                          </p:stCondLst>
                                        </p:cTn>
                                        <p:tgtEl>
                                          <p:spTgt spid="3">
                                            <p:txEl>
                                              <p:pRg st="8" end="8"/>
                                            </p:txEl>
                                          </p:spTgt>
                                        </p:tgtEl>
                                        <p:attrNameLst>
                                          <p:attrName>r</p:attrName>
                                        </p:attrNameLst>
                                      </p:cBhvr>
                                    </p:animRot>
                                    <p:animRot by="-240000">
                                      <p:cBhvr>
                                        <p:cTn id="84" dur="200" fill="hold">
                                          <p:stCondLst>
                                            <p:cond delay="200"/>
                                          </p:stCondLst>
                                        </p:cTn>
                                        <p:tgtEl>
                                          <p:spTgt spid="3">
                                            <p:txEl>
                                              <p:pRg st="8" end="8"/>
                                            </p:txEl>
                                          </p:spTgt>
                                        </p:tgtEl>
                                        <p:attrNameLst>
                                          <p:attrName>r</p:attrName>
                                        </p:attrNameLst>
                                      </p:cBhvr>
                                    </p:animRot>
                                    <p:animRot by="240000">
                                      <p:cBhvr>
                                        <p:cTn id="85" dur="200" fill="hold">
                                          <p:stCondLst>
                                            <p:cond delay="400"/>
                                          </p:stCondLst>
                                        </p:cTn>
                                        <p:tgtEl>
                                          <p:spTgt spid="3">
                                            <p:txEl>
                                              <p:pRg st="8" end="8"/>
                                            </p:txEl>
                                          </p:spTgt>
                                        </p:tgtEl>
                                        <p:attrNameLst>
                                          <p:attrName>r</p:attrName>
                                        </p:attrNameLst>
                                      </p:cBhvr>
                                    </p:animRot>
                                    <p:animRot by="-240000">
                                      <p:cBhvr>
                                        <p:cTn id="86" dur="200" fill="hold">
                                          <p:stCondLst>
                                            <p:cond delay="600"/>
                                          </p:stCondLst>
                                        </p:cTn>
                                        <p:tgtEl>
                                          <p:spTgt spid="3">
                                            <p:txEl>
                                              <p:pRg st="8" end="8"/>
                                            </p:txEl>
                                          </p:spTgt>
                                        </p:tgtEl>
                                        <p:attrNameLst>
                                          <p:attrName>r</p:attrName>
                                        </p:attrNameLst>
                                      </p:cBhvr>
                                    </p:animRot>
                                    <p:animRot by="120000">
                                      <p:cBhvr>
                                        <p:cTn id="87" dur="200" fill="hold">
                                          <p:stCondLst>
                                            <p:cond delay="800"/>
                                          </p:stCondLst>
                                        </p:cTn>
                                        <p:tgtEl>
                                          <p:spTgt spid="3">
                                            <p:txEl>
                                              <p:pRg st="8" end="8"/>
                                            </p:txEl>
                                          </p:spTgt>
                                        </p:tgtEl>
                                        <p:attrNameLst>
                                          <p:attrName>r</p:attrName>
                                        </p:attrNameLst>
                                      </p:cBhvr>
                                    </p:animRot>
                                  </p:childTnLst>
                                </p:cTn>
                              </p:par>
                            </p:childTnLst>
                          </p:cTn>
                        </p:par>
                      </p:childTnLst>
                    </p:cTn>
                  </p:par>
                  <p:par>
                    <p:cTn id="88" fill="hold">
                      <p:stCondLst>
                        <p:cond delay="indefinite"/>
                      </p:stCondLst>
                      <p:childTnLst>
                        <p:par>
                          <p:cTn id="89" fill="hold">
                            <p:stCondLst>
                              <p:cond delay="0"/>
                            </p:stCondLst>
                            <p:childTnLst>
                              <p:par>
                                <p:cTn id="90" presetID="32" presetClass="emph" presetSubtype="0" fill="hold" grpId="0" nodeType="clickEffect">
                                  <p:stCondLst>
                                    <p:cond delay="0"/>
                                  </p:stCondLst>
                                  <p:childTnLst>
                                    <p:animRot by="120000">
                                      <p:cBhvr>
                                        <p:cTn id="91" dur="100" fill="hold">
                                          <p:stCondLst>
                                            <p:cond delay="0"/>
                                          </p:stCondLst>
                                        </p:cTn>
                                        <p:tgtEl>
                                          <p:spTgt spid="3">
                                            <p:txEl>
                                              <p:pRg st="9" end="9"/>
                                            </p:txEl>
                                          </p:spTgt>
                                        </p:tgtEl>
                                        <p:attrNameLst>
                                          <p:attrName>r</p:attrName>
                                        </p:attrNameLst>
                                      </p:cBhvr>
                                    </p:animRot>
                                    <p:animRot by="-240000">
                                      <p:cBhvr>
                                        <p:cTn id="92" dur="200" fill="hold">
                                          <p:stCondLst>
                                            <p:cond delay="200"/>
                                          </p:stCondLst>
                                        </p:cTn>
                                        <p:tgtEl>
                                          <p:spTgt spid="3">
                                            <p:txEl>
                                              <p:pRg st="9" end="9"/>
                                            </p:txEl>
                                          </p:spTgt>
                                        </p:tgtEl>
                                        <p:attrNameLst>
                                          <p:attrName>r</p:attrName>
                                        </p:attrNameLst>
                                      </p:cBhvr>
                                    </p:animRot>
                                    <p:animRot by="240000">
                                      <p:cBhvr>
                                        <p:cTn id="93" dur="200" fill="hold">
                                          <p:stCondLst>
                                            <p:cond delay="400"/>
                                          </p:stCondLst>
                                        </p:cTn>
                                        <p:tgtEl>
                                          <p:spTgt spid="3">
                                            <p:txEl>
                                              <p:pRg st="9" end="9"/>
                                            </p:txEl>
                                          </p:spTgt>
                                        </p:tgtEl>
                                        <p:attrNameLst>
                                          <p:attrName>r</p:attrName>
                                        </p:attrNameLst>
                                      </p:cBhvr>
                                    </p:animRot>
                                    <p:animRot by="-240000">
                                      <p:cBhvr>
                                        <p:cTn id="94" dur="200" fill="hold">
                                          <p:stCondLst>
                                            <p:cond delay="600"/>
                                          </p:stCondLst>
                                        </p:cTn>
                                        <p:tgtEl>
                                          <p:spTgt spid="3">
                                            <p:txEl>
                                              <p:pRg st="9" end="9"/>
                                            </p:txEl>
                                          </p:spTgt>
                                        </p:tgtEl>
                                        <p:attrNameLst>
                                          <p:attrName>r</p:attrName>
                                        </p:attrNameLst>
                                      </p:cBhvr>
                                    </p:animRot>
                                    <p:animRot by="120000">
                                      <p:cBhvr>
                                        <p:cTn id="95"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753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Aharoni</vt:lpstr>
      <vt:lpstr>Algerian</vt:lpstr>
      <vt:lpstr>Arial</vt:lpstr>
      <vt:lpstr>Arial Rounded MT Bold</vt:lpstr>
      <vt:lpstr>Baskerville Old Face</vt:lpstr>
      <vt:lpstr>Berlin Sans FB Demi</vt:lpstr>
      <vt:lpstr>Curlz MT</vt:lpstr>
      <vt:lpstr>Tahoma</vt:lpstr>
      <vt:lpstr>Tempus Sans ITC</vt:lpstr>
      <vt:lpstr>Trebuchet MS</vt:lpstr>
      <vt:lpstr>Wingdings</vt:lpstr>
      <vt:lpstr>Wingdings 3</vt:lpstr>
      <vt:lpstr>Facet</vt:lpstr>
      <vt:lpstr>AL – QUR’AN HADIS KELAS X IPA/IPS SEMESTER GANJIL TAHUN PELAJARAN 2021/2022 </vt:lpstr>
      <vt:lpstr>BAB I</vt:lpstr>
      <vt:lpstr>KOMPETENSI DASAR </vt:lpstr>
      <vt:lpstr>TUJUAN PEMBELAJARAN </vt:lpstr>
      <vt:lpstr>PETA KONSEP</vt:lpstr>
      <vt:lpstr>PENGERTIAN AL-QUR’AN  MENURUT BAHASA</vt:lpstr>
      <vt:lpstr>PENGERTIAN AL-QUR’AN  MENURUT ISTILAH</vt:lpstr>
      <vt:lpstr>UNSUR DALAM PENGERTIAN AL-QUR’AN</vt:lpstr>
      <vt:lpstr>NAMA-NAMA AL-QUR’AN</vt:lpstr>
      <vt:lpstr>PERILAKU QUR’ANI</vt:lpstr>
      <vt:lpstr>SEKIAN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 QUR’AN HADIS KELAS X IPA-IPS  SEMESTER GANJIL TAHUN PELAJARAN 2020/2021 </dc:title>
  <dc:creator>ADMIN</dc:creator>
  <cp:lastModifiedBy>ADMIN</cp:lastModifiedBy>
  <cp:revision>18</cp:revision>
  <dcterms:created xsi:type="dcterms:W3CDTF">2020-07-20T02:29:44Z</dcterms:created>
  <dcterms:modified xsi:type="dcterms:W3CDTF">2021-08-12T01:21:18Z</dcterms:modified>
</cp:coreProperties>
</file>