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91" units="cm"/>
          <inkml:channel name="Y" type="integer" max="1470" units="cm"/>
          <inkml:channel name="T" type="integer" max="2.14748E9" units="dev"/>
        </inkml:traceFormat>
        <inkml:channelProperties>
          <inkml:channelProperty channel="X" name="resolution" value="101.17142" units="1/cm"/>
          <inkml:channelProperty channel="Y" name="resolution" value="101.94175" units="1/cm"/>
          <inkml:channelProperty channel="T" name="resolution" value="1" units="1/dev"/>
        </inkml:channelProperties>
      </inkml:inkSource>
      <inkml:timestamp xml:id="ts0" timeString="2021-10-21T04:51:07.8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30274 10808 0,'0'0'0,"0"0"16,0 0-16,0 0 16,0 0-1,0 0-15</inkml:trace>
  <inkml:trace contextRef="#ctx0" brushRef="#br0" timeOffset="596.11">26534 9305 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B02557A-7053-4340-A874-8AB926A8EDA1}" type="datetimeFigureOut">
              <a:rPr lang="en-US" dirty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b="1" dirty="0"/>
              <a:t>Sistem Persamaan Linear Tiga Variabel (SPLTV)</a:t>
            </a:r>
            <a:br>
              <a:rPr lang="id-ID" b="1" dirty="0"/>
            </a:br>
            <a:r>
              <a:rPr lang="id-ID" b="1" dirty="0">
                <a:solidFill>
                  <a:srgbClr val="FF0000"/>
                </a:solidFill>
              </a:rPr>
              <a:t>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962364"/>
          </a:xfrm>
        </p:spPr>
        <p:txBody>
          <a:bodyPr>
            <a:normAutofit lnSpcReduction="10000"/>
          </a:bodyPr>
          <a:lstStyle/>
          <a:p>
            <a:pPr algn="ctr"/>
            <a:r>
              <a:rPr lang="id-ID" dirty="0"/>
              <a:t>Oleh:</a:t>
            </a:r>
          </a:p>
          <a:p>
            <a:pPr algn="ctr"/>
            <a:r>
              <a:rPr lang="en-US" altLang="id-ID" dirty="0"/>
              <a:t>Nur Aziati</a:t>
            </a:r>
            <a:r>
              <a:rPr lang="id-ID" dirty="0"/>
              <a:t>, S.Pd.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797859"/>
            <a:ext cx="8770571" cy="1075765"/>
          </a:xfrm>
        </p:spPr>
        <p:txBody>
          <a:bodyPr/>
          <a:lstStyle/>
          <a:p>
            <a:pPr algn="ctr"/>
            <a:r>
              <a:rPr lang="id-ID" b="1" dirty="0"/>
              <a:t>Bentuk Umum SPLTV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0" indent="0">
              <a:buNone/>
            </a:pPr>
            <a:r>
              <a:rPr lang="id-ID" dirty="0"/>
              <a:t>Contoh:</a:t>
            </a:r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057" t="63289" r="14304" b="23422"/>
          <a:stretch>
            <a:fillRect/>
          </a:stretch>
        </p:blipFill>
        <p:spPr bwMode="auto">
          <a:xfrm>
            <a:off x="2933699" y="2361542"/>
            <a:ext cx="8770571" cy="137674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241" y="4226200"/>
            <a:ext cx="1981200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b="1" dirty="0"/>
              <a:t>Cara Menyelesaikan SPLTV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Cara Substitusi</a:t>
            </a:r>
          </a:p>
          <a:p>
            <a:r>
              <a:rPr lang="id-ID" dirty="0"/>
              <a:t>Cara Eliminasi</a:t>
            </a:r>
          </a:p>
          <a:p>
            <a:r>
              <a:rPr lang="id-ID" dirty="0"/>
              <a:t>Cara Campuran (Eliminasi – Substitusi)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8306" y="2312895"/>
            <a:ext cx="4541520" cy="1349960"/>
          </a:xfrm>
        </p:spPr>
        <p:txBody>
          <a:bodyPr/>
          <a:lstStyle/>
          <a:p>
            <a:pPr algn="ctr"/>
            <a:r>
              <a:rPr lang="id-ID" sz="4400" b="1" dirty="0">
                <a:solidFill>
                  <a:srgbClr val="FF0000"/>
                </a:solidFill>
              </a:rPr>
              <a:t>Cara Substitusi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057" t="27852" r="38956" b="61363"/>
          <a:stretch>
            <a:fillRect/>
          </a:stretch>
        </p:blipFill>
        <p:spPr bwMode="auto">
          <a:xfrm>
            <a:off x="1601887" y="199284"/>
            <a:ext cx="4754089" cy="98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057" t="40158" r="28970" b="37695"/>
          <a:stretch>
            <a:fillRect/>
          </a:stretch>
        </p:blipFill>
        <p:spPr>
          <a:xfrm>
            <a:off x="1601887" y="1189105"/>
            <a:ext cx="4754089" cy="1861601"/>
          </a:xfrm>
          <a:prstGeom prst="rect">
            <a:avLst/>
          </a:prstGeom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35888" t="20469" r="34227" b="36711"/>
          <a:stretch>
            <a:fillRect/>
          </a:stretch>
        </p:blipFill>
        <p:spPr bwMode="auto">
          <a:xfrm>
            <a:off x="1601887" y="3050706"/>
            <a:ext cx="4754090" cy="342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559" y="2122475"/>
            <a:ext cx="3230625" cy="1687924"/>
          </a:xfrm>
        </p:spPr>
        <p:txBody>
          <a:bodyPr/>
          <a:lstStyle/>
          <a:p>
            <a:pPr algn="ctr"/>
            <a:r>
              <a:rPr lang="id-ID" sz="4400" b="1" dirty="0">
                <a:solidFill>
                  <a:srgbClr val="FF0000"/>
                </a:solidFill>
              </a:rPr>
              <a:t>Cara Eliminasi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38" t="18599" r="23435" b="41757"/>
          <a:stretch>
            <a:fillRect/>
          </a:stretch>
        </p:blipFill>
        <p:spPr bwMode="auto">
          <a:xfrm>
            <a:off x="163035" y="120116"/>
            <a:ext cx="7833484" cy="3824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38" t="57973" r="23435" b="14563"/>
          <a:stretch>
            <a:fillRect/>
          </a:stretch>
        </p:blipFill>
        <p:spPr>
          <a:xfrm>
            <a:off x="163035" y="3944472"/>
            <a:ext cx="7833484" cy="28238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576" y="1503910"/>
            <a:ext cx="3979537" cy="2610890"/>
          </a:xfrm>
        </p:spPr>
        <p:txBody>
          <a:bodyPr/>
          <a:lstStyle/>
          <a:p>
            <a:pPr algn="ctr"/>
            <a:r>
              <a:rPr lang="id-ID" sz="4000" b="1" dirty="0">
                <a:solidFill>
                  <a:srgbClr val="FF0000"/>
                </a:solidFill>
              </a:rPr>
              <a:t>Cara Campuran </a:t>
            </a:r>
            <a:br>
              <a:rPr lang="id-ID" sz="4000" b="1" dirty="0">
                <a:solidFill>
                  <a:srgbClr val="FF0000"/>
                </a:solidFill>
              </a:rPr>
            </a:br>
            <a:r>
              <a:rPr lang="id-ID" sz="4000" b="1" dirty="0">
                <a:solidFill>
                  <a:srgbClr val="FF0000"/>
                </a:solidFill>
              </a:rPr>
              <a:t>(Eliminasi - Substitusi)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2529" t="20469" r="24265" b="39664"/>
          <a:stretch>
            <a:fillRect/>
          </a:stretch>
        </p:blipFill>
        <p:spPr bwMode="auto">
          <a:xfrm>
            <a:off x="180963" y="147591"/>
            <a:ext cx="6784613" cy="396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2529" t="60336" r="37035" b="12696"/>
          <a:stretch>
            <a:fillRect/>
          </a:stretch>
        </p:blipFill>
        <p:spPr bwMode="auto">
          <a:xfrm>
            <a:off x="180963" y="4114800"/>
            <a:ext cx="6784613" cy="249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700" y="968187"/>
            <a:ext cx="8770571" cy="1160873"/>
          </a:xfrm>
        </p:spPr>
        <p:txBody>
          <a:bodyPr anchor="ctr">
            <a:normAutofit/>
          </a:bodyPr>
          <a:lstStyle/>
          <a:p>
            <a:r>
              <a:rPr lang="id-ID" sz="4800" dirty="0"/>
              <a:t>Latihan Soal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id-ID" dirty="0"/>
                  <a:t>Perhatikan SPLTV berikut</a:t>
                </a:r>
              </a:p>
              <a:p>
                <a:pPr marL="4476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=−19</m:t>
                      </m:r>
                    </m:oMath>
                  </m:oMathPara>
                </a14:m>
                <a:endParaRPr lang="id-ID" b="0" dirty="0"/>
              </a:p>
              <a:p>
                <a:pPr marL="4476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=−8</m:t>
                      </m:r>
                    </m:oMath>
                  </m:oMathPara>
                </a14:m>
                <a:endParaRPr lang="id-ID" b="0" dirty="0"/>
              </a:p>
              <a:p>
                <a:pPr marL="447675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id-ID" dirty="0"/>
              </a:p>
              <a:p>
                <a:pPr marL="447675" indent="0">
                  <a:buNone/>
                </a:pPr>
                <a:r>
                  <a:rPr lang="id-ID" dirty="0"/>
                  <a:t>Nilai </a:t>
                </a:r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=…</m:t>
                    </m:r>
                  </m:oMath>
                </a14:m>
                <a:endParaRPr lang="id-ID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id-ID" dirty="0"/>
                  <a:t>Tentukan himpunan penyelesaian SPLTV berikut!</a:t>
                </a:r>
              </a:p>
              <a:p>
                <a:pPr marL="44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id-ID" b="0" dirty="0"/>
              </a:p>
              <a:p>
                <a:pPr marL="44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id-ID" b="0" dirty="0"/>
              </a:p>
              <a:p>
                <a:pPr marL="447675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d-ID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id-ID" dirty="0"/>
              </a:p>
              <a:p>
                <a:pPr marL="0" indent="0" algn="ctr">
                  <a:buNone/>
                </a:pPr>
                <a:endParaRPr lang="id-ID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7" b="-228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226934-F205-44C6-B742-E6CCE7817BBA}"/>
                  </a:ext>
                </a:extLst>
              </p14:cNvPr>
              <p14:cNvContentPartPr/>
              <p14:nvPr/>
            </p14:nvContentPartPr>
            <p14:xfrm>
              <a:off x="9552240" y="3349800"/>
              <a:ext cx="1346760" cy="541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226934-F205-44C6-B742-E6CCE7817B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880" y="3340440"/>
                <a:ext cx="1365480" cy="56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455863" y="2836863"/>
            <a:ext cx="9736137" cy="1560512"/>
          </a:xfrm>
        </p:spPr>
        <p:txBody>
          <a:bodyPr>
            <a:normAutofit/>
          </a:bodyPr>
          <a:lstStyle/>
          <a:p>
            <a:pPr algn="ctr"/>
            <a:r>
              <a:rPr lang="id-ID" sz="4800" dirty="0">
                <a:latin typeface="Goudy Stout" panose="0202090407030B020401" pitchFamily="18" charset="0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</TotalTime>
  <Words>129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Century Schoolbook</vt:lpstr>
      <vt:lpstr>Corbel</vt:lpstr>
      <vt:lpstr>Goudy Stout</vt:lpstr>
      <vt:lpstr>Feathered</vt:lpstr>
      <vt:lpstr>Sistem Persamaan Linear Tiga Variabel (SPLTV) Part 1</vt:lpstr>
      <vt:lpstr>Bentuk Umum SPLTV</vt:lpstr>
      <vt:lpstr>Cara Menyelesaikan SPLTV</vt:lpstr>
      <vt:lpstr>Cara Substitusi</vt:lpstr>
      <vt:lpstr>Cara Eliminasi</vt:lpstr>
      <vt:lpstr>Cara Campuran  (Eliminasi - Substitusi)</vt:lpstr>
      <vt:lpstr>Latihan Soal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Persamaan Linear Tiga Variabel (SPLTV)</dc:title>
  <dc:creator>MUHAMMAD EKO PURWANTO</dc:creator>
  <cp:lastModifiedBy>Wibi</cp:lastModifiedBy>
  <cp:revision>11</cp:revision>
  <dcterms:created xsi:type="dcterms:W3CDTF">2020-09-21T12:16:00Z</dcterms:created>
  <dcterms:modified xsi:type="dcterms:W3CDTF">2021-10-21T04:52:08Z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1033-11.2.0.10224</vt:lpwstr>
  </property>
</Properties>
</file>