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82C7-FD13-4B7E-9796-8D9ADE5D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3B84D-3FAF-446D-8448-237452393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604F-E4A6-4DEF-B059-B8BAFEB6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1C5F-35D3-4968-BA49-E183142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054D1-0100-4ADA-ADAA-61A45E2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77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8E0-243B-4B39-8068-FE1BC78C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2FAB0-CA7E-4863-95BD-8E249C0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567F-C2CE-4E5A-9C09-3017BE69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6C02B-E62E-4620-BEE9-31BBF8C0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B47D-2801-43A7-97D9-B83697D4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126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680BD-DF39-418E-9FD8-1A7B6EE87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4F08A-E17C-45CE-ADEB-16EE3D2EC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003B-2239-4DA7-837A-418392FD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184E-DBC8-47E1-8270-9BD4EA109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A52E-6B04-4F82-A77E-A2986E1C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969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C3F1-AAB6-45C1-8DE7-EAE3F8D3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FD1E-0DA6-4853-9CDB-B88B84C7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7462E-6F11-45D1-B0E8-6227F7F0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D391-8A08-4367-8E29-64249FA4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88A1-8123-4F05-B6A5-B8EF4C16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7BE9-DA32-429F-8BF7-B78BF559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E7923-F6FA-4A33-8A0B-61B9A79F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E6B1F-4E35-439E-A8C4-D3EFC032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8990-E2A1-4E91-A77C-8C577B0C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59CC7-EBA5-40F2-817B-E8FC9C12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60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430-B685-40C6-A79C-FACA0AB6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7F1D-48DC-4443-82D8-6D33E8D6E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9BB9-E05E-4935-B711-A8AEB59D1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AE8D-1988-45FC-BD02-E60DB899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AED16-5C30-4C4F-963E-DA051789B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675F7-E200-4E3C-BC05-63E64482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6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7DAE-62E5-433D-97E3-3CC6752A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8D1FA-7C70-4379-93AE-3CDF04E38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7CAD6-EFBC-4517-9515-D5A5D15AB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A9ABB-DF18-4F84-BF84-8DB7B99DF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24E18-95A1-4013-941D-F75AF1898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308AFE-618A-44AF-B5A3-DD8D6FEA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AE8D7-0CC8-45DB-9FB8-A0F9B4CA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23E1C-7DBD-44A0-989F-E065AE0A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6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8430-8AAB-45E3-A35C-3A62C0061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A2028-6D88-4355-B597-ACD9F2850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607B0-A7EA-4A6A-822F-FAAF454E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2C43D-94A5-4D12-BF89-EBB5639F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07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70AEB-1FAE-451E-951C-30EBB201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93B7B-9A85-4E74-9881-4E0C561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BA0B-1EA4-4292-879A-1D5C350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18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EFC2-F66E-4225-BA73-FFB6D6FC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51D3D-A341-43F6-90D3-7BBFEBA6B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5FF75-1546-4196-AA7E-B29D1B8AA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5993-17D8-4CBB-8FBD-CA83C9560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05432-08C3-413D-9369-C2B58D3F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7BFE4-1C46-428F-B2D9-68B4A9AC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2461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724-4C40-47DD-96F2-00465AE5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D8E0A-43A8-4BA7-8893-0F4A641BA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17CA5-5D3D-487A-BD1F-3A146B9C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FF55-9E24-4128-A751-5789EE72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9CCD1-4A2D-48CB-A9FD-F1E6F0C3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14712-1A0A-4423-A30E-D31E83B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5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2202B-9683-4E6D-8C85-FFE0C494B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3467B-674D-40A6-AC1C-4BB4A053D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D134-CDFE-4DAB-B641-9E954935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71BE4-B0D6-4018-AB43-ACC2503C8340}" type="datetimeFigureOut">
              <a:rPr lang="id-ID" smtClean="0"/>
              <a:t>23/07/2020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C4A02-BAC4-4B62-8277-F9200AA4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A7FA-586E-4793-9D0A-CC6405A94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0F5D-7AD5-40FC-ACFF-DB6F401DCF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946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CC5A-2180-40BA-A079-DB993B13A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E89DB-209A-4E2F-8F0C-9AD6B933C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Salutations">
            <a:hlinkClick r:id="" action="ppaction://media"/>
            <a:extLst>
              <a:ext uri="{FF2B5EF4-FFF2-40B4-BE49-F238E27FC236}">
                <a16:creationId xmlns:a16="http://schemas.microsoft.com/office/drawing/2014/main" id="{A47AF293-30F9-42E6-A256-0C2E6D90A2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31918" y="938478"/>
            <a:ext cx="9336082" cy="393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8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77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37879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8E1-CDFB-4AF2-A1B7-1955A2BF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/>
              <a:t>Les salutations </a:t>
            </a:r>
            <a:br>
              <a:rPr lang="id-ID" dirty="0"/>
            </a:br>
            <a:r>
              <a:rPr lang="id-ID" dirty="0"/>
              <a:t>Salam pembuka/ sapaan dalam bahasa  prancis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DC71-4A8C-47A9-9613-A6AD3DCA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Bonjour		</a:t>
            </a:r>
          </a:p>
          <a:p>
            <a:r>
              <a:rPr lang="id-ID" dirty="0"/>
              <a:t>Salut</a:t>
            </a:r>
          </a:p>
          <a:p>
            <a:r>
              <a:rPr lang="id-ID" dirty="0"/>
              <a:t>Bonsoir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003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26B2-222D-428A-9702-D156C400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Sapaan /panggilan untuk seseorang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01B01-354B-4692-8BD6-0076A33E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Monsieur</a:t>
            </a:r>
          </a:p>
          <a:p>
            <a:r>
              <a:rPr lang="id-ID" dirty="0"/>
              <a:t>Madame</a:t>
            </a:r>
          </a:p>
          <a:p>
            <a:r>
              <a:rPr lang="id-ID" dirty="0"/>
              <a:t>Mademoiselle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4309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3D7E-265B-4AF4-8C84-48E28508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Ungkapan menyapa seseorang &amp; jawabannya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2E649-64A3-4D44-9632-000FCDBC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sz="4000" dirty="0"/>
              <a:t>Ça va ?</a:t>
            </a:r>
            <a:br>
              <a:rPr lang="id-ID" sz="4000" dirty="0"/>
            </a:br>
            <a:endParaRPr lang="id-ID" sz="4000" dirty="0"/>
          </a:p>
          <a:p>
            <a:r>
              <a:rPr lang="id-ID" dirty="0"/>
              <a:t>Très bien, merci</a:t>
            </a:r>
          </a:p>
          <a:p>
            <a:r>
              <a:rPr lang="id-ID" dirty="0"/>
              <a:t>Ça va bien</a:t>
            </a:r>
          </a:p>
          <a:p>
            <a:r>
              <a:rPr lang="id-ID" dirty="0"/>
              <a:t>Comme ci comme ça</a:t>
            </a:r>
          </a:p>
          <a:p>
            <a:r>
              <a:rPr lang="id-ID" dirty="0"/>
              <a:t>Mal</a:t>
            </a:r>
          </a:p>
          <a:p>
            <a:r>
              <a:rPr lang="id-ID" dirty="0"/>
              <a:t>Très mal !</a:t>
            </a:r>
          </a:p>
          <a:p>
            <a:r>
              <a:rPr lang="id-ID" dirty="0"/>
              <a:t>Terrible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759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71DB1-A34B-4E62-AFBB-6FFFB807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Demander le nom : menanyakan nama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F59F-57F2-4BD9-BB5E-CE6AC08D2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Comment t’appelles-tu ?</a:t>
            </a:r>
          </a:p>
          <a:p>
            <a:r>
              <a:rPr lang="id-ID" dirty="0"/>
              <a:t>Je m’appelle . . . </a:t>
            </a:r>
          </a:p>
          <a:p>
            <a:r>
              <a:rPr lang="id-ID" dirty="0"/>
              <a:t>Enchanté (e) ...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5978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FAED-779F-44E6-82D7-71267774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Ungkapan untuk perpisahan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72E0-C7D1-4939-A793-10B6E7E8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Au revoir</a:t>
            </a:r>
          </a:p>
          <a:p>
            <a:r>
              <a:rPr lang="id-ID" dirty="0"/>
              <a:t>À tout à l’heure</a:t>
            </a:r>
          </a:p>
          <a:p>
            <a:r>
              <a:rPr lang="id-ID" dirty="0"/>
              <a:t>À demain </a:t>
            </a:r>
          </a:p>
          <a:p>
            <a:r>
              <a:rPr lang="id-ID" dirty="0"/>
              <a:t>À plus tard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490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B2FB-1862-42EE-9A11-DB6DA583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Demander l’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âge : menanyakan umur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387C-CBDA-46A1-912E-25A3D4F9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 as quel âge ?</a:t>
            </a:r>
          </a:p>
          <a:p>
            <a:pPr marL="0" indent="0">
              <a:buNone/>
            </a:pPr>
            <a:r>
              <a:rPr lang="id-ID" dirty="0"/>
              <a:t>	J’ai . . .  ans.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049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98</Words>
  <Application>Microsoft Office PowerPoint</Application>
  <PresentationFormat>Widescreen</PresentationFormat>
  <Paragraphs>28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Les salutations  Salam pembuka/ sapaan dalam bahasa  prancis</vt:lpstr>
      <vt:lpstr>Sapaan /panggilan untuk seseorang</vt:lpstr>
      <vt:lpstr>Ungkapan menyapa seseorang &amp; jawabannya </vt:lpstr>
      <vt:lpstr>Demander le nom : menanyakan nama</vt:lpstr>
      <vt:lpstr>Ungkapan untuk perpisahan</vt:lpstr>
      <vt:lpstr>Demander l’âge : menanyakan umur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3</cp:revision>
  <dcterms:created xsi:type="dcterms:W3CDTF">2020-07-23T13:53:03Z</dcterms:created>
  <dcterms:modified xsi:type="dcterms:W3CDTF">2020-07-23T14:11:27Z</dcterms:modified>
</cp:coreProperties>
</file>