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kv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CBDE-308C-42BB-9A34-491B94DD0F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1845-A11B-4749-99F8-192DBAED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3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CBDE-308C-42BB-9A34-491B94DD0F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1845-A11B-4749-99F8-192DBAED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7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CBDE-308C-42BB-9A34-491B94DD0F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1845-A11B-4749-99F8-192DBAED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9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CBDE-308C-42BB-9A34-491B94DD0F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1845-A11B-4749-99F8-192DBAED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CBDE-308C-42BB-9A34-491B94DD0F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1845-A11B-4749-99F8-192DBAED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2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CBDE-308C-42BB-9A34-491B94DD0F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1845-A11B-4749-99F8-192DBAED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3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CBDE-308C-42BB-9A34-491B94DD0F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1845-A11B-4749-99F8-192DBAED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CBDE-308C-42BB-9A34-491B94DD0F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1845-A11B-4749-99F8-192DBAED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9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CBDE-308C-42BB-9A34-491B94DD0F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1845-A11B-4749-99F8-192DBAED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4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CBDE-308C-42BB-9A34-491B94DD0F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1845-A11B-4749-99F8-192DBAED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2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CBDE-308C-42BB-9A34-491B94DD0F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81845-A11B-4749-99F8-192DBAED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5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1CBDE-308C-42BB-9A34-491B94DD0FEF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81845-A11B-4749-99F8-192DBAED1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4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kv"/><Relationship Id="rId1" Type="http://schemas.microsoft.com/office/2007/relationships/media" Target="../media/media1.mkv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nvAjx3uTUA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30038" y="730240"/>
            <a:ext cx="5403272" cy="48013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 Rounded MT Bold" panose="020F0704030504030204" pitchFamily="34" charset="0"/>
              </a:rPr>
              <a:t>Manière</a:t>
            </a:r>
            <a:r>
              <a:rPr lang="en-US" dirty="0" smtClean="0">
                <a:latin typeface="Arial Rounded MT Bold" panose="020F0704030504030204" pitchFamily="34" charset="0"/>
              </a:rPr>
              <a:t> de dire </a:t>
            </a:r>
          </a:p>
          <a:p>
            <a:r>
              <a:rPr lang="en-US" dirty="0" smtClean="0">
                <a:latin typeface="Arial Rounded MT Bold" panose="020F0704030504030204" pitchFamily="34" charset="0"/>
              </a:rPr>
              <a:t>SALUTATION</a:t>
            </a:r>
          </a:p>
          <a:p>
            <a:endParaRPr lang="en-US" dirty="0" smtClean="0">
              <a:latin typeface="Arial Rounded MT Bold" panose="020F0704030504030204" pitchFamily="34" charset="0"/>
            </a:endParaRPr>
          </a:p>
          <a:p>
            <a:endParaRPr lang="en-US" dirty="0" smtClean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Bonjour		</a:t>
            </a:r>
            <a:r>
              <a:rPr lang="fr-FR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Monsieur</a:t>
            </a:r>
            <a:endParaRPr 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Salut</a:t>
            </a:r>
            <a:r>
              <a:rPr lang="en-U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			</a:t>
            </a:r>
            <a:r>
              <a:rPr lang="fr-FR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Madame</a:t>
            </a:r>
            <a:endParaRPr 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Bonsoir		</a:t>
            </a:r>
            <a:r>
              <a:rPr lang="fr-FR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Mademoiselle</a:t>
            </a:r>
            <a:endParaRPr 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 Rounded MT Bold" panose="020F0704030504030204" pitchFamily="34" charset="0"/>
                <a:cs typeface="Arial" panose="020B0604020202020204" pitchFamily="34" charset="0"/>
              </a:rPr>
              <a:t>Bonnnuit</a:t>
            </a:r>
            <a:r>
              <a:rPr lang="en-US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		</a:t>
            </a:r>
            <a:r>
              <a:rPr lang="fr-FR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Annie											</a:t>
            </a:r>
          </a:p>
          <a:p>
            <a:r>
              <a:rPr lang="fr-FR" dirty="0"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r>
              <a:rPr lang="fr-FR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		Marc</a:t>
            </a:r>
            <a:endParaRPr lang="en-US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  <a:p>
            <a:r>
              <a:rPr lang="fr-FR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			</a:t>
            </a:r>
          </a:p>
          <a:p>
            <a:r>
              <a:rPr lang="fr-FR" dirty="0">
                <a:latin typeface="Arial Rounded MT Bold" panose="020F0704030504030204" pitchFamily="34" charset="0"/>
                <a:cs typeface="Arial" panose="020B0604020202020204" pitchFamily="34" charset="0"/>
              </a:rPr>
              <a:t>	</a:t>
            </a:r>
            <a:r>
              <a:rPr lang="fr-FR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		Laura </a:t>
            </a:r>
            <a:r>
              <a:rPr lang="fr-FR" dirty="0">
                <a:latin typeface="Arial Rounded MT Bold" panose="020F0704030504030204" pitchFamily="34" charset="0"/>
                <a:cs typeface="Arial" panose="020B0604020202020204" pitchFamily="34" charset="0"/>
              </a:rPr>
              <a:t>, </a:t>
            </a:r>
            <a:r>
              <a:rPr lang="fr-FR" dirty="0" smtClean="0">
                <a:latin typeface="Arial Rounded MT Bold" panose="020F0704030504030204" pitchFamily="34" charset="0"/>
                <a:cs typeface="Arial" panose="020B0604020202020204" pitchFamily="34" charset="0"/>
              </a:rPr>
              <a:t>Éva</a:t>
            </a:r>
          </a:p>
          <a:p>
            <a:endParaRPr lang="en-US" dirty="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605209" y="2009186"/>
            <a:ext cx="12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5209" y="2020180"/>
            <a:ext cx="1224000" cy="471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598123" y="2035144"/>
            <a:ext cx="1224000" cy="93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581385" y="2009186"/>
            <a:ext cx="1418323" cy="156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571898" y="2055805"/>
            <a:ext cx="1483476" cy="2118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71898" y="2036601"/>
            <a:ext cx="1584713" cy="264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364872" y="2605799"/>
            <a:ext cx="1690502" cy="2074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364872" y="2605274"/>
            <a:ext cx="1690502" cy="150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356089" y="2590838"/>
            <a:ext cx="1569547" cy="92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831374" y="2102243"/>
            <a:ext cx="1298072" cy="158713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51092" y="2583209"/>
            <a:ext cx="1258636" cy="110617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816852" y="3198845"/>
            <a:ext cx="1298072" cy="59037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794090" y="3645468"/>
            <a:ext cx="1205618" cy="809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789019" y="3785542"/>
            <a:ext cx="1298072" cy="52428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789019" y="3809857"/>
            <a:ext cx="1298072" cy="9775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13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6073" y="556553"/>
            <a:ext cx="10058400" cy="59093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1" i="1" dirty="0" smtClean="0">
                <a:latin typeface="Arial Rounded MT Bold" panose="020F0704030504030204" pitchFamily="34" charset="0"/>
              </a:rPr>
              <a:t>QUESTIONS</a:t>
            </a:r>
            <a:r>
              <a:rPr lang="fr-FR" b="1" i="1" dirty="0">
                <a:latin typeface="Arial Rounded MT Bold" panose="020F0704030504030204" pitchFamily="34" charset="0"/>
              </a:rPr>
              <a:t>	</a:t>
            </a:r>
            <a:r>
              <a:rPr lang="fr-FR" b="1" i="1" dirty="0" smtClean="0">
                <a:latin typeface="Arial Rounded MT Bold" panose="020F0704030504030204" pitchFamily="34" charset="0"/>
              </a:rPr>
              <a:t>		RÉPONSES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Arial Rounded MT Bold" panose="020F0704030504030204" pitchFamily="34" charset="0"/>
                <a:ea typeface="Times New Roman" panose="02020603050405020304" pitchFamily="18" charset="0"/>
              </a:rPr>
              <a:t>Comment </a:t>
            </a:r>
            <a:r>
              <a:rPr lang="fr-FR" dirty="0">
                <a:latin typeface="Arial Rounded MT Bold" panose="020F0704030504030204" pitchFamily="34" charset="0"/>
                <a:ea typeface="Times New Roman" panose="02020603050405020304" pitchFamily="18" charset="0"/>
              </a:rPr>
              <a:t>allez - vous </a:t>
            </a:r>
            <a:r>
              <a:rPr lang="fr-FR" dirty="0" smtClean="0">
                <a:latin typeface="Arial Rounded MT Bold" panose="020F0704030504030204" pitchFamily="34" charset="0"/>
                <a:ea typeface="Times New Roman" panose="02020603050405020304" pitchFamily="18" charset="0"/>
              </a:rPr>
              <a:t>?</a:t>
            </a:r>
            <a:r>
              <a:rPr lang="fr-FR" dirty="0" smtClean="0">
                <a:latin typeface="Arial Rounded MT Bold" panose="020F0704030504030204" pitchFamily="34" charset="0"/>
              </a:rPr>
              <a:t>  	</a:t>
            </a:r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Je vais bien, merci. Et vous ?</a:t>
            </a:r>
            <a:r>
              <a:rPr lang="fr-FR" dirty="0" smtClean="0">
                <a:latin typeface="Arial Rounded MT Bold" panose="020F0704030504030204" pitchFamily="34" charset="0"/>
              </a:rPr>
              <a:t>		</a:t>
            </a:r>
            <a:r>
              <a:rPr lang="fr-FR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Moi aussi</a:t>
            </a:r>
            <a:endParaRPr lang="en-US" dirty="0" smtClean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r>
              <a:rPr lang="fr-FR" dirty="0" smtClean="0">
                <a:latin typeface="Arial Rounded MT Bold" panose="020F0704030504030204" pitchFamily="34" charset="0"/>
              </a:rPr>
              <a:t>				</a:t>
            </a:r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Très bien, merci. Et vous ?</a:t>
            </a:r>
            <a:endParaRPr lang="en-US" dirty="0" smtClean="0"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				Bien</a:t>
            </a:r>
            <a:r>
              <a:rPr lang="fr-FR" dirty="0">
                <a:solidFill>
                  <a:srgbClr val="7030A0"/>
                </a:solidFill>
                <a:latin typeface="Arial Rounded MT Bold" panose="020F0704030504030204" pitchFamily="34" charset="0"/>
              </a:rPr>
              <a:t>, merci. Et </a:t>
            </a:r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vous</a:t>
            </a:r>
            <a:r>
              <a:rPr lang="fr-FR" dirty="0">
                <a:solidFill>
                  <a:srgbClr val="7030A0"/>
                </a:solidFill>
                <a:latin typeface="Arial Rounded MT Bold" panose="020F0704030504030204" pitchFamily="34" charset="0"/>
              </a:rPr>
              <a:t> </a:t>
            </a:r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?</a:t>
            </a:r>
          </a:p>
          <a:p>
            <a:r>
              <a:rPr lang="fr-FR" dirty="0">
                <a:solidFill>
                  <a:srgbClr val="7030A0"/>
                </a:solidFill>
                <a:latin typeface="Arial Rounded MT Bold" panose="020F0704030504030204" pitchFamily="34" charset="0"/>
              </a:rPr>
              <a:t>	</a:t>
            </a:r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			Pas </a:t>
            </a:r>
            <a:r>
              <a:rPr lang="fr-FR" dirty="0">
                <a:solidFill>
                  <a:srgbClr val="7030A0"/>
                </a:solidFill>
                <a:latin typeface="Arial Rounded MT Bold" panose="020F0704030504030204" pitchFamily="34" charset="0"/>
              </a:rPr>
              <a:t>mal</a:t>
            </a:r>
            <a:endParaRPr lang="en-US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				Mal </a:t>
            </a:r>
            <a:endParaRPr lang="en-US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				Très </a:t>
            </a:r>
            <a:r>
              <a:rPr lang="fr-FR" dirty="0">
                <a:solidFill>
                  <a:srgbClr val="7030A0"/>
                </a:solidFill>
                <a:latin typeface="Arial Rounded MT Bold" panose="020F0704030504030204" pitchFamily="34" charset="0"/>
              </a:rPr>
              <a:t>mal !</a:t>
            </a:r>
            <a:endParaRPr lang="en-US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				Comme </a:t>
            </a:r>
            <a:r>
              <a:rPr lang="fr-FR" dirty="0">
                <a:solidFill>
                  <a:srgbClr val="7030A0"/>
                </a:solidFill>
                <a:latin typeface="Arial Rounded MT Bold" panose="020F0704030504030204" pitchFamily="34" charset="0"/>
              </a:rPr>
              <a:t>ci  comme ça </a:t>
            </a:r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!</a:t>
            </a:r>
          </a:p>
          <a:p>
            <a:endParaRPr lang="fr-FR" dirty="0" smtClean="0"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Arial Rounded MT Bold" panose="020F0704030504030204" pitchFamily="34" charset="0"/>
                <a:ea typeface="Times New Roman" panose="02020603050405020304" pitchFamily="18" charset="0"/>
              </a:rPr>
              <a:t>Comment vas – tu ?</a:t>
            </a:r>
            <a:r>
              <a:rPr lang="fr-FR" dirty="0" smtClean="0">
                <a:latin typeface="Arial Rounded MT Bold" panose="020F0704030504030204" pitchFamily="34" charset="0"/>
              </a:rPr>
              <a:t> 		</a:t>
            </a:r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Je vais bien, merci. Et toi ? </a:t>
            </a:r>
            <a:r>
              <a:rPr lang="fr-FR" dirty="0" smtClean="0">
                <a:latin typeface="Arial Rounded MT Bold" panose="020F0704030504030204" pitchFamily="34" charset="0"/>
              </a:rPr>
              <a:t>		</a:t>
            </a:r>
            <a:r>
              <a:rPr lang="fr-FR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Moi aussi</a:t>
            </a:r>
            <a:endParaRPr lang="en-US" dirty="0" smtClean="0">
              <a:solidFill>
                <a:srgbClr val="FF0000"/>
              </a:solidFill>
              <a:latin typeface="Arial Rounded MT Bold" panose="020F0704030504030204" pitchFamily="34" charset="0"/>
            </a:endParaRPr>
          </a:p>
          <a:p>
            <a:r>
              <a:rPr lang="fr-FR" dirty="0" smtClean="0">
                <a:latin typeface="Arial Rounded MT Bold" panose="020F0704030504030204" pitchFamily="34" charset="0"/>
              </a:rPr>
              <a:t>				</a:t>
            </a:r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Très bien, merci. Et toi ?</a:t>
            </a:r>
            <a:endParaRPr lang="en-US" dirty="0" smtClean="0"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				Bien, merci. Et toi ?</a:t>
            </a:r>
            <a:endParaRPr lang="en-US" dirty="0" smtClean="0"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				Pas </a:t>
            </a:r>
            <a:r>
              <a:rPr lang="fr-FR" dirty="0">
                <a:solidFill>
                  <a:srgbClr val="7030A0"/>
                </a:solidFill>
                <a:latin typeface="Arial Rounded MT Bold" panose="020F0704030504030204" pitchFamily="34" charset="0"/>
              </a:rPr>
              <a:t>mal</a:t>
            </a:r>
            <a:endParaRPr lang="en-US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				Mal</a:t>
            </a:r>
          </a:p>
          <a:p>
            <a:r>
              <a:rPr lang="fr-FR" dirty="0">
                <a:solidFill>
                  <a:srgbClr val="7030A0"/>
                </a:solidFill>
                <a:latin typeface="Arial Rounded MT Bold" panose="020F0704030504030204" pitchFamily="34" charset="0"/>
              </a:rPr>
              <a:t>	</a:t>
            </a:r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			Très mal !</a:t>
            </a:r>
            <a:endParaRPr lang="en-US" dirty="0" smtClean="0"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				Comme ci  comme ça !</a:t>
            </a:r>
            <a:endParaRPr lang="fr-FR" dirty="0" smtClean="0">
              <a:solidFill>
                <a:srgbClr val="7030A0"/>
              </a:solidFill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fr-FR" dirty="0" smtClean="0">
              <a:latin typeface="Arial Rounded MT Bold" panose="020F0704030504030204" pitchFamily="34" charset="0"/>
              <a:ea typeface="Times New Roman" panose="02020603050405020304" pitchFamily="18" charset="0"/>
            </a:endParaRPr>
          </a:p>
          <a:p>
            <a:pPr marL="285750" indent="-285750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r-FR" dirty="0">
                <a:latin typeface="Arial Rounded MT Bold" panose="020F0704030504030204" pitchFamily="34" charset="0"/>
              </a:rPr>
              <a:t>Ça va </a:t>
            </a:r>
            <a:r>
              <a:rPr lang="fr-FR" dirty="0" smtClean="0">
                <a:latin typeface="Arial Rounded MT Bold" panose="020F0704030504030204" pitchFamily="34" charset="0"/>
              </a:rPr>
              <a:t>?		 	</a:t>
            </a:r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Ça va</a:t>
            </a:r>
          </a:p>
          <a:p>
            <a:pPr lvl="3"/>
            <a:r>
              <a:rPr lang="fr-FR" dirty="0">
                <a:solidFill>
                  <a:srgbClr val="7030A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	</a:t>
            </a:r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		</a:t>
            </a:r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Ça va bien</a:t>
            </a:r>
          </a:p>
          <a:p>
            <a:pPr lvl="3"/>
            <a:r>
              <a:rPr lang="fr-FR" dirty="0">
                <a:solidFill>
                  <a:srgbClr val="7030A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	</a:t>
            </a:r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		</a:t>
            </a:r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Ça va mal</a:t>
            </a:r>
          </a:p>
          <a:p>
            <a:pPr lvl="3"/>
            <a:r>
              <a:rPr lang="fr-FR" dirty="0">
                <a:solidFill>
                  <a:srgbClr val="7030A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	</a:t>
            </a:r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  <a:ea typeface="Times New Roman" panose="02020603050405020304" pitchFamily="18" charset="0"/>
              </a:rPr>
              <a:t>		Non, </a:t>
            </a:r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Ça va </a:t>
            </a:r>
            <a:r>
              <a:rPr lang="fr-FR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mal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70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6073" y="764370"/>
            <a:ext cx="5990434" cy="147732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1" dirty="0" smtClean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QUESTIONS 			RÉPONSES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Vous 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allez  bien </a:t>
            </a:r>
            <a:r>
              <a:rPr lang="fr-FR" dirty="0" smtClean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			Oui, je vais bien</a:t>
            </a:r>
          </a:p>
          <a:p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dirty="0" smtClean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Non, je ne vas pas ben</a:t>
            </a:r>
          </a:p>
          <a:p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dirty="0" smtClean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Non, ça va mal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smtClean="0">
                <a:latin typeface="Arial Narrow" panose="020B0606020202030204" pitchFamily="34" charset="0"/>
                <a:cs typeface="Times New Roman" panose="02020603050405020304" pitchFamily="18" charset="0"/>
              </a:rPr>
              <a:t>Tu vas bien 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29891" y="3075709"/>
            <a:ext cx="4197928" cy="253538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Bonjour!Salut!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19574" y="3200400"/>
            <a:ext cx="3081771" cy="173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3380509" y="181685"/>
            <a:ext cx="5084618" cy="667631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u="sng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https://www.youtube.com/watch?v=KnvAjx3uTUA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// bonjour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bonjour !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ç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bien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qu’est-ce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voulez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faire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aujourd’hui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?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voulez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chanter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bonjour</a:t>
            </a:r>
          </a:p>
          <a:p>
            <a:r>
              <a:rPr lang="en-US" dirty="0" err="1" smtClean="0"/>
              <a:t>salut</a:t>
            </a:r>
            <a:r>
              <a:rPr lang="en-US" dirty="0"/>
              <a:t>			      2x</a:t>
            </a:r>
          </a:p>
          <a:p>
            <a:r>
              <a:rPr lang="en-US" dirty="0"/>
              <a:t>comment ç ava ?</a:t>
            </a:r>
          </a:p>
          <a:p>
            <a:r>
              <a:rPr lang="en-US" dirty="0"/>
              <a:t>comment vas-</a:t>
            </a:r>
            <a:r>
              <a:rPr lang="en-US" dirty="0" err="1"/>
              <a:t>tu</a:t>
            </a:r>
            <a:r>
              <a:rPr lang="en-US" dirty="0"/>
              <a:t> ?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 smtClean="0"/>
              <a:t>Tu</a:t>
            </a:r>
            <a:r>
              <a:rPr lang="en-US" dirty="0" smtClean="0"/>
              <a:t> vas </a:t>
            </a:r>
            <a:r>
              <a:rPr lang="en-US" dirty="0" err="1" smtClean="0"/>
              <a:t>bien</a:t>
            </a:r>
            <a:endParaRPr lang="en-US" dirty="0" smtClean="0"/>
          </a:p>
          <a:p>
            <a:r>
              <a:rPr lang="en-US" dirty="0" smtClean="0"/>
              <a:t>très </a:t>
            </a:r>
            <a:r>
              <a:rPr lang="en-US" dirty="0" err="1"/>
              <a:t>bien</a:t>
            </a:r>
            <a:r>
              <a:rPr lang="en-US" dirty="0"/>
              <a:t> </a:t>
            </a:r>
            <a:r>
              <a:rPr lang="en-US" dirty="0" err="1"/>
              <a:t>oui</a:t>
            </a:r>
            <a:r>
              <a:rPr lang="en-US" dirty="0"/>
              <a:t> ! 	          2x</a:t>
            </a:r>
          </a:p>
          <a:p>
            <a:r>
              <a:rPr lang="en-US" dirty="0"/>
              <a:t>et </a:t>
            </a:r>
            <a:r>
              <a:rPr lang="en-US" dirty="0" err="1"/>
              <a:t>toi</a:t>
            </a:r>
            <a:r>
              <a:rPr lang="en-US" dirty="0"/>
              <a:t> ? </a:t>
            </a:r>
          </a:p>
          <a:p>
            <a:r>
              <a:rPr lang="en-US" dirty="0" err="1"/>
              <a:t>moi</a:t>
            </a:r>
            <a:r>
              <a:rPr lang="en-US" dirty="0"/>
              <a:t> </a:t>
            </a:r>
            <a:r>
              <a:rPr lang="en-US" dirty="0" err="1"/>
              <a:t>aussi</a:t>
            </a:r>
            <a:endParaRPr lang="en-US" dirty="0"/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bonjour ! bonjour </a:t>
            </a:r>
            <a:r>
              <a:rPr lang="en-US" dirty="0" smtClean="0"/>
              <a:t>!</a:t>
            </a:r>
          </a:p>
          <a:p>
            <a:r>
              <a:rPr lang="en-US" dirty="0" err="1" smtClean="0"/>
              <a:t>salut</a:t>
            </a:r>
            <a:r>
              <a:rPr lang="en-US" dirty="0" smtClean="0"/>
              <a:t> </a:t>
            </a:r>
            <a:r>
              <a:rPr lang="en-US" dirty="0"/>
              <a:t>!  </a:t>
            </a:r>
            <a:r>
              <a:rPr lang="en-US" dirty="0" err="1"/>
              <a:t>salut</a:t>
            </a:r>
            <a:r>
              <a:rPr lang="en-US" dirty="0"/>
              <a:t> ! 		</a:t>
            </a:r>
            <a:r>
              <a:rPr lang="en-US" dirty="0"/>
              <a:t>	</a:t>
            </a:r>
            <a:r>
              <a:rPr lang="en-US" dirty="0" smtClean="0"/>
              <a:t>2x</a:t>
            </a:r>
            <a:endParaRPr lang="en-US" dirty="0"/>
          </a:p>
          <a:p>
            <a:r>
              <a:rPr lang="en-US" dirty="0"/>
              <a:t>comment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? comment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? </a:t>
            </a:r>
          </a:p>
          <a:p>
            <a:r>
              <a:rPr lang="en-US" dirty="0"/>
              <a:t>comment vas - </a:t>
            </a:r>
            <a:r>
              <a:rPr lang="en-US" dirty="0" err="1"/>
              <a:t>tu</a:t>
            </a:r>
            <a:r>
              <a:rPr lang="en-US" dirty="0"/>
              <a:t> ? comment vas - </a:t>
            </a:r>
            <a:r>
              <a:rPr lang="en-US" dirty="0" err="1"/>
              <a:t>tu</a:t>
            </a:r>
            <a:r>
              <a:rPr lang="en-US" dirty="0"/>
              <a:t> ?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50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41418" y="654593"/>
            <a:ext cx="7287492" cy="56323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fr-FR" b="1" dirty="0">
                <a:latin typeface="Arial Narrow" panose="020B0606020202030204" pitchFamily="34" charset="0"/>
                <a:ea typeface="Times New Roman" panose="02020603050405020304" pitchFamily="18" charset="0"/>
              </a:rPr>
              <a:t>Exercice </a:t>
            </a:r>
            <a:r>
              <a:rPr lang="fr-FR" b="1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b="1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Complétez  </a:t>
            </a:r>
            <a:r>
              <a:rPr lang="fr-FR" b="1" dirty="0">
                <a:latin typeface="Arial Narrow" panose="020B0606020202030204" pitchFamily="34" charset="0"/>
                <a:ea typeface="Times New Roman" panose="02020603050405020304" pitchFamily="18" charset="0"/>
              </a:rPr>
              <a:t>le dialogue suivant d’après Manière de Dire au dessous !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b="1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Lengkapilah</a:t>
            </a:r>
            <a:r>
              <a:rPr lang="fr-FR" b="1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fr-FR" b="1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dialog</a:t>
            </a:r>
            <a:r>
              <a:rPr lang="fr-FR" b="1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fr-FR" b="1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berikut</a:t>
            </a:r>
            <a:r>
              <a:rPr lang="fr-FR" b="1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fr-FR" b="1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dengan</a:t>
            </a:r>
            <a:r>
              <a:rPr lang="fr-FR" b="1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fr-FR" b="1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cara</a:t>
            </a:r>
            <a:r>
              <a:rPr lang="fr-FR" b="1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fr-FR" b="1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berbicara</a:t>
            </a:r>
            <a:r>
              <a:rPr lang="fr-FR" b="1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fr-FR" b="1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pada</a:t>
            </a:r>
            <a:r>
              <a:rPr lang="fr-FR" b="1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fr-FR" b="1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kalimat</a:t>
            </a:r>
            <a:r>
              <a:rPr lang="fr-FR" b="1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fr-FR" b="1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dibawah</a:t>
            </a:r>
            <a:r>
              <a:rPr lang="fr-FR" b="1" dirty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fr-FR" b="1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ini</a:t>
            </a:r>
            <a:r>
              <a:rPr lang="fr-FR" b="1" dirty="0">
                <a:latin typeface="Arial Narrow" panose="020B0606020202030204" pitchFamily="34" charset="0"/>
                <a:ea typeface="Times New Roman" panose="02020603050405020304" pitchFamily="18" charset="0"/>
              </a:rPr>
              <a:t> !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fr-FR" b="1" dirty="0">
                <a:latin typeface="Arial Narrow" panose="020B0606020202030204" pitchFamily="34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eriod"/>
              <a:tabLst>
                <a:tab pos="270510" algn="l"/>
              </a:tabLst>
            </a:pP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Annie			: Bonjour Marc ! Ça va 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270510" algn="l"/>
              </a:tabLst>
            </a:pP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	</a:t>
            </a:r>
            <a:r>
              <a:rPr lang="fr-FR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 Marc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		: .    .    .    . ,  et toi 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270510" algn="l"/>
              </a:tabLst>
            </a:pP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	</a:t>
            </a:r>
            <a:r>
              <a:rPr lang="fr-FR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 Annie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		: .    .    .    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  <a:tabLst>
                <a:tab pos="270510" algn="l"/>
              </a:tabLst>
            </a:pP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tabLst>
                <a:tab pos="270510" algn="l"/>
              </a:tabLst>
            </a:pPr>
            <a:r>
              <a:rPr lang="fr-FR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2.   Laura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			: .   .    .  , Michel , je te présente Monique !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270510" algn="l"/>
              </a:tabLst>
            </a:pP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	Michel		: Bonjour   .   .   .  ,  .   .    .   . 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270510" algn="l"/>
              </a:tabLst>
            </a:pP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	Monique		: Bien, merci, et vous 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  <a:tabLst>
                <a:tab pos="270510" algn="l"/>
              </a:tabLst>
            </a:pP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tabLst>
                <a:tab pos="270510" algn="l"/>
              </a:tabLst>
            </a:pPr>
            <a:r>
              <a:rPr lang="fr-FR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3.   Madame 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je .  .  .  présente Mira , .   .   .  Andi  et  .   .   .  </a:t>
            </a:r>
            <a:r>
              <a:rPr lang="fr-FR" dirty="0" err="1">
                <a:latin typeface="Arial Narrow" panose="020B0606020202030204" pitchFamily="34" charset="0"/>
                <a:ea typeface="Times New Roman" panose="02020603050405020304" pitchFamily="18" charset="0"/>
              </a:rPr>
              <a:t>Bonita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 !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>
              <a:spcAft>
                <a:spcPts val="0"/>
              </a:spcAft>
              <a:tabLst>
                <a:tab pos="270510" algn="l"/>
              </a:tabLst>
            </a:pP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tabLst>
                <a:tab pos="270510" algn="l"/>
              </a:tabLst>
            </a:pPr>
            <a:r>
              <a:rPr lang="fr-FR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4.   Anisa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			: Salut  .   .   .  , tu vas bien ?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270510" algn="l"/>
              </a:tabLst>
            </a:pP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	</a:t>
            </a:r>
            <a:r>
              <a:rPr lang="fr-FR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fr-FR" dirty="0" err="1" smtClean="0">
                <a:latin typeface="Arial Narrow" panose="020B0606020202030204" pitchFamily="34" charset="0"/>
                <a:ea typeface="Times New Roman" panose="02020603050405020304" pitchFamily="18" charset="0"/>
              </a:rPr>
              <a:t>Dian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		: Non,  .   .   .  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270510" algn="l"/>
              </a:tabLst>
            </a:pP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 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tabLst>
                <a:tab pos="270510" algn="l"/>
              </a:tabLst>
            </a:pPr>
            <a:r>
              <a:rPr lang="fr-FR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5.   M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. Potier			: Bonjour .   .   . ,  comment  .   .   .   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270510" algn="l"/>
              </a:tabLst>
            </a:pP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	</a:t>
            </a:r>
            <a:r>
              <a:rPr lang="fr-FR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 M</a:t>
            </a:r>
            <a:r>
              <a:rPr lang="fr-FR" baseline="30000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me 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Ledoux	: Bonjour  .   .   .  , je vais bien</a:t>
            </a:r>
            <a:r>
              <a:rPr lang="fr-FR" baseline="30000" dirty="0">
                <a:latin typeface="Arial Narrow" panose="020B0606020202030204" pitchFamily="34" charset="0"/>
                <a:ea typeface="Times New Roman" panose="02020603050405020304" pitchFamily="18" charset="0"/>
              </a:rPr>
              <a:t>, </a:t>
            </a:r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</a:rPr>
              <a:t>et  .   .   .   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dirty="0">
                <a:latin typeface="Arial Narrow" panose="020B0606020202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M. Potier		: Je vais bien  .   .   .  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2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24</Words>
  <Application>Microsoft Office PowerPoint</Application>
  <PresentationFormat>Widescreen</PresentationFormat>
  <Paragraphs>81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Arial Narrow</vt:lpstr>
      <vt:lpstr>Arial Rounded MT Bold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TOSHIBA</dc:creator>
  <cp:lastModifiedBy>TOSHIBA</cp:lastModifiedBy>
  <cp:revision>10</cp:revision>
  <dcterms:created xsi:type="dcterms:W3CDTF">2021-08-22T12:03:01Z</dcterms:created>
  <dcterms:modified xsi:type="dcterms:W3CDTF">2021-08-22T23:39:20Z</dcterms:modified>
</cp:coreProperties>
</file>