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BFBFB"/>
    <a:srgbClr val="E7E7FF"/>
    <a:srgbClr val="CCCCFF"/>
    <a:srgbClr val="5D5CA3"/>
    <a:srgbClr val="FFFFFF"/>
    <a:srgbClr val="5C5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8C6CB-2341-F1CE-BD19-71607ED5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C4111A-3594-5DC6-2F58-B32F253DB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72AE9-17C7-E816-D10B-F7724C60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E383-70AA-4A6A-8A29-6F0A0505A99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BCE64A-BB9C-B357-113D-1D6ADEDB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12B0AA-7B4B-123E-50A6-48B69CF8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2822-7311-4419-B5A2-CAE223BAD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1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3C748-10B4-BD69-1459-A1BC0195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0A6BBC-E325-9DAC-FA39-2B99B0AF6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42149-8BB9-CCB0-B74E-3A17D784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E383-70AA-4A6A-8A29-6F0A0505A99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D36D3-BAA1-EF76-E422-D15258FA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27C340-E4B1-AD37-D244-D4B25B94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2822-7311-4419-B5A2-CAE223BAD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06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ECC0F8-EEB4-7029-7535-664201C90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9D3E3-BCA4-9FFB-492D-E234117E4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EA37F-9FB9-6C7B-F0F1-E62E910E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E383-70AA-4A6A-8A29-6F0A0505A99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E3596C-0059-2CE1-6E20-DC0867EC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8989FE-C62E-0805-40AA-23CF476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2822-7311-4419-B5A2-CAE223BAD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19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CE4E4-220A-9D25-4683-70535859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A37D3-D33F-01CE-0B93-4C7ABE07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1136F5-4234-B9CD-D8C8-00B12C28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E383-70AA-4A6A-8A29-6F0A0505A99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CBCD5B-6B07-8829-A74A-E57B456E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ADC05D-C001-7929-CDC7-6F48CF1D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2822-7311-4419-B5A2-CAE223BAD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44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B2C61-DDF5-A6F1-5762-4B26F2C8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FBB39-4F3B-FF44-9048-6E78B3EA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75180-BAE1-FC54-22CB-E0C62439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E383-70AA-4A6A-8A29-6F0A0505A99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CE6FF9-9D01-951E-98D1-E5569566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4B093-454C-CD46-DF7B-64AC9E33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2822-7311-4419-B5A2-CAE223BAD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08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A4BCA-5190-598E-50D8-8A13136F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AA15C-BCBE-FB04-5F38-40EBF4106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F8E17E-5B13-86B5-70B8-F34F48026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E7C2C0-92B7-5B8D-8ABD-CD95A8F0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E383-70AA-4A6A-8A29-6F0A0505A99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839EE1-D386-7E71-C6C1-35A2F13A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B8269E-39D8-8DFF-667C-E99591E9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2822-7311-4419-B5A2-CAE223BAD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93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2B498-C98D-E0B2-6CCB-8AF5E9DA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CCFAF-5B4C-7D70-F64C-2B5D28620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6B00EE-3DB5-AE08-A613-63C90C8C4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CDA70E-0E99-FCC8-2135-B688EB83D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22C0E2-C4C3-302E-9E88-8F81918E9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503836-CBD7-0EA9-A399-70EFEE43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E383-70AA-4A6A-8A29-6F0A0505A99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1E306C-CC0A-4B83-6B69-1D826CAD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F91779-416F-91BD-A805-34CA1257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2822-7311-4419-B5A2-CAE223BAD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33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77C0-8E19-8188-9EFA-8493CE4E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600040-8B41-69EC-537C-0ACC329F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E383-70AA-4A6A-8A29-6F0A0505A99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E90E43-4233-009E-1A69-172EF5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669419-387D-7924-FDA3-C2C9E374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2822-7311-4419-B5A2-CAE223BAD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708C7B-2375-22AC-B636-F27E2FC2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E383-70AA-4A6A-8A29-6F0A0505A99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4A29DC-20AE-9E4B-4C8D-6CEEB93D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700719-58E6-89D7-83A9-33C7776C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2822-7311-4419-B5A2-CAE223BAD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37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777B6-BABD-521E-7B76-F3E4FF9A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C7A53-10DB-0D6A-A6F8-3EA21011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F7B17C-A782-AF80-6E1B-21397A1D7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F07B80-F4D2-33D2-51DA-E6E2C187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E383-70AA-4A6A-8A29-6F0A0505A99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9DC897-7967-DA13-1A23-14CE51CC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DE08D1-6CA2-849D-4656-65F914BD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2822-7311-4419-B5A2-CAE223BAD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72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839A9-8A2C-F96A-DD6C-C4491A78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3FA973-03E7-1D31-C212-70C2E9196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D21BDF-B895-BEF2-622D-19E628E3D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7D2947-F52C-316B-A64E-F1847A58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E383-70AA-4A6A-8A29-6F0A0505A99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84A816-E5ED-8098-689C-25B55B2A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9A22E5-98CF-4210-4A2F-15523FB6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2822-7311-4419-B5A2-CAE223BAD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7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B66031-3A87-522A-E9B4-B3B2AFD5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B11E58-CDCF-C461-DC28-63C65F896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E7D30C-D0A2-1505-6602-EA3225B9B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BE383-70AA-4A6A-8A29-6F0A0505A99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9E000-6BB3-2FE1-E35C-6058928D5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398F9-4346-065D-DA0F-3CD4A5057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2822-7311-4419-B5A2-CAE223BAD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72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DC391-1D45-0371-90B0-F503568D4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2" y="589547"/>
            <a:ext cx="11694695" cy="1596942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LEMON MILK" panose="00000500000000000000" pitchFamily="50" charset="0"/>
              </a:rPr>
              <a:t>Animação Computadorizada :</a:t>
            </a:r>
            <a:r>
              <a:rPr lang="pt-BR" dirty="0">
                <a:latin typeface="LEMON MILK" panose="00000500000000000000" pitchFamily="50" charset="0"/>
              </a:rPr>
              <a:t> </a:t>
            </a:r>
            <a:br>
              <a:rPr lang="pt-BR" dirty="0">
                <a:latin typeface="LEMON MILK" panose="00000500000000000000" pitchFamily="50" charset="0"/>
              </a:rPr>
            </a:br>
            <a:r>
              <a:rPr lang="pt-BR" sz="3600" dirty="0">
                <a:latin typeface="LEMON MILK" panose="00000500000000000000" pitchFamily="50" charset="0"/>
              </a:rPr>
              <a:t>Auto </a:t>
            </a:r>
            <a:r>
              <a:rPr lang="pt-BR" sz="3600" dirty="0" err="1">
                <a:latin typeface="LEMON MILK" panose="00000500000000000000" pitchFamily="50" charset="0"/>
              </a:rPr>
              <a:t>Rigging</a:t>
            </a:r>
            <a:r>
              <a:rPr lang="pt-BR" sz="3600" dirty="0">
                <a:latin typeface="LEMON MILK" panose="00000500000000000000" pitchFamily="50" charset="0"/>
              </a:rPr>
              <a:t> e Animação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9A2CA6-3D6F-C2B2-831B-84B641E76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6051" y="218648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pt-BR" sz="900" dirty="0">
                <a:latin typeface="LEMON MILK Light" panose="00000400000000000000" pitchFamily="50" charset="0"/>
              </a:rPr>
              <a:t>ALUNO: Alberto Damasceno De Carli Zolet / albertoddczolet@gmail.com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9FAF3F-022D-CFBD-EDF1-551B92FAA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48" y="2812793"/>
            <a:ext cx="3234252" cy="32342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81E514-8D9D-CADC-9F45-82FC08DDB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7" y="2186489"/>
            <a:ext cx="4229337" cy="4229337"/>
          </a:xfrm>
          <a:prstGeom prst="rect">
            <a:avLst/>
          </a:prstGeom>
        </p:spPr>
      </p:pic>
      <p:sp>
        <p:nvSpPr>
          <p:cNvPr id="8" name="Cruz 7">
            <a:extLst>
              <a:ext uri="{FF2B5EF4-FFF2-40B4-BE49-F238E27FC236}">
                <a16:creationId xmlns:a16="http://schemas.microsoft.com/office/drawing/2014/main" id="{5B635CA1-AF26-7347-E216-D20BBC0B55A9}"/>
              </a:ext>
            </a:extLst>
          </p:cNvPr>
          <p:cNvSpPr/>
          <p:nvPr/>
        </p:nvSpPr>
        <p:spPr>
          <a:xfrm>
            <a:off x="5053763" y="3429000"/>
            <a:ext cx="2084471" cy="2081463"/>
          </a:xfrm>
          <a:prstGeom prst="plus">
            <a:avLst>
              <a:gd name="adj" fmla="val 40296"/>
            </a:avLst>
          </a:prstGeom>
          <a:solidFill>
            <a:srgbClr val="5D5CA3"/>
          </a:solidFill>
          <a:ln>
            <a:solidFill>
              <a:srgbClr val="5C5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F599CA7-3153-007A-D6B3-2B4448507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68" y="4777286"/>
            <a:ext cx="1525087" cy="25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9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674FB-5E5E-BDC3-1162-5451245C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LEMON MILK" panose="00000500000000000000" pitchFamily="50" charset="0"/>
              </a:rPr>
              <a:t>MODELO</a:t>
            </a:r>
            <a:br>
              <a:rPr lang="pt-BR" dirty="0">
                <a:latin typeface="LEMON MILK" panose="00000500000000000000" pitchFamily="50" charset="0"/>
              </a:rPr>
            </a:br>
            <a:r>
              <a:rPr lang="pt-BR" sz="1100" dirty="0" err="1">
                <a:latin typeface="LEMON MILK" panose="00000500000000000000" pitchFamily="50" charset="0"/>
              </a:rPr>
              <a:t>omen</a:t>
            </a:r>
            <a:r>
              <a:rPr lang="pt-BR" sz="1100" dirty="0">
                <a:latin typeface="LEMON MILK" panose="00000500000000000000" pitchFamily="50" charset="0"/>
              </a:rPr>
              <a:t> - </a:t>
            </a:r>
            <a:r>
              <a:rPr lang="pt-BR" sz="1100" dirty="0" err="1">
                <a:latin typeface="LEMON MILK" panose="00000500000000000000" pitchFamily="50" charset="0"/>
              </a:rPr>
              <a:t>valorant</a:t>
            </a:r>
            <a:endParaRPr lang="pt-BR" dirty="0">
              <a:latin typeface="LEMON MILK" panose="00000500000000000000" pitchFamily="50" charset="0"/>
            </a:endParaRP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C8AA107-7E68-E8D0-6658-5179D9DDA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479" y="-18957"/>
            <a:ext cx="4085321" cy="6876957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429D64E-70D6-58B6-34A3-CCA6B58A8CC8}"/>
              </a:ext>
            </a:extLst>
          </p:cNvPr>
          <p:cNvSpPr txBox="1"/>
          <p:nvPr/>
        </p:nvSpPr>
        <p:spPr>
          <a:xfrm>
            <a:off x="838199" y="1890104"/>
            <a:ext cx="5455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LEMON MILK" panose="00000500000000000000" pitchFamily="50" charset="0"/>
              </a:rPr>
              <a:t>Encontrado no site </a:t>
            </a:r>
            <a:r>
              <a:rPr lang="pt-BR" dirty="0" err="1">
                <a:latin typeface="LEMON MILK" panose="00000500000000000000" pitchFamily="50" charset="0"/>
              </a:rPr>
              <a:t>sketchfab</a:t>
            </a: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LEMON MILK" panose="00000500000000000000" pitchFamily="50" charset="0"/>
              </a:rPr>
              <a:t>Já possuía </a:t>
            </a:r>
            <a:r>
              <a:rPr lang="pt-BR" dirty="0" err="1">
                <a:latin typeface="LEMON MILK" panose="00000500000000000000" pitchFamily="50" charset="0"/>
              </a:rPr>
              <a:t>rigging</a:t>
            </a: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LEMON MILK" panose="00000500000000000000" pitchFamily="50" charset="0"/>
              </a:rPr>
              <a:t>MAYA FOI UTILIZADO PARA CORREÇÃO DO RIGGING ANTERIOR + ALTERAÇÃO DO MATERIAL </a:t>
            </a:r>
          </a:p>
        </p:txBody>
      </p:sp>
    </p:spTree>
    <p:extLst>
      <p:ext uri="{BB962C8B-B14F-4D97-AF65-F5344CB8AC3E}">
        <p14:creationId xmlns:p14="http://schemas.microsoft.com/office/powerpoint/2010/main" val="271935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674FB-5E5E-BDC3-1162-5451245C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LEMON MILK" panose="00000500000000000000" pitchFamily="50" charset="0"/>
              </a:rPr>
              <a:t>AUTO RIGGING</a:t>
            </a:r>
            <a:br>
              <a:rPr lang="pt-BR" dirty="0">
                <a:latin typeface="LEMON MILK" panose="00000500000000000000" pitchFamily="50" charset="0"/>
              </a:rPr>
            </a:br>
            <a:r>
              <a:rPr lang="pt-BR" sz="1100" dirty="0" err="1">
                <a:latin typeface="LEMON MILK" panose="00000500000000000000" pitchFamily="50" charset="0"/>
              </a:rPr>
              <a:t>omen</a:t>
            </a:r>
            <a:r>
              <a:rPr lang="pt-BR" sz="1100" dirty="0">
                <a:latin typeface="LEMON MILK" panose="00000500000000000000" pitchFamily="50" charset="0"/>
              </a:rPr>
              <a:t> - </a:t>
            </a:r>
            <a:r>
              <a:rPr lang="pt-BR" sz="1100" dirty="0" err="1">
                <a:latin typeface="LEMON MILK" panose="00000500000000000000" pitchFamily="50" charset="0"/>
              </a:rPr>
              <a:t>valorant</a:t>
            </a:r>
            <a:endParaRPr lang="pt-BR" dirty="0">
              <a:latin typeface="LEMON MILK" panose="00000500000000000000" pitchFamily="50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29D64E-70D6-58B6-34A3-CCA6B58A8CC8}"/>
              </a:ext>
            </a:extLst>
          </p:cNvPr>
          <p:cNvSpPr txBox="1"/>
          <p:nvPr/>
        </p:nvSpPr>
        <p:spPr>
          <a:xfrm>
            <a:off x="838199" y="1890104"/>
            <a:ext cx="54558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LEMON MILK" panose="00000500000000000000" pitchFamily="50" charset="0"/>
              </a:rPr>
              <a:t>VÁRIAS TENTATIVAS COM O ACCURIG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LEMON MILK" panose="00000500000000000000" pitchFamily="50" charset="0"/>
              </a:rPr>
              <a:t>FUNCIONAVAM, PORÉM CAUSAVAM ALGUM PROBLEMA RELACIONADO A KEYFRAMES NOS BONES QUANDO COLOCADO NO MAYA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LEMON MILK" panose="00000500000000000000" pitchFamily="50" charset="0"/>
              </a:rPr>
              <a:t>Abandonada a ideia do </a:t>
            </a:r>
            <a:r>
              <a:rPr lang="pt-BR" dirty="0" err="1">
                <a:latin typeface="LEMON MILK" panose="00000500000000000000" pitchFamily="50" charset="0"/>
              </a:rPr>
              <a:t>accurig</a:t>
            </a:r>
            <a:r>
              <a:rPr lang="pt-BR" dirty="0">
                <a:latin typeface="LEMON MILK" panose="00000500000000000000" pitchFamily="50" charset="0"/>
              </a:rPr>
              <a:t>, foi utilizado o </a:t>
            </a:r>
            <a:r>
              <a:rPr lang="pt-BR" dirty="0" err="1">
                <a:latin typeface="LEMON MILK" panose="00000500000000000000" pitchFamily="50" charset="0"/>
              </a:rPr>
              <a:t>mixamo</a:t>
            </a: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LEMON MILK" panose="00000500000000000000" pitchFamily="50" charset="0"/>
              </a:rPr>
              <a:t>Funcionou perfeitamente, e criou um </a:t>
            </a:r>
            <a:r>
              <a:rPr lang="pt-BR" dirty="0" err="1">
                <a:latin typeface="LEMON MILK" panose="00000500000000000000" pitchFamily="50" charset="0"/>
              </a:rPr>
              <a:t>rigging</a:t>
            </a:r>
            <a:r>
              <a:rPr lang="pt-BR" dirty="0">
                <a:latin typeface="LEMON MILK" panose="00000500000000000000" pitchFamily="50" charset="0"/>
              </a:rPr>
              <a:t> de forma rápida e eficiente.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LEMON MILK" panose="00000500000000000000" pitchFamily="50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3E29FF-EE9B-052E-71E3-1A3E607E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79" y="762771"/>
            <a:ext cx="2409883" cy="405663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5C279FD-85C8-56FD-35AA-4CA3A80C3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662" y="273653"/>
            <a:ext cx="2979284" cy="59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7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674FB-5E5E-BDC3-1162-5451245C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LEMON MILK" panose="00000500000000000000" pitchFamily="50" charset="0"/>
              </a:rPr>
              <a:t>animação</a:t>
            </a:r>
            <a:br>
              <a:rPr lang="pt-BR" dirty="0">
                <a:latin typeface="LEMON MILK" panose="00000500000000000000" pitchFamily="50" charset="0"/>
              </a:rPr>
            </a:br>
            <a:r>
              <a:rPr lang="pt-BR" sz="1100" dirty="0" err="1">
                <a:latin typeface="LEMON MILK" panose="00000500000000000000" pitchFamily="50" charset="0"/>
              </a:rPr>
              <a:t>omen</a:t>
            </a:r>
            <a:r>
              <a:rPr lang="pt-BR" sz="1100" dirty="0">
                <a:latin typeface="LEMON MILK" panose="00000500000000000000" pitchFamily="50" charset="0"/>
              </a:rPr>
              <a:t> - </a:t>
            </a:r>
            <a:r>
              <a:rPr lang="pt-BR" sz="1100" dirty="0" err="1">
                <a:latin typeface="LEMON MILK" panose="00000500000000000000" pitchFamily="50" charset="0"/>
              </a:rPr>
              <a:t>valorant</a:t>
            </a:r>
            <a:endParaRPr lang="pt-BR" dirty="0">
              <a:latin typeface="LEMON MILK" panose="00000500000000000000" pitchFamily="50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29D64E-70D6-58B6-34A3-CCA6B58A8CC8}"/>
              </a:ext>
            </a:extLst>
          </p:cNvPr>
          <p:cNvSpPr txBox="1"/>
          <p:nvPr/>
        </p:nvSpPr>
        <p:spPr>
          <a:xfrm>
            <a:off x="838199" y="1890104"/>
            <a:ext cx="54558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LEMON MILK" panose="00000500000000000000" pitchFamily="50" charset="0"/>
              </a:rPr>
              <a:t>Encontradas no próprio </a:t>
            </a:r>
            <a:r>
              <a:rPr lang="pt-BR" dirty="0" err="1">
                <a:latin typeface="LEMON MILK" panose="00000500000000000000" pitchFamily="50" charset="0"/>
              </a:rPr>
              <a:t>mixamo</a:t>
            </a: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LEMON MILK" panose="00000500000000000000" pitchFamily="50" charset="0"/>
              </a:rPr>
              <a:t>Podiam ser exportadas já conectadas ao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LEMON MILK" panose="00000500000000000000" pitchFamily="50" charset="0"/>
              </a:rPr>
              <a:t>Link da animação com o avatar dentro da </a:t>
            </a:r>
            <a:r>
              <a:rPr lang="pt-BR" dirty="0" err="1">
                <a:latin typeface="LEMON MILK" panose="00000500000000000000" pitchFamily="50" charset="0"/>
              </a:rPr>
              <a:t>unity</a:t>
            </a: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LEMON MILK" panose="00000500000000000000" pitchFamily="50" charset="0"/>
              </a:rPr>
              <a:t>Clipes e transições Só precisavam ser configuradas no </a:t>
            </a:r>
            <a:r>
              <a:rPr lang="pt-BR" dirty="0" err="1">
                <a:latin typeface="LEMON MILK" panose="00000500000000000000" pitchFamily="50" charset="0"/>
              </a:rPr>
              <a:t>animator</a:t>
            </a:r>
            <a:r>
              <a:rPr lang="pt-BR" dirty="0">
                <a:latin typeface="LEMON MILK" panose="00000500000000000000" pitchFamily="50" charset="0"/>
              </a:rPr>
              <a:t> da 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LEMON MILK" panose="00000500000000000000" pitchFamily="50" charset="0"/>
              </a:rPr>
              <a:t>São chamadas através de trigger feitos via script para cada tecla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D7F9CF-DD97-40FE-3605-B49D185A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06" y="1996273"/>
            <a:ext cx="1790950" cy="24196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57B7B4-DEC3-DE57-FABB-F59DFFD4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185" y="1230272"/>
            <a:ext cx="3546181" cy="42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9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674FB-5E5E-BDC3-1162-5451245C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LEMON MILK" panose="00000500000000000000" pitchFamily="50" charset="0"/>
              </a:rPr>
              <a:t>cena</a:t>
            </a:r>
            <a:br>
              <a:rPr lang="pt-BR" dirty="0">
                <a:latin typeface="LEMON MILK" panose="00000500000000000000" pitchFamily="50" charset="0"/>
              </a:rPr>
            </a:br>
            <a:r>
              <a:rPr lang="pt-BR" sz="1100" dirty="0" err="1">
                <a:latin typeface="LEMON MILK" panose="00000500000000000000" pitchFamily="50" charset="0"/>
              </a:rPr>
              <a:t>omen</a:t>
            </a:r>
            <a:r>
              <a:rPr lang="pt-BR" sz="1100" dirty="0">
                <a:latin typeface="LEMON MILK" panose="00000500000000000000" pitchFamily="50" charset="0"/>
              </a:rPr>
              <a:t> - </a:t>
            </a:r>
            <a:r>
              <a:rPr lang="pt-BR" sz="1100" dirty="0" err="1">
                <a:latin typeface="LEMON MILK" panose="00000500000000000000" pitchFamily="50" charset="0"/>
              </a:rPr>
              <a:t>valorant</a:t>
            </a:r>
            <a:endParaRPr lang="pt-BR" dirty="0">
              <a:latin typeface="LEMON MILK" panose="00000500000000000000" pitchFamily="50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29D64E-70D6-58B6-34A3-CCA6B58A8CC8}"/>
              </a:ext>
            </a:extLst>
          </p:cNvPr>
          <p:cNvSpPr txBox="1"/>
          <p:nvPr/>
        </p:nvSpPr>
        <p:spPr>
          <a:xfrm>
            <a:off x="838199" y="1890104"/>
            <a:ext cx="5455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LEMON MILK" panose="00000500000000000000" pitchFamily="50" charset="0"/>
              </a:rPr>
              <a:t>Feita na </a:t>
            </a:r>
            <a:r>
              <a:rPr lang="pt-BR" dirty="0" err="1">
                <a:latin typeface="LEMON MILK" panose="00000500000000000000" pitchFamily="50" charset="0"/>
              </a:rPr>
              <a:t>unity</a:t>
            </a: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LEMON MILK" panose="00000500000000000000" pitchFamily="50" charset="0"/>
              </a:rPr>
              <a:t>Movimentos anexados a teclas, dando a mim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LEMON MILK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LEMON MILK" panose="00000500000000000000" pitchFamily="50" charset="0"/>
              </a:rPr>
              <a:t>Músicas controladas por um </a:t>
            </a:r>
            <a:r>
              <a:rPr lang="pt-BR" dirty="0" err="1">
                <a:latin typeface="LEMON MILK" panose="00000500000000000000" pitchFamily="50" charset="0"/>
              </a:rPr>
              <a:t>audiomanager</a:t>
            </a:r>
            <a:r>
              <a:rPr lang="pt-BR" dirty="0">
                <a:latin typeface="LEMON MILK" panose="00000500000000000000" pitchFamily="50" charset="0"/>
              </a:rPr>
              <a:t> na cena, e podem ser alteradas com a tecla espaço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D7F9CF-DD97-40FE-3605-B49D185A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06" y="1996273"/>
            <a:ext cx="1790950" cy="24196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57B7B4-DEC3-DE57-FABB-F59DFFD4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185" y="1230272"/>
            <a:ext cx="3546181" cy="42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13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173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LEMON MILK</vt:lpstr>
      <vt:lpstr>LEMON MILK Light</vt:lpstr>
      <vt:lpstr>Tema do Office</vt:lpstr>
      <vt:lpstr>Animação Computadorizada :  Auto Rigging e Animação</vt:lpstr>
      <vt:lpstr>MODELO omen - valorant</vt:lpstr>
      <vt:lpstr>AUTO RIGGING omen - valorant</vt:lpstr>
      <vt:lpstr>animação omen - valorant</vt:lpstr>
      <vt:lpstr>cena omen - valorant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Animação Computadorizada :  Auto Rigging e Animação</dc:title>
  <dc:creator>Alberto Zolet</dc:creator>
  <cp:lastModifiedBy>Alberto Zolet</cp:lastModifiedBy>
  <cp:revision>1</cp:revision>
  <dcterms:created xsi:type="dcterms:W3CDTF">2022-11-01T21:06:43Z</dcterms:created>
  <dcterms:modified xsi:type="dcterms:W3CDTF">2022-11-02T10:51:03Z</dcterms:modified>
</cp:coreProperties>
</file>