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0E5EB14-7577-4105-B2F2-6A549CF33CBF}" type="datetimeFigureOut">
              <a:rPr lang="en-US" smtClean="0"/>
              <a:t>11/8/2022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85548EF7-35DB-4546-9D69-804358C0CB30}"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E5EB14-7577-4105-B2F2-6A549CF33CBF}" type="datetimeFigureOut">
              <a:rPr lang="en-US" smtClean="0"/>
              <a:t>11/8/2022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548EF7-35DB-4546-9D69-804358C0CB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E5EB14-7577-4105-B2F2-6A549CF33CBF}" type="datetimeFigureOut">
              <a:rPr lang="en-US" smtClean="0"/>
              <a:t>11/8/2022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548EF7-35DB-4546-9D69-804358C0CB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E5EB14-7577-4105-B2F2-6A549CF33CBF}" type="datetimeFigureOut">
              <a:rPr lang="en-US" smtClean="0"/>
              <a:t>11/8/2022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548EF7-35DB-4546-9D69-804358C0CB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0E5EB14-7577-4105-B2F2-6A549CF33CBF}" type="datetimeFigureOut">
              <a:rPr lang="en-US" smtClean="0"/>
              <a:t>11/8/2022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548EF7-35DB-4546-9D69-804358C0CB30}"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E5EB14-7577-4105-B2F2-6A549CF33CBF}" type="datetimeFigureOut">
              <a:rPr lang="en-US" smtClean="0"/>
              <a:t>11/8/2022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548EF7-35DB-4546-9D69-804358C0CB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0E5EB14-7577-4105-B2F2-6A549CF33CBF}" type="datetimeFigureOut">
              <a:rPr lang="en-US" smtClean="0"/>
              <a:t>11/8/2022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5548EF7-35DB-4546-9D69-804358C0CB30}"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0E5EB14-7577-4105-B2F2-6A549CF33CBF}" type="datetimeFigureOut">
              <a:rPr lang="en-US" smtClean="0"/>
              <a:t>11/8/2022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5548EF7-35DB-4546-9D69-804358C0CB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0E5EB14-7577-4105-B2F2-6A549CF33CBF}" type="datetimeFigureOut">
              <a:rPr lang="en-US" smtClean="0"/>
              <a:t>11/8/2022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5548EF7-35DB-4546-9D69-804358C0CB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E5EB14-7577-4105-B2F2-6A549CF33CBF}" type="datetimeFigureOut">
              <a:rPr lang="en-US" smtClean="0"/>
              <a:t>11/8/2022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548EF7-35DB-4546-9D69-804358C0CB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0E5EB14-7577-4105-B2F2-6A549CF33CBF}" type="datetimeFigureOut">
              <a:rPr lang="en-US" smtClean="0"/>
              <a:t>11/8/2022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85548EF7-35DB-4546-9D69-804358C0CB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0E5EB14-7577-4105-B2F2-6A549CF33CBF}" type="datetimeFigureOut">
              <a:rPr lang="en-US" smtClean="0"/>
              <a:t>11/8/2022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85548EF7-35DB-4546-9D69-804358C0CB3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371599"/>
          </a:xfrm>
        </p:spPr>
        <p:txBody>
          <a:bodyPr/>
          <a:lstStyle/>
          <a:p>
            <a:r>
              <a:rPr lang="en-US" dirty="0" smtClean="0"/>
              <a:t> </a:t>
            </a:r>
            <a:r>
              <a:rPr lang="en-US" i="1" dirty="0" smtClean="0">
                <a:latin typeface="Baskerville Old Face" pitchFamily="18" charset="0"/>
              </a:rPr>
              <a:t>COVID-19</a:t>
            </a:r>
            <a:endParaRPr lang="en-US" i="1" dirty="0">
              <a:latin typeface="Baskerville Old Face" pitchFamily="18" charset="0"/>
            </a:endParaRPr>
          </a:p>
        </p:txBody>
      </p:sp>
      <p:sp>
        <p:nvSpPr>
          <p:cNvPr id="3" name="Subtitle 2"/>
          <p:cNvSpPr>
            <a:spLocks noGrp="1"/>
          </p:cNvSpPr>
          <p:nvPr>
            <p:ph type="subTitle" idx="1"/>
          </p:nvPr>
        </p:nvSpPr>
        <p:spPr>
          <a:xfrm>
            <a:off x="838200" y="990600"/>
            <a:ext cx="7467600" cy="6553200"/>
          </a:xfrm>
        </p:spPr>
        <p:txBody>
          <a:bodyPr>
            <a:normAutofit fontScale="92500" lnSpcReduction="10000"/>
          </a:bodyPr>
          <a:lstStyle/>
          <a:p>
            <a:pPr>
              <a:buFont typeface="Wingdings" pitchFamily="2" charset="2"/>
              <a:buChar char="v"/>
            </a:pPr>
            <a:endParaRPr lang="en-US" i="1" dirty="0" smtClean="0"/>
          </a:p>
          <a:p>
            <a:r>
              <a:rPr lang="en-US" i="1" dirty="0" smtClean="0"/>
              <a:t>The Covid-19 pandemic was a deadly pandemic that affected the lives of millions of people. A lot of people lost their lives, and some people lost their jobs and lost their entire families due to the pandemic. Many warriors like the doctors, frontline workers, etc., lost their lives due to the pandemic.</a:t>
            </a:r>
          </a:p>
          <a:p>
            <a:r>
              <a:rPr lang="en-US" i="1" dirty="0" smtClean="0"/>
              <a:t>  </a:t>
            </a:r>
          </a:p>
          <a:p>
            <a:pPr fontAlgn="base">
              <a:buFont typeface="Wingdings" pitchFamily="2" charset="2"/>
              <a:buChar char="Ø"/>
            </a:pPr>
            <a:r>
              <a:rPr lang="en-US" i="1" dirty="0" smtClean="0"/>
              <a:t>  </a:t>
            </a:r>
            <a:r>
              <a:rPr lang="en-US" b="1" i="1" dirty="0" smtClean="0"/>
              <a:t>How to Protect Yourself from COVID-19</a:t>
            </a:r>
          </a:p>
          <a:p>
            <a:pPr fontAlgn="base"/>
            <a:endParaRPr lang="en-US" b="1" i="1" dirty="0" smtClean="0"/>
          </a:p>
          <a:p>
            <a:pPr fontAlgn="base">
              <a:buFont typeface="Wingdings" pitchFamily="2" charset="2"/>
              <a:buChar char="v"/>
            </a:pPr>
            <a:r>
              <a:rPr lang="en-US" dirty="0" smtClean="0"/>
              <a:t> The symptoms that are currently being seen with COVID-19 are fever and respiratory symptoms such as cough and shortness of breath. To help prevent the spread of germs, you should:</a:t>
            </a:r>
          </a:p>
          <a:p>
            <a:pPr fontAlgn="base"/>
            <a:r>
              <a:rPr lang="en-US" dirty="0" smtClean="0"/>
              <a:t>Multiple times a day, wash your hands often with soap and water for at least 20 seconds, especially after going to the bathroom, before eating, and after blowing your nose, coughing, or sneezing.</a:t>
            </a:r>
          </a:p>
          <a:p>
            <a:pPr fontAlgn="base"/>
            <a:endParaRPr lang="en-US" dirty="0" smtClean="0"/>
          </a:p>
          <a:p>
            <a:pPr fontAlgn="base">
              <a:buFont typeface="Wingdings" pitchFamily="2" charset="2"/>
              <a:buChar char="v"/>
            </a:pPr>
            <a:r>
              <a:rPr lang="en-US" dirty="0" smtClean="0"/>
              <a:t>Avoid close contact with people who are sick.</a:t>
            </a:r>
          </a:p>
          <a:p>
            <a:pPr fontAlgn="base">
              <a:buFont typeface="Wingdings" pitchFamily="2" charset="2"/>
              <a:buChar char="v"/>
            </a:pPr>
            <a:endParaRPr lang="en-US" dirty="0" smtClean="0"/>
          </a:p>
          <a:p>
            <a:pPr fontAlgn="base">
              <a:buFont typeface="Wingdings" pitchFamily="2" charset="2"/>
              <a:buChar char="v"/>
            </a:pPr>
            <a:r>
              <a:rPr lang="en-US" dirty="0" smtClean="0"/>
              <a:t>Avoid touching your eyes, nose, and mouth with unwashed hands.</a:t>
            </a:r>
          </a:p>
          <a:p>
            <a:pPr fontAlgn="base"/>
            <a:r>
              <a:rPr lang="en-US" dirty="0" smtClean="0"/>
              <a:t>Clean and disinfect frequently touched objects and surfaces.</a:t>
            </a:r>
          </a:p>
          <a:p>
            <a:pPr fontAlgn="base">
              <a:buFont typeface="Wingdings" pitchFamily="2" charset="2"/>
              <a:buChar char="v"/>
            </a:pPr>
            <a:r>
              <a:rPr lang="en-US" dirty="0" smtClean="0"/>
              <a:t>Use an alcohol-based hand sanitizer with at least 60% alcohol if you have symptoms of acute respiratory illness.</a:t>
            </a:r>
          </a:p>
          <a:p>
            <a:pPr fontAlgn="base">
              <a:buFont typeface="Wingdings" pitchFamily="2" charset="2"/>
              <a:buChar char="v"/>
            </a:pPr>
            <a:endParaRPr lang="en-US" dirty="0" smtClean="0"/>
          </a:p>
          <a:p>
            <a:pPr fontAlgn="base">
              <a:buFont typeface="Wingdings" pitchFamily="2" charset="2"/>
              <a:buChar char="v"/>
            </a:pPr>
            <a:r>
              <a:rPr lang="en-US" dirty="0" smtClean="0"/>
              <a:t>Stay home from work or school until you are free of fever, signs of a fever, </a:t>
            </a:r>
          </a:p>
          <a:p>
            <a:endParaRPr lang="en-US" dirty="0" smtClean="0"/>
          </a:p>
          <a:p>
            <a:endParaRPr lang="en-US" dirty="0" smtClean="0"/>
          </a:p>
          <a:p>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C:\Users\38\Desktop\R.jpg"/>
          <p:cNvPicPr>
            <a:picLocks noChangeAspect="1" noChangeArrowheads="1"/>
          </p:cNvPicPr>
          <p:nvPr/>
        </p:nvPicPr>
        <p:blipFill>
          <a:blip r:embed="rId2"/>
          <a:srcRect/>
          <a:stretch>
            <a:fillRect/>
          </a:stretch>
        </p:blipFill>
        <p:spPr bwMode="auto">
          <a:xfrm>
            <a:off x="2057400" y="324379"/>
            <a:ext cx="5198042" cy="6533621"/>
          </a:xfrm>
          <a:prstGeom prst="rect">
            <a:avLst/>
          </a:prstGeom>
        </p:spPr>
        <p:style>
          <a:lnRef idx="1">
            <a:schemeClr val="accent4"/>
          </a:lnRef>
          <a:fillRef idx="2">
            <a:schemeClr val="accent4"/>
          </a:fillRef>
          <a:effectRef idx="1">
            <a:schemeClr val="accent4"/>
          </a:effectRef>
          <a:fontRef idx="minor">
            <a:schemeClr val="dk1"/>
          </a:fontRef>
        </p:style>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90</TotalTime>
  <Words>212</Words>
  <Application>Microsoft Office PowerPoint</Application>
  <PresentationFormat>On-screen Show (4:3)</PresentationFormat>
  <Paragraphs>17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Metro</vt:lpstr>
      <vt:lpstr> COVID-19</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38</dc:creator>
  <cp:lastModifiedBy>38</cp:lastModifiedBy>
  <cp:revision>10</cp:revision>
  <dcterms:created xsi:type="dcterms:W3CDTF">2022-11-09T03:41:20Z</dcterms:created>
  <dcterms:modified xsi:type="dcterms:W3CDTF">2022-11-09T05:12:09Z</dcterms:modified>
</cp:coreProperties>
</file>