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17"/>
  </p:notesMasterIdLst>
  <p:handoutMasterIdLst>
    <p:handoutMasterId r:id="rId18"/>
  </p:handoutMasterIdLst>
  <p:sldIdLst>
    <p:sldId id="296" r:id="rId5"/>
    <p:sldId id="295" r:id="rId6"/>
    <p:sldId id="299" r:id="rId7"/>
    <p:sldId id="298" r:id="rId8"/>
    <p:sldId id="312" r:id="rId9"/>
    <p:sldId id="302" r:id="rId10"/>
    <p:sldId id="313" r:id="rId11"/>
    <p:sldId id="318" r:id="rId12"/>
    <p:sldId id="314" r:id="rId13"/>
    <p:sldId id="315" r:id="rId14"/>
    <p:sldId id="316"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26" autoAdjust="0"/>
  </p:normalViewPr>
  <p:slideViewPr>
    <p:cSldViewPr snapToGrid="0">
      <p:cViewPr varScale="1">
        <p:scale>
          <a:sx n="88" d="100"/>
          <a:sy n="88" d="100"/>
        </p:scale>
        <p:origin x="-56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8/10/relationships/authors" Target="authors.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pPr/>
              <a:t>9/6/2024</a:t>
            </a:fld>
            <a:endParaRPr lang="en-US" dirty="0"/>
          </a:p>
        </p:txBody>
      </p:sp>
      <p:sp>
        <p:nvSpPr>
          <p:cNvPr id="4" name="Footer Placeholder 3">
            <a:extLst>
              <a:ext uri="{FF2B5EF4-FFF2-40B4-BE49-F238E27FC236}">
                <a16:creationId xmlns:a16="http://schemas.microsoft.com/office/drawing/2014/main"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pPr/>
              <a:t>‹#›</a:t>
            </a:fld>
            <a:endParaRPr lang="en-US" dirty="0"/>
          </a:p>
        </p:txBody>
      </p:sp>
    </p:spTree>
    <p:extLst>
      <p:ext uri="{BB962C8B-B14F-4D97-AF65-F5344CB8AC3E}">
        <p14:creationId xmlns:p14="http://schemas.microsoft.com/office/powerpoint/2010/main"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pPr/>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pPr/>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1</a:t>
            </a:fld>
            <a:endParaRPr lang="en-US" dirty="0"/>
          </a:p>
        </p:txBody>
      </p:sp>
    </p:spTree>
    <p:extLst>
      <p:ext uri="{BB962C8B-B14F-4D97-AF65-F5344CB8AC3E}">
        <p14:creationId xmlns:p14="http://schemas.microsoft.com/office/powerpoint/2010/main"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3</a:t>
            </a:fld>
            <a:endParaRPr lang="en-US" dirty="0"/>
          </a:p>
        </p:txBody>
      </p:sp>
    </p:spTree>
    <p:extLst>
      <p:ext uri="{BB962C8B-B14F-4D97-AF65-F5344CB8AC3E}">
        <p14:creationId xmlns:p14="http://schemas.microsoft.com/office/powerpoint/2010/main" val="329344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599583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07378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335180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id="{9829D3BA-2CE1-52FA-09B7-96BDEAF530CE}"/>
              </a:ext>
              <a:ext uri="{C183D7F6-B498-43B3-948B-1728B52AA6E4}">
                <adec:decorative xmlns:adec="http://schemas.microsoft.com/office/drawing/2017/decorative"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id="{4253DD31-8C23-CEA0-7016-E263E3AE4D48}"/>
              </a:ext>
              <a:ext uri="{C183D7F6-B498-43B3-948B-1728B52AA6E4}">
                <adec:decorative xmlns:adec="http://schemas.microsoft.com/office/drawing/2017/decorative"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0294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26165" y="189782"/>
            <a:ext cx="5219086" cy="383013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1150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E402A4-F264-4871-DFF1-9A34F1F199C2}"/>
              </a:ext>
              <a:ext uri="{C183D7F6-B498-43B3-948B-1728B52AA6E4}">
                <adec:decorative xmlns:adec="http://schemas.microsoft.com/office/drawing/2017/decorative" val="1"/>
              </a:ext>
            </a:extLst>
          </p:cNvPr>
          <p:cNvGrpSpPr/>
          <p:nvPr userDrawn="1"/>
        </p:nvGrpSpPr>
        <p:grpSpPr>
          <a:xfrm>
            <a:off x="-30482" y="0"/>
            <a:ext cx="12252955" cy="6858000"/>
            <a:chOff x="-30482" y="0"/>
            <a:chExt cx="12252955"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425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30482" y="0"/>
              <a:ext cx="6553723"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50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741872" y="548640"/>
            <a:ext cx="5538158" cy="5810678"/>
          </a:xfrm>
        </p:spPr>
        <p:txBody>
          <a:bodyPr anchor="ctr" anchorCtr="0"/>
          <a:lstStyle>
            <a:lvl1pPr algn="l">
              <a:defRPr baseline="0"/>
            </a:lvl1pPr>
          </a:lstStyle>
          <a:p>
            <a:r>
              <a:rPr lang="en-US" dirty="0"/>
              <a:t>Click to add title</a:t>
            </a:r>
          </a:p>
        </p:txBody>
      </p:sp>
      <p:sp>
        <p:nvSpPr>
          <p:cNvPr id="14" name="Picture Placeholder 13">
            <a:extLst>
              <a:ext uri="{FF2B5EF4-FFF2-40B4-BE49-F238E27FC236}">
                <a16:creationId xmlns:a16="http://schemas.microsoft.com/office/drawing/2014/main" id="{E5A540C6-9611-36DF-E763-4F4D9F619037}"/>
              </a:ext>
            </a:extLst>
          </p:cNvPr>
          <p:cNvSpPr>
            <a:spLocks noGrp="1"/>
          </p:cNvSpPr>
          <p:nvPr>
            <p:ph type="pic" sz="quarter" idx="13"/>
          </p:nvPr>
        </p:nvSpPr>
        <p:spPr>
          <a:xfrm>
            <a:off x="6523243" y="948047"/>
            <a:ext cx="2711967" cy="5431330"/>
          </a:xfrm>
          <a:custGeom>
            <a:avLst/>
            <a:gdLst>
              <a:gd name="connsiteX0" fmla="*/ 0 w 2711967"/>
              <a:gd name="connsiteY0" fmla="*/ 0 h 5431330"/>
              <a:gd name="connsiteX1" fmla="*/ 275450 w 2711967"/>
              <a:gd name="connsiteY1" fmla="*/ 13918 h 5431330"/>
              <a:gd name="connsiteX2" fmla="*/ 2711967 w 2711967"/>
              <a:gd name="connsiteY2" fmla="*/ 2715665 h 5431330"/>
              <a:gd name="connsiteX3" fmla="*/ 275450 w 2711967"/>
              <a:gd name="connsiteY3" fmla="*/ 5417412 h 5431330"/>
              <a:gd name="connsiteX4" fmla="*/ 0 w 2711967"/>
              <a:gd name="connsiteY4" fmla="*/ 5431330 h 543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967" h="5431330">
                <a:moveTo>
                  <a:pt x="0" y="0"/>
                </a:moveTo>
                <a:lnTo>
                  <a:pt x="275450" y="13918"/>
                </a:lnTo>
                <a:cubicBezTo>
                  <a:pt x="1644006" y="152993"/>
                  <a:pt x="2711967" y="1309531"/>
                  <a:pt x="2711967" y="2715665"/>
                </a:cubicBezTo>
                <a:cubicBezTo>
                  <a:pt x="2711967" y="4121800"/>
                  <a:pt x="1644006" y="5278338"/>
                  <a:pt x="275450" y="5417412"/>
                </a:cubicBezTo>
                <a:lnTo>
                  <a:pt x="0" y="5431330"/>
                </a:lnTo>
                <a:close/>
              </a:path>
            </a:pathLst>
          </a:custGeom>
          <a:solidFill>
            <a:schemeClr val="accent6"/>
          </a:solidFill>
        </p:spPr>
        <p:txBody>
          <a:bodyPr wrap="square" tIns="1645920" rIns="18288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2476935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590550"/>
            <a:ext cx="10241280" cy="1439418"/>
          </a:xfrm>
        </p:spPr>
        <p:txBody>
          <a:bodyPr/>
          <a:lstStyle>
            <a:lvl1pPr algn="ctr">
              <a:defRPr baseline="0"/>
            </a:lvl1pPr>
          </a:lstStyle>
          <a:p>
            <a:r>
              <a:rPr lang="en-US" dirty="0"/>
              <a:t>Click to add title</a:t>
            </a:r>
          </a:p>
        </p:txBody>
      </p:sp>
      <p:sp>
        <p:nvSpPr>
          <p:cNvPr id="4" name="Text Placeholder 3">
            <a:extLst>
              <a:ext uri="{FF2B5EF4-FFF2-40B4-BE49-F238E27FC236}">
                <a16:creationId xmlns:a16="http://schemas.microsoft.com/office/drawing/2014/main" id="{3F0D9302-4099-D96F-C590-EF27DFFCD145}"/>
              </a:ext>
            </a:extLst>
          </p:cNvPr>
          <p:cNvSpPr>
            <a:spLocks noGrp="1"/>
          </p:cNvSpPr>
          <p:nvPr>
            <p:ph type="body" sz="quarter" idx="14" hasCustomPrompt="1"/>
          </p:nvPr>
        </p:nvSpPr>
        <p:spPr>
          <a:xfrm>
            <a:off x="975360" y="2408517"/>
            <a:ext cx="10241280" cy="832393"/>
          </a:xfrm>
        </p:spPr>
        <p:txBody>
          <a:bodyPr>
            <a:normAutofit/>
          </a:bodyPr>
          <a:lstStyle>
            <a:lvl1pPr marL="0" indent="0" algn="ctr">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tIns="36576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7340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17809"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30936" y="80592"/>
            <a:ext cx="5168348" cy="3710115"/>
          </a:xfrm>
        </p:spPr>
        <p:txBody>
          <a:bodyPr/>
          <a:lstStyle/>
          <a:p>
            <a:endParaRPr lang="en-US" dirty="0"/>
          </a:p>
        </p:txBody>
      </p:sp>
      <p:sp>
        <p:nvSpPr>
          <p:cNvPr id="6" name="Content Placeholder 6">
            <a:extLst>
              <a:ext uri="{FF2B5EF4-FFF2-40B4-BE49-F238E27FC236}">
                <a16:creationId xmlns:a16="http://schemas.microsoft.com/office/drawing/2014/main" id="{D23A755B-04DF-191D-5B87-B81FF2D55322}"/>
              </a:ext>
            </a:extLst>
          </p:cNvPr>
          <p:cNvSpPr>
            <a:spLocks noGrp="1"/>
          </p:cNvSpPr>
          <p:nvPr>
            <p:ph sz="quarter" idx="17" hasCustomPrompt="1"/>
          </p:nvPr>
        </p:nvSpPr>
        <p:spPr>
          <a:xfrm>
            <a:off x="6578502" y="102442"/>
            <a:ext cx="5089242" cy="6177587"/>
          </a:xfrm>
        </p:spPr>
        <p:txBody>
          <a:bodyPr anchor="ctr">
            <a:noAutofit/>
          </a:bodyPr>
          <a:lstStyle>
            <a:lvl1pPr marL="0" indent="0">
              <a:buNone/>
              <a:defRPr sz="2000">
                <a:solidFill>
                  <a:schemeClr val="tx1"/>
                </a:solidFill>
                <a:latin typeface="+mj-lt"/>
              </a:defRPr>
            </a:lvl1pPr>
            <a:lvl2pPr marL="742950" indent="-285750">
              <a:buFont typeface="Arial" panose="020B0604020202020204" pitchFamily="34" charset="0"/>
              <a:buChar char="•"/>
              <a:defRPr sz="2000">
                <a:latin typeface="+mj-lt"/>
              </a:defRPr>
            </a:lvl2pPr>
            <a:lvl3pPr marL="1200150" indent="-285750">
              <a:buFont typeface="Arial" panose="020B0604020202020204" pitchFamily="34" charset="0"/>
              <a:buChar char="•"/>
              <a:defRPr sz="2000">
                <a:latin typeface="+mj-lt"/>
              </a:defRPr>
            </a:lvl3pPr>
            <a:lvl4pPr marL="1657350" indent="-285750">
              <a:buFont typeface="Arial" panose="020B0604020202020204" pitchFamily="34" charset="0"/>
              <a:buChar char="•"/>
              <a:defRPr sz="2000">
                <a:latin typeface="+mj-lt"/>
              </a:defRPr>
            </a:lvl4pPr>
            <a:lvl5pPr marL="2114550" indent="-285750">
              <a:buFont typeface="Arial" panose="020B0604020202020204" pitchFamily="34" charset="0"/>
              <a:buChar char="•"/>
              <a:defRPr sz="20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1625606" y="1707902"/>
            <a:ext cx="3708411" cy="457200"/>
          </a:xfrm>
        </p:spPr>
        <p:txBody>
          <a:bodyPr/>
          <a:lstStyle>
            <a:lvl1pPr>
              <a:defRPr>
                <a:solidFill>
                  <a:schemeClr val="bg1"/>
                </a:solidFill>
              </a:defRPr>
            </a:lvl1pPr>
          </a:lstStyle>
          <a:p>
            <a:r>
              <a:rPr lang="en-US" dirty="0"/>
              <a:t>Presentation Title</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2525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FB616C3-0961-9B6D-36D6-B2839AC86E6D}"/>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1" y="0"/>
              <a:ext cx="5699229"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grpSp>
          <p:nvGrpSpPr>
            <p:cNvPr id="3" name="Group 2">
              <a:extLst>
                <a:ext uri="{FF2B5EF4-FFF2-40B4-BE49-F238E27FC236}">
                  <a16:creationId xmlns:a16="http://schemas.microsoft.com/office/drawing/2014/main" id="{2F31AF05-E572-B087-8746-089966AF623A}"/>
                </a:ext>
              </a:extLst>
            </p:cNvPr>
            <p:cNvGrpSpPr/>
            <p:nvPr userDrawn="1"/>
          </p:nvGrpSpPr>
          <p:grpSpPr>
            <a:xfrm flipH="1">
              <a:off x="0" y="469850"/>
              <a:ext cx="8399763" cy="6388148"/>
              <a:chOff x="3822710" y="469850"/>
              <a:chExt cx="8399763" cy="6388148"/>
            </a:xfrm>
          </p:grpSpPr>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25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6191250" y="548640"/>
            <a:ext cx="5486400" cy="3651513"/>
          </a:xfrm>
        </p:spPr>
        <p:txBody>
          <a:bodyPr anchor="b" anchorCtr="0"/>
          <a:lstStyle>
            <a:lvl1pPr algn="l">
              <a:defRPr baseline="0"/>
            </a:lvl1pPr>
          </a:lstStyle>
          <a:p>
            <a:r>
              <a:rPr lang="en-US" dirty="0"/>
              <a:t>Click to add title</a:t>
            </a:r>
          </a:p>
        </p:txBody>
      </p:sp>
      <p:sp>
        <p:nvSpPr>
          <p:cNvPr id="4" name="Text Placeholder 3">
            <a:extLst>
              <a:ext uri="{FF2B5EF4-FFF2-40B4-BE49-F238E27FC236}">
                <a16:creationId xmlns:a16="http://schemas.microsoft.com/office/drawing/2014/main" id="{2E66F428-2517-EC05-3F5E-08602DD4DAB2}"/>
              </a:ext>
            </a:extLst>
          </p:cNvPr>
          <p:cNvSpPr>
            <a:spLocks noGrp="1"/>
          </p:cNvSpPr>
          <p:nvPr>
            <p:ph type="body" sz="quarter" idx="14" hasCustomPrompt="1"/>
          </p:nvPr>
        </p:nvSpPr>
        <p:spPr>
          <a:xfrm>
            <a:off x="6191250" y="4453466"/>
            <a:ext cx="5486400" cy="1855893"/>
          </a:xfrm>
        </p:spPr>
        <p:txBody>
          <a:bodyPr>
            <a:normAutofit/>
          </a:bodyPr>
          <a:lstStyle>
            <a:lvl1pPr marL="0" indent="0" algn="l">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Tree>
    <p:extLst>
      <p:ext uri="{BB962C8B-B14F-4D97-AF65-F5344CB8AC3E}">
        <p14:creationId xmlns:p14="http://schemas.microsoft.com/office/powerpoint/2010/main" val="2669998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column (comparison slide)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975360" y="795528"/>
            <a:ext cx="10241280"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950889" y="1033185"/>
            <a:ext cx="2358977"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974172"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94879934-FAC6-CBA9-F178-98B8359AD3BE}"/>
              </a:ext>
            </a:extLst>
          </p:cNvPr>
          <p:cNvSpPr>
            <a:spLocks noGrp="1"/>
          </p:cNvSpPr>
          <p:nvPr>
            <p:ph idx="14" hasCustomPrompt="1"/>
          </p:nvPr>
        </p:nvSpPr>
        <p:spPr>
          <a:xfrm>
            <a:off x="6371754"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64217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dirty="0"/>
              <a:t>Click icon to add picture</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53234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64612724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6078485"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619461" y="548640"/>
            <a:ext cx="5148469" cy="3291840"/>
          </a:xfrm>
        </p:spPr>
        <p:txBody>
          <a:bodyPr/>
          <a:lstStyle/>
          <a:p>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881933" y="964229"/>
            <a:ext cx="2221066" cy="457200"/>
          </a:xfrm>
        </p:spPr>
        <p:txBody>
          <a:bodyPr/>
          <a:lstStyle>
            <a:lvl1pPr>
              <a:defRPr>
                <a:solidFill>
                  <a:schemeClr val="tx1"/>
                </a:solidFill>
              </a:defRPr>
            </a:lvl1pPr>
          </a:lstStyle>
          <a:p>
            <a:r>
              <a:rPr lang="en-US" dirty="0"/>
              <a:t>Presentation Title</a:t>
            </a:r>
          </a:p>
        </p:txBody>
      </p:sp>
      <p:sp>
        <p:nvSpPr>
          <p:cNvPr id="8" name="Content Placeholder 2">
            <a:extLst>
              <a:ext uri="{FF2B5EF4-FFF2-40B4-BE49-F238E27FC236}">
                <a16:creationId xmlns:a16="http://schemas.microsoft.com/office/drawing/2014/main" id="{0436F9EE-DD42-562B-C6F8-A748DBD7676C}"/>
              </a:ext>
            </a:extLst>
          </p:cNvPr>
          <p:cNvSpPr>
            <a:spLocks noGrp="1"/>
          </p:cNvSpPr>
          <p:nvPr>
            <p:ph idx="1" hasCustomPrompt="1"/>
          </p:nvPr>
        </p:nvSpPr>
        <p:spPr>
          <a:xfrm>
            <a:off x="731520" y="548541"/>
            <a:ext cx="5029200" cy="1754821"/>
          </a:xfrm>
        </p:spPr>
        <p:txBody>
          <a:bodyPr>
            <a:noAutofit/>
          </a:bodyPr>
          <a:lstStyle>
            <a:lvl1pPr marL="512064" indent="-512064">
              <a:buFont typeface="+mj-lt"/>
              <a:buAutoNum type="arabicPeriod"/>
              <a:defRPr>
                <a:solidFill>
                  <a:schemeClr val="tx1"/>
                </a:solidFill>
              </a:defRPr>
            </a:lvl1pPr>
            <a:lvl2pPr marL="1143000" indent="-457200">
              <a:buFont typeface="+mj-lt"/>
              <a:buAutoNum type="alphaLcPeriod"/>
              <a:defRPr>
                <a:solidFill>
                  <a:schemeClr val="tx1"/>
                </a:solidFill>
              </a:defRPr>
            </a:lvl2pPr>
            <a:lvl3pPr marL="1600200" indent="-342900">
              <a:buFont typeface="+mj-lt"/>
              <a:buAutoNum type="arabicParenR"/>
              <a:defRPr>
                <a:solidFill>
                  <a:schemeClr val="tx1"/>
                </a:solidFill>
              </a:defRPr>
            </a:lvl3pPr>
            <a:lvl4pPr marL="2057400" indent="-342900">
              <a:buFont typeface="+mj-lt"/>
              <a:buAutoNum type="alphaLcParenR"/>
              <a:defRPr>
                <a:solidFill>
                  <a:schemeClr val="tx1"/>
                </a:solidFill>
              </a:defRPr>
            </a:lvl4pPr>
            <a:lvl5pPr marL="2171700" indent="-342900">
              <a:buFont typeface="+mj-lt"/>
              <a:buAutoNum type="arabicPeriod"/>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id="{65EC04E9-710E-36FF-FDD9-AD9A2C4892B2}"/>
              </a:ext>
            </a:extLst>
          </p:cNvPr>
          <p:cNvSpPr>
            <a:spLocks noGrp="1"/>
          </p:cNvSpPr>
          <p:nvPr>
            <p:ph idx="17" hasCustomPrompt="1"/>
          </p:nvPr>
        </p:nvSpPr>
        <p:spPr>
          <a:xfrm>
            <a:off x="728666" y="2477910"/>
            <a:ext cx="5029200" cy="3795570"/>
          </a:xfrm>
        </p:spPr>
        <p:txBody>
          <a:bodyPr>
            <a:noAutofit/>
          </a:bodyPr>
          <a:lstStyle>
            <a:lvl1pPr marL="0" indent="0">
              <a:lnSpc>
                <a:spcPct val="100000"/>
              </a:lnSpc>
              <a:spcBef>
                <a:spcPts val="1000"/>
              </a:spcBef>
              <a:buNone/>
              <a:defRPr>
                <a:solidFill>
                  <a:schemeClr val="tx1"/>
                </a:solidFill>
                <a:latin typeface="+mj-lt"/>
              </a:defRPr>
            </a:lvl1pPr>
            <a:lvl2pPr marL="800100" indent="-342900">
              <a:lnSpc>
                <a:spcPct val="100000"/>
              </a:lnSpc>
              <a:spcBef>
                <a:spcPts val="1000"/>
              </a:spcBef>
              <a:buFont typeface="Arial" panose="020B0604020202020204" pitchFamily="34" charset="0"/>
              <a:buChar char="•"/>
              <a:defRPr>
                <a:solidFill>
                  <a:schemeClr val="tx1"/>
                </a:solidFill>
                <a:latin typeface="+mn-lt"/>
              </a:defRPr>
            </a:lvl2pPr>
            <a:lvl3pPr marL="1200150" indent="-285750">
              <a:lnSpc>
                <a:spcPct val="100000"/>
              </a:lnSpc>
              <a:spcBef>
                <a:spcPts val="1000"/>
              </a:spcBef>
              <a:buFont typeface="Arial" panose="020B0604020202020204" pitchFamily="34" charset="0"/>
              <a:buChar char="•"/>
              <a:defRPr>
                <a:solidFill>
                  <a:schemeClr val="tx1"/>
                </a:solidFill>
                <a:latin typeface="+mn-lt"/>
              </a:defRPr>
            </a:lvl3pPr>
            <a:lvl4pPr marL="1657350" indent="-285750">
              <a:lnSpc>
                <a:spcPct val="100000"/>
              </a:lnSpc>
              <a:spcBef>
                <a:spcPts val="1000"/>
              </a:spcBef>
              <a:buFont typeface="Arial" panose="020B0604020202020204" pitchFamily="34" charset="0"/>
              <a:buChar char="•"/>
              <a:defRPr>
                <a:solidFill>
                  <a:schemeClr val="tx1"/>
                </a:solidFill>
                <a:latin typeface="+mn-lt"/>
              </a:defRPr>
            </a:lvl4pPr>
            <a:lvl5pPr marL="2114550" indent="-285750">
              <a:lnSpc>
                <a:spcPct val="100000"/>
              </a:lnSpc>
              <a:spcBef>
                <a:spcPts val="1000"/>
              </a:spcBef>
              <a:buFont typeface="Arial" panose="020B0604020202020204" pitchFamily="34" charset="0"/>
              <a:buChar char="•"/>
              <a:defRPr>
                <a:solidFill>
                  <a:schemeClr val="tx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13399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and 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731520" y="547358"/>
            <a:ext cx="10924649"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826891" y="909187"/>
            <a:ext cx="2110981"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731520" y="2193277"/>
            <a:ext cx="2633552" cy="3699591"/>
          </a:xfrm>
        </p:spPr>
        <p:txBody>
          <a:bodyPr>
            <a:noAutofit/>
          </a:bodyPr>
          <a:lstStyle>
            <a:lvl1pPr marL="0" indent="0">
              <a:lnSpc>
                <a:spcPct val="100000"/>
              </a:lnSpc>
              <a:buNone/>
              <a:defRPr sz="1800"/>
            </a:lvl1pPr>
            <a:lvl2pPr marL="742950" indent="-285750">
              <a:buFont typeface="Arial" panose="020B0604020202020204" pitchFamily="34" charset="0"/>
              <a:buChar char="•"/>
              <a:defRPr sz="1800"/>
            </a:lvl2pPr>
            <a:lvl3pPr marL="1200150" indent="-285750">
              <a:buFont typeface="Arial" panose="020B0604020202020204" pitchFamily="34" charset="0"/>
              <a:buChar char="•"/>
              <a:defRPr sz="16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4" name="Table Placeholder 13">
            <a:extLst>
              <a:ext uri="{FF2B5EF4-FFF2-40B4-BE49-F238E27FC236}">
                <a16:creationId xmlns:a16="http://schemas.microsoft.com/office/drawing/2014/main" id="{9BEC78A7-502C-725F-1EE1-69E7CFBAD368}"/>
              </a:ext>
            </a:extLst>
          </p:cNvPr>
          <p:cNvSpPr>
            <a:spLocks noGrp="1"/>
          </p:cNvSpPr>
          <p:nvPr>
            <p:ph type="tbl" sz="quarter" idx="15" hasCustomPrompt="1"/>
          </p:nvPr>
        </p:nvSpPr>
        <p:spPr>
          <a:xfrm>
            <a:off x="3840163" y="2193925"/>
            <a:ext cx="7827962" cy="3698875"/>
          </a:xfrm>
        </p:spPr>
        <p:txBody>
          <a:bodyPr/>
          <a:lstStyle>
            <a:lvl1pPr>
              <a:defRPr/>
            </a:lvl1pPr>
          </a:lstStyle>
          <a:p>
            <a:r>
              <a:rPr lang="en-US" dirty="0"/>
              <a:t>Click icon to insert table</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580044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3">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16200000">
            <a:off x="5771278" y="445231"/>
            <a:ext cx="6861903" cy="597954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6001831" y="218573"/>
            <a:ext cx="6400800" cy="5979538"/>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7513392" y="1730137"/>
            <a:ext cx="3377678" cy="5979539"/>
          </a:xfrm>
          <a:prstGeom prst="rect">
            <a:avLst/>
          </a:prstGeom>
          <a:gradFill>
            <a:gsLst>
              <a:gs pos="0">
                <a:schemeClr val="accent5">
                  <a:lumMod val="60000"/>
                  <a:lumOff val="40000"/>
                  <a:alpha val="0"/>
                </a:schemeClr>
              </a:gs>
              <a:gs pos="99000">
                <a:schemeClr val="accent3">
                  <a:lumMod val="75000"/>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182880"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7704887" y="942890"/>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696492" y="548640"/>
            <a:ext cx="5300038" cy="219456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2637200" y="2720615"/>
            <a:ext cx="5731597" cy="457200"/>
          </a:xfrm>
        </p:spPr>
        <p:txBody>
          <a:bodyPr/>
          <a:lstStyle>
            <a:lvl1pPr>
              <a:defRPr>
                <a:solidFill>
                  <a:schemeClr val="tx1"/>
                </a:solidFill>
              </a:defRPr>
            </a:lvl1pPr>
          </a:lstStyle>
          <a:p>
            <a:r>
              <a:rPr lang="en-US" dirty="0"/>
              <a:t>Presentation Title</a:t>
            </a:r>
          </a:p>
        </p:txBody>
      </p:sp>
      <p:sp>
        <p:nvSpPr>
          <p:cNvPr id="5" name="Content Placeholder 6">
            <a:extLst>
              <a:ext uri="{FF2B5EF4-FFF2-40B4-BE49-F238E27FC236}">
                <a16:creationId xmlns:a16="http://schemas.microsoft.com/office/drawing/2014/main" id="{0B619215-4E74-E001-1C4D-1EAAF5DA1204}"/>
              </a:ext>
            </a:extLst>
          </p:cNvPr>
          <p:cNvSpPr>
            <a:spLocks noGrp="1"/>
          </p:cNvSpPr>
          <p:nvPr>
            <p:ph sz="quarter" idx="18" hasCustomPrompt="1"/>
          </p:nvPr>
        </p:nvSpPr>
        <p:spPr>
          <a:xfrm>
            <a:off x="665955" y="1551008"/>
            <a:ext cx="4739422" cy="4264006"/>
          </a:xfrm>
        </p:spPr>
        <p:txBody>
          <a:bodyPr lIns="274320" anchor="ctr">
            <a:noAutofit/>
          </a:bodyPr>
          <a:lstStyle>
            <a:lvl1pPr marL="342900" indent="-342900">
              <a:spcBef>
                <a:spcPts val="1000"/>
              </a:spcBef>
              <a:buFont typeface="Arial" panose="020B0604020202020204" pitchFamily="34" charset="0"/>
              <a:buChar char="•"/>
              <a:defRPr sz="2000">
                <a:solidFill>
                  <a:schemeClr val="tx1"/>
                </a:solidFill>
              </a:defRPr>
            </a:lvl1pPr>
            <a:lvl2pPr marL="690372" indent="-342900">
              <a:spcBef>
                <a:spcPts val="1000"/>
              </a:spcBef>
              <a:buFont typeface="Arial" panose="020B0604020202020204" pitchFamily="34" charset="0"/>
              <a:buChar char="•"/>
              <a:defRPr sz="2000"/>
            </a:lvl2pPr>
            <a:lvl3pPr marL="1200150" indent="-285750">
              <a:spcBef>
                <a:spcPts val="1000"/>
              </a:spcBef>
              <a:buFont typeface="Arial" panose="020B0604020202020204" pitchFamily="34" charset="0"/>
              <a:buChar char="•"/>
              <a:defRPr sz="2000"/>
            </a:lvl3pPr>
            <a:lvl4pPr marL="1540764" indent="-342900">
              <a:spcBef>
                <a:spcPts val="1000"/>
              </a:spcBef>
              <a:buFont typeface="Arial" panose="020B0604020202020204" pitchFamily="34" charset="0"/>
              <a:buChar char="•"/>
              <a:defRPr sz="2000"/>
            </a:lvl4pPr>
            <a:lvl5pPr marL="2114550" indent="-285750">
              <a:spcBef>
                <a:spcPts val="1000"/>
              </a:spcBef>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8264404F-5F25-5592-752D-3FD61806AFCE}"/>
              </a:ext>
            </a:extLst>
          </p:cNvPr>
          <p:cNvSpPr>
            <a:spLocks noGrp="1"/>
          </p:cNvSpPr>
          <p:nvPr>
            <p:ph sz="quarter" idx="17" hasCustomPrompt="1"/>
          </p:nvPr>
        </p:nvSpPr>
        <p:spPr>
          <a:xfrm>
            <a:off x="6696492" y="3227402"/>
            <a:ext cx="5300038" cy="3004406"/>
          </a:xfrm>
        </p:spPr>
        <p:txBody>
          <a:bodyPr anchor="ctr">
            <a:normAutofit/>
          </a:bodyPr>
          <a:lstStyle>
            <a:lvl1pPr marL="347472" indent="-457200" algn="l">
              <a:spcBef>
                <a:spcPts val="1000"/>
              </a:spcBef>
              <a:buFont typeface="+mj-lt"/>
              <a:buAutoNum type="arabicPeriod"/>
              <a:defRPr sz="2000">
                <a:solidFill>
                  <a:schemeClr val="tx1"/>
                </a:solidFill>
              </a:defRPr>
            </a:lvl1pPr>
            <a:lvl2pPr marL="914400" indent="-457200">
              <a:spcBef>
                <a:spcPts val="1000"/>
              </a:spcBef>
              <a:buFont typeface="+mj-lt"/>
              <a:buAutoNum type="alphaLcPeriod"/>
              <a:defRPr/>
            </a:lvl2pPr>
            <a:lvl3pPr marL="1143000" indent="-342900">
              <a:spcBef>
                <a:spcPts val="1000"/>
              </a:spcBef>
              <a:buFont typeface="+mj-lt"/>
              <a:buAutoNum type="arabicParenR"/>
              <a:defRPr/>
            </a:lvl3pPr>
            <a:lvl4pPr marL="1600200" indent="-342900">
              <a:spcBef>
                <a:spcPts val="1000"/>
              </a:spcBef>
              <a:buFont typeface="+mj-lt"/>
              <a:buAutoNum type="alphaLcPeriod"/>
              <a:defRPr/>
            </a:lvl4pPr>
            <a:lvl5pPr marL="2057400" indent="-342900">
              <a:spcBef>
                <a:spcPts val="1000"/>
              </a:spcBef>
              <a:buFont typeface="+mj-lt"/>
              <a:buAutoNum type="romanLcPeriod"/>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612383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EAC469D-C64C-4BB7-AB03-E450F8888010}"/>
              </a:ext>
              <a:ext uri="{C183D7F6-B498-43B3-948B-1728B52AA6E4}">
                <adec:decorative xmlns:adec="http://schemas.microsoft.com/office/drawing/2017/decorative" val="1"/>
              </a:ext>
            </a:extLst>
          </p:cNvPr>
          <p:cNvGrpSpPr/>
          <p:nvPr userDrawn="1"/>
        </p:nvGrpSpPr>
        <p:grpSpPr>
          <a:xfrm>
            <a:off x="0" y="-978646"/>
            <a:ext cx="12192003" cy="3376039"/>
            <a:chOff x="0" y="-978646"/>
            <a:chExt cx="12192003" cy="3376039"/>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AFE0F35-0AE7-48AB-9005-F1DB4BD0B473}"/>
              </a:ext>
            </a:extLst>
          </p:cNvPr>
          <p:cNvSpPr>
            <a:spLocks noGrp="1"/>
          </p:cNvSpPr>
          <p:nvPr>
            <p:ph type="title" hasCustomPrompt="1"/>
          </p:nvPr>
        </p:nvSpPr>
        <p:spPr>
          <a:xfrm>
            <a:off x="975360" y="795528"/>
            <a:ext cx="10241280" cy="1234440"/>
          </a:xfrm>
        </p:spPr>
        <p:txBody>
          <a:bodyPr>
            <a:noAutofit/>
          </a:bodyPr>
          <a:lstStyle>
            <a:lvl1pPr>
              <a:defRPr>
                <a:solidFill>
                  <a:schemeClr val="tx1"/>
                </a:solidFill>
              </a:defRPr>
            </a:lvl1pPr>
          </a:lstStyle>
          <a:p>
            <a:r>
              <a:rPr lang="en-US" dirty="0"/>
              <a:t>Click to add title</a:t>
            </a:r>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a:xfrm rot="5400000">
            <a:off x="-928949" y="1011245"/>
            <a:ext cx="2315098"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hasCustomPrompt="1"/>
          </p:nvPr>
        </p:nvSpPr>
        <p:spPr>
          <a:xfrm>
            <a:off x="975360" y="2825496"/>
            <a:ext cx="10241280" cy="318639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460897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9266C16-8EA6-D555-3ADA-1DE204938A28}"/>
              </a:ext>
            </a:extLst>
          </p:cNvPr>
          <p:cNvSpPr>
            <a:spLocks noGrp="1"/>
          </p:cNvSpPr>
          <p:nvPr>
            <p:ph type="title"/>
          </p:nvPr>
        </p:nvSpPr>
        <p:spPr>
          <a:xfrm>
            <a:off x="6518562" y="366777"/>
            <a:ext cx="5216238" cy="3382263"/>
          </a:xfrm>
        </p:spPr>
        <p:txBody>
          <a:bodyPr/>
          <a:lstStyle/>
          <a:p>
            <a:endParaRPr lang="en-US"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dirty="0"/>
              <a:t>Click icon to add picture</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1114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6656861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858704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60037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6634577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79703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012271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909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id="{9E8DBF93-D603-D808-A70E-4FA75C281852}"/>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id="{F6FC0FD2-4638-A73E-C9F9-35DDA047C627}"/>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9ED2BD-B9B6-4596-DB73-861D6ADCCE5F}"/>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79481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E0F0A-3BC6-A4BF-0161-DCE0CBC0C609}"/>
              </a:ext>
            </a:extLst>
          </p:cNvPr>
          <p:cNvSpPr>
            <a:spLocks noGrp="1"/>
          </p:cNvSpPr>
          <p:nvPr>
            <p:ph type="title"/>
          </p:nvPr>
        </p:nvSpPr>
        <p:spPr>
          <a:xfrm>
            <a:off x="1524000" y="1104445"/>
            <a:ext cx="9144000" cy="2826182"/>
          </a:xfrm>
        </p:spPr>
        <p:txBody>
          <a:bodyPr vert="horz" lIns="0" tIns="0" rIns="0" bIns="0" rtlCol="0" anchor="ctr">
            <a:normAutofit/>
          </a:bodyPr>
          <a:lstStyle/>
          <a:p>
            <a:r>
              <a:rPr lang="en-US" sz="4400" spc="750" dirty="0">
                <a:solidFill>
                  <a:schemeClr val="bg1"/>
                </a:solidFill>
              </a:rPr>
              <a:t>Employee data analysis using excel</a:t>
            </a:r>
            <a:br>
              <a:rPr lang="en-US" sz="4400" spc="750" dirty="0">
                <a:solidFill>
                  <a:schemeClr val="bg1"/>
                </a:solidFill>
              </a:rPr>
            </a:br>
            <a:endParaRPr lang="en-US" sz="4400" spc="750">
              <a:solidFill>
                <a:schemeClr val="bg1"/>
              </a:solidFill>
            </a:endParaRPr>
          </a:p>
        </p:txBody>
      </p:sp>
      <p:sp>
        <p:nvSpPr>
          <p:cNvPr id="3" name="TextBox 2">
            <a:extLst>
              <a:ext uri="{FF2B5EF4-FFF2-40B4-BE49-F238E27FC236}">
                <a16:creationId xmlns:a16="http://schemas.microsoft.com/office/drawing/2014/main" id="{72D5F728-7D40-73D6-3177-5794F1710301}"/>
              </a:ext>
            </a:extLst>
          </p:cNvPr>
          <p:cNvSpPr txBox="1"/>
          <p:nvPr/>
        </p:nvSpPr>
        <p:spPr>
          <a:xfrm>
            <a:off x="1263506" y="3433621"/>
            <a:ext cx="1053491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Times New Roman"/>
                <a:cs typeface="Times New Roman"/>
              </a:rPr>
              <a:t>STUDENT NAME     :  PANCHAME V B</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REGISTER NO         :  2213371042038</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NM ID                        :unm410100442213371042038</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DEPARTMENT         :  B </a:t>
            </a:r>
            <a:r>
              <a:rPr lang="en-US" sz="2000" b="1">
                <a:solidFill>
                  <a:schemeClr val="bg1"/>
                </a:solidFill>
                <a:latin typeface="Times New Roman"/>
                <a:cs typeface="Times New Roman"/>
              </a:rPr>
              <a:t>COM (CS)</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COLLEGE                 :  QUAID E MILLATH GOVERNMENT COLLEGE FOR WOMEN</a:t>
            </a:r>
          </a:p>
        </p:txBody>
      </p:sp>
    </p:spTree>
    <p:extLst>
      <p:ext uri="{BB962C8B-B14F-4D97-AF65-F5344CB8AC3E}">
        <p14:creationId xmlns:p14="http://schemas.microsoft.com/office/powerpoint/2010/main"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0D58-25AA-4771-41E5-144B064DE2AA}"/>
              </a:ext>
            </a:extLst>
          </p:cNvPr>
          <p:cNvSpPr>
            <a:spLocks noGrp="1"/>
          </p:cNvSpPr>
          <p:nvPr>
            <p:ph type="title"/>
          </p:nvPr>
        </p:nvSpPr>
        <p:spPr>
          <a:xfrm>
            <a:off x="1183861" y="-319863"/>
            <a:ext cx="10241280" cy="1234440"/>
          </a:xfrm>
        </p:spPr>
        <p:txBody>
          <a:bodyPr/>
          <a:lstStyle/>
          <a:p>
            <a:r>
              <a:rPr lang="en-US" dirty="0"/>
              <a:t>                modelling</a:t>
            </a:r>
          </a:p>
        </p:txBody>
      </p:sp>
      <p:sp>
        <p:nvSpPr>
          <p:cNvPr id="5" name="Text Placeholder 2">
            <a:extLst>
              <a:ext uri="{FF2B5EF4-FFF2-40B4-BE49-F238E27FC236}">
                <a16:creationId xmlns:a16="http://schemas.microsoft.com/office/drawing/2014/main" id="{46BA37A0-05E5-F950-376B-6EAC6A986E47}"/>
              </a:ext>
            </a:extLst>
          </p:cNvPr>
          <p:cNvSpPr>
            <a:spLocks noGrp="1"/>
          </p:cNvSpPr>
          <p:nvPr>
            <p:ph idx="1"/>
          </p:nvPr>
        </p:nvSpPr>
        <p:spPr>
          <a:xfrm>
            <a:off x="355601" y="919569"/>
            <a:ext cx="11301452" cy="5152047"/>
          </a:xfrm>
        </p:spPr>
        <p:txBody>
          <a:bodyPr anchor="t" anchorCtr="0">
            <a:normAutofit fontScale="92500" lnSpcReduction="20000"/>
          </a:bodyPr>
          <a:lstStyle/>
          <a:p>
            <a:pPr marL="0" indent="0">
              <a:buNone/>
            </a:pPr>
            <a:r>
              <a:rPr lang="en-US" sz="1600">
                <a:latin typeface="Times New Roman"/>
                <a:ea typeface="+mn-lt"/>
                <a:cs typeface="+mn-lt"/>
              </a:rPr>
              <a:t>Feature collection </a:t>
            </a:r>
            <a:endParaRPr lang="en-US"/>
          </a:p>
          <a:p>
            <a:r>
              <a:rPr lang="en-US" sz="1600">
                <a:latin typeface="Times New Roman"/>
                <a:ea typeface="+mn-lt"/>
                <a:cs typeface="+mn-lt"/>
              </a:rPr>
              <a:t>1 . Collected overall features from employee dataset excel </a:t>
            </a:r>
          </a:p>
          <a:p>
            <a:r>
              <a:rPr lang="en-US" sz="1600">
                <a:latin typeface="Times New Roman"/>
                <a:ea typeface="+mn-lt"/>
                <a:cs typeface="+mn-lt"/>
              </a:rPr>
              <a:t>2. Selected particular features</a:t>
            </a:r>
          </a:p>
          <a:p>
            <a:r>
              <a:rPr lang="en-US" sz="1600">
                <a:latin typeface="Times New Roman"/>
                <a:ea typeface="+mn-lt"/>
                <a:cs typeface="+mn-lt"/>
              </a:rPr>
              <a:t>Data cleaning </a:t>
            </a:r>
          </a:p>
          <a:p>
            <a:r>
              <a:rPr lang="en-US" sz="1600">
                <a:latin typeface="Times New Roman"/>
                <a:ea typeface="+mn-lt"/>
                <a:cs typeface="+mn-lt"/>
              </a:rPr>
              <a:t>1. Identified blank by applying conditional formating </a:t>
            </a:r>
          </a:p>
          <a:p>
            <a:r>
              <a:rPr lang="en-US" sz="1600">
                <a:latin typeface="Times New Roman"/>
                <a:ea typeface="+mn-lt"/>
                <a:cs typeface="+mn-lt"/>
              </a:rPr>
              <a:t>2 . Removed blank by applying filter</a:t>
            </a:r>
          </a:p>
          <a:p>
            <a:pPr marL="0" indent="0">
              <a:buNone/>
            </a:pPr>
            <a:r>
              <a:rPr lang="en-US" sz="1600">
                <a:latin typeface="Times New Roman"/>
                <a:ea typeface="+mn-lt"/>
                <a:cs typeface="+mn-lt"/>
              </a:rPr>
              <a:t>Performance level</a:t>
            </a:r>
            <a:endParaRPr lang="en-US" sz="1600">
              <a:latin typeface="Times New Roman"/>
              <a:ea typeface="+mn-lt"/>
              <a:cs typeface="Times New Roman"/>
            </a:endParaRPr>
          </a:p>
          <a:p>
            <a:r>
              <a:rPr lang="en-US" sz="1600">
                <a:latin typeface="Times New Roman"/>
                <a:ea typeface="+mn-lt"/>
                <a:cs typeface="+mn-lt"/>
              </a:rPr>
              <a:t>1. Calculated performance level by using the current employee rating </a:t>
            </a:r>
          </a:p>
          <a:p>
            <a:r>
              <a:rPr lang="en-US" sz="1600">
                <a:latin typeface="Times New Roman"/>
                <a:ea typeface="+mn-lt"/>
                <a:cs typeface="+mn-lt"/>
              </a:rPr>
              <a:t>Summary </a:t>
            </a:r>
          </a:p>
          <a:p>
            <a:r>
              <a:rPr lang="en-US" sz="1600">
                <a:latin typeface="Times New Roman"/>
                <a:ea typeface="+mn-lt"/>
                <a:cs typeface="+mn-lt"/>
              </a:rPr>
              <a:t>1 . prepared pivot table </a:t>
            </a:r>
          </a:p>
          <a:p>
            <a:r>
              <a:rPr lang="en-US" sz="1600">
                <a:latin typeface="Times New Roman"/>
                <a:ea typeface="+mn-lt"/>
                <a:cs typeface="+mn-lt"/>
              </a:rPr>
              <a:t>2 . Filtered pivot table </a:t>
            </a:r>
          </a:p>
          <a:p>
            <a:pPr marL="0" indent="0">
              <a:buNone/>
            </a:pPr>
            <a:r>
              <a:rPr lang="en-US" sz="1600">
                <a:latin typeface="Times New Roman"/>
                <a:ea typeface="+mn-lt"/>
                <a:cs typeface="+mn-lt"/>
              </a:rPr>
              <a:t>Visualization </a:t>
            </a:r>
          </a:p>
          <a:p>
            <a:r>
              <a:rPr lang="en-US" sz="1600">
                <a:latin typeface="Times New Roman"/>
                <a:ea typeface="+mn-lt"/>
                <a:cs typeface="+mn-lt"/>
              </a:rPr>
              <a:t>1. Prepared a graph using pivot table data </a:t>
            </a:r>
          </a:p>
          <a:p>
            <a:r>
              <a:rPr lang="en-US" sz="1600">
                <a:latin typeface="Times New Roman"/>
                <a:ea typeface="+mn-lt"/>
                <a:cs typeface="+mn-lt"/>
              </a:rPr>
              <a:t>2 . prepared trendlines for medium and low performance</a:t>
            </a:r>
          </a:p>
          <a:p>
            <a:endParaRPr lang="en-US" dirty="0"/>
          </a:p>
        </p:txBody>
      </p:sp>
      <p:sp>
        <p:nvSpPr>
          <p:cNvPr id="4" name="Slide Number Placeholder 3">
            <a:extLst>
              <a:ext uri="{FF2B5EF4-FFF2-40B4-BE49-F238E27FC236}">
                <a16:creationId xmlns:a16="http://schemas.microsoft.com/office/drawing/2014/main" id="{2ED001CD-F36F-2601-8FDD-1BC823CA26A9}"/>
              </a:ext>
            </a:extLst>
          </p:cNvPr>
          <p:cNvSpPr>
            <a:spLocks noGrp="1"/>
          </p:cNvSpPr>
          <p:nvPr>
            <p:ph type="sldNum" sz="quarter" idx="12"/>
          </p:nvPr>
        </p:nvSpPr>
        <p:spPr/>
        <p:txBody>
          <a:bodyPr/>
          <a:lstStyle/>
          <a:p>
            <a:fld id="{C01389E6-C847-4AD0-B56D-D205B2EAB1EE}" type="slidenum">
              <a:rPr lang="en-US" smtClean="0"/>
              <a:pPr/>
              <a:t>10</a:t>
            </a:fld>
            <a:endParaRPr lang="en-US" dirty="0"/>
          </a:p>
        </p:txBody>
      </p:sp>
    </p:spTree>
    <p:extLst>
      <p:ext uri="{BB962C8B-B14F-4D97-AF65-F5344CB8AC3E}">
        <p14:creationId xmlns:p14="http://schemas.microsoft.com/office/powerpoint/2010/main" val="22794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835C-9A81-B565-FC09-817F40284826}"/>
              </a:ext>
            </a:extLst>
          </p:cNvPr>
          <p:cNvSpPr>
            <a:spLocks noGrp="1"/>
          </p:cNvSpPr>
          <p:nvPr>
            <p:ph type="title"/>
          </p:nvPr>
        </p:nvSpPr>
        <p:spPr>
          <a:xfrm>
            <a:off x="1371600" y="398"/>
            <a:ext cx="10241280" cy="1234440"/>
          </a:xfrm>
        </p:spPr>
        <p:txBody>
          <a:bodyPr/>
          <a:lstStyle/>
          <a:p>
            <a:r>
              <a:rPr lang="en-US" dirty="0"/>
              <a:t>                  results</a:t>
            </a:r>
          </a:p>
        </p:txBody>
      </p:sp>
      <p:pic>
        <p:nvPicPr>
          <p:cNvPr id="4" name="Content Placeholder 3" descr="A graph of different colored bars&#10;&#10;Description automatically generated">
            <a:extLst>
              <a:ext uri="{FF2B5EF4-FFF2-40B4-BE49-F238E27FC236}">
                <a16:creationId xmlns:a16="http://schemas.microsoft.com/office/drawing/2014/main" id="{2818769D-D15B-E6D5-7BBD-232147A214D8}"/>
              </a:ext>
            </a:extLst>
          </p:cNvPr>
          <p:cNvPicPr>
            <a:picLocks noGrp="1" noChangeAspect="1"/>
          </p:cNvPicPr>
          <p:nvPr>
            <p:ph idx="1"/>
          </p:nvPr>
        </p:nvPicPr>
        <p:blipFill>
          <a:blip r:embed="rId2"/>
          <a:stretch>
            <a:fillRect/>
          </a:stretch>
        </p:blipFill>
        <p:spPr>
          <a:xfrm>
            <a:off x="3101340" y="1718144"/>
            <a:ext cx="6781800" cy="3886200"/>
          </a:xfrm>
        </p:spPr>
      </p:pic>
      <p:sp>
        <p:nvSpPr>
          <p:cNvPr id="5" name="Slide Number Placeholder 4">
            <a:extLst>
              <a:ext uri="{FF2B5EF4-FFF2-40B4-BE49-F238E27FC236}">
                <a16:creationId xmlns:a16="http://schemas.microsoft.com/office/drawing/2014/main" id="{342F956A-742D-9F7D-86ED-88F8AA1F97A9}"/>
              </a:ext>
            </a:extLst>
          </p:cNvPr>
          <p:cNvSpPr>
            <a:spLocks noGrp="1"/>
          </p:cNvSpPr>
          <p:nvPr>
            <p:ph type="sldNum" sz="quarter" idx="12"/>
          </p:nvPr>
        </p:nvSpPr>
        <p:spPr/>
        <p:txBody>
          <a:bodyPr/>
          <a:lstStyle/>
          <a:p>
            <a:fld id="{C01389E6-C847-4AD0-B56D-D205B2EAB1EE}" type="slidenum">
              <a:rPr lang="en-US" smtClean="0"/>
              <a:pPr/>
              <a:t>11</a:t>
            </a:fld>
            <a:endParaRPr lang="en-US" dirty="0"/>
          </a:p>
        </p:txBody>
      </p:sp>
    </p:spTree>
    <p:extLst>
      <p:ext uri="{BB962C8B-B14F-4D97-AF65-F5344CB8AC3E}">
        <p14:creationId xmlns:p14="http://schemas.microsoft.com/office/powerpoint/2010/main" val="302215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152F-82F5-EFD0-FC1B-A91F3A90351C}"/>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7CBC3C65-8F3F-6140-B36B-357305926FE4}"/>
              </a:ext>
            </a:extLst>
          </p:cNvPr>
          <p:cNvSpPr>
            <a:spLocks noGrp="1"/>
          </p:cNvSpPr>
          <p:nvPr>
            <p:ph idx="1"/>
          </p:nvPr>
        </p:nvSpPr>
        <p:spPr/>
        <p:txBody>
          <a:bodyPr vert="horz" lIns="0" tIns="0" rIns="0" bIns="0" rtlCol="0" anchor="t">
            <a:normAutofit/>
          </a:bodyPr>
          <a:lstStyle/>
          <a:p>
            <a:r>
              <a:rPr lang="en-US" sz="2800">
                <a:latin typeface="Times New Roman"/>
                <a:cs typeface="Times New Roman"/>
              </a:rPr>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a:p>
            <a:endParaRPr lang="en-US" dirty="0"/>
          </a:p>
        </p:txBody>
      </p:sp>
      <p:sp>
        <p:nvSpPr>
          <p:cNvPr id="4" name="Slide Number Placeholder 3">
            <a:extLst>
              <a:ext uri="{FF2B5EF4-FFF2-40B4-BE49-F238E27FC236}">
                <a16:creationId xmlns:a16="http://schemas.microsoft.com/office/drawing/2014/main" id="{B2D9A5A9-0BB6-C01A-C012-E60BED4DE387}"/>
              </a:ext>
            </a:extLst>
          </p:cNvPr>
          <p:cNvSpPr>
            <a:spLocks noGrp="1"/>
          </p:cNvSpPr>
          <p:nvPr>
            <p:ph type="sldNum" sz="quarter" idx="12"/>
          </p:nvPr>
        </p:nvSpPr>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val="358031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C86C-18B1-9DCD-7CED-E3932EBBE3E5}"/>
              </a:ext>
            </a:extLst>
          </p:cNvPr>
          <p:cNvSpPr>
            <a:spLocks noGrp="1"/>
          </p:cNvSpPr>
          <p:nvPr>
            <p:ph type="title"/>
          </p:nvPr>
        </p:nvSpPr>
        <p:spPr/>
        <p:txBody>
          <a:bodyPr/>
          <a:lstStyle/>
          <a:p>
            <a:r>
              <a:rPr lang="en-US" dirty="0"/>
              <a:t>            </a:t>
            </a:r>
            <a:r>
              <a:rPr lang="en-US" u="sng" dirty="0"/>
              <a:t> PROJECT TITLE</a:t>
            </a:r>
          </a:p>
        </p:txBody>
      </p:sp>
      <p:sp>
        <p:nvSpPr>
          <p:cNvPr id="3" name="Content Placeholder 2">
            <a:extLst>
              <a:ext uri="{FF2B5EF4-FFF2-40B4-BE49-F238E27FC236}">
                <a16:creationId xmlns:a16="http://schemas.microsoft.com/office/drawing/2014/main" id="{6AE5548C-6AE1-979F-8462-BC4197999AA5}"/>
              </a:ext>
            </a:extLst>
          </p:cNvPr>
          <p:cNvSpPr>
            <a:spLocks noGrp="1"/>
          </p:cNvSpPr>
          <p:nvPr>
            <p:ph idx="1"/>
          </p:nvPr>
        </p:nvSpPr>
        <p:spPr>
          <a:xfrm>
            <a:off x="1371600" y="3121109"/>
            <a:ext cx="10284209" cy="2950507"/>
          </a:xfrm>
        </p:spPr>
        <p:txBody>
          <a:bodyPr vert="horz" lIns="0" tIns="0" rIns="0" bIns="0" rtlCol="0" anchor="t">
            <a:normAutofit/>
          </a:bodyPr>
          <a:lstStyle/>
          <a:p>
            <a:pPr marL="0" indent="0">
              <a:buNone/>
            </a:pPr>
            <a:r>
              <a:rPr lang="en-US" sz="2800" b="1" dirty="0">
                <a:latin typeface="Times New Roman"/>
                <a:cs typeface="Times New Roman"/>
              </a:rPr>
              <a:t>     EMPLOYEE PERFORMANCE ANALYSIS USING EXCEL</a:t>
            </a:r>
            <a:endParaRPr lang="en-US" b="1" dirty="0">
              <a:latin typeface="Times New Roman"/>
              <a:cs typeface="Times New Roman"/>
            </a:endParaRPr>
          </a:p>
        </p:txBody>
      </p:sp>
      <p:sp>
        <p:nvSpPr>
          <p:cNvPr id="4" name="Slide Number Placeholder 3">
            <a:extLst>
              <a:ext uri="{FF2B5EF4-FFF2-40B4-BE49-F238E27FC236}">
                <a16:creationId xmlns:a16="http://schemas.microsoft.com/office/drawing/2014/main"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D89C-9618-B2EB-EB94-00E6CF5F7FDE}"/>
              </a:ext>
            </a:extLst>
          </p:cNvPr>
          <p:cNvSpPr>
            <a:spLocks noGrp="1"/>
          </p:cNvSpPr>
          <p:nvPr>
            <p:ph type="title"/>
          </p:nvPr>
        </p:nvSpPr>
        <p:spPr>
          <a:xfrm>
            <a:off x="1371600" y="795528"/>
            <a:ext cx="10287461" cy="1234440"/>
          </a:xfrm>
        </p:spPr>
        <p:txBody>
          <a:bodyPr/>
          <a:lstStyle/>
          <a:p>
            <a:r>
              <a:rPr lang="en-US" dirty="0"/>
              <a:t>                  AGENDA</a:t>
            </a:r>
          </a:p>
        </p:txBody>
      </p:sp>
      <p:sp>
        <p:nvSpPr>
          <p:cNvPr id="4" name="Content Placeholder 3">
            <a:extLst>
              <a:ext uri="{FF2B5EF4-FFF2-40B4-BE49-F238E27FC236}">
                <a16:creationId xmlns:a16="http://schemas.microsoft.com/office/drawing/2014/main" id="{7C1DDE2D-F0BA-0460-7234-F0D95AA0B864}"/>
              </a:ext>
            </a:extLst>
          </p:cNvPr>
          <p:cNvSpPr>
            <a:spLocks noGrp="1"/>
          </p:cNvSpPr>
          <p:nvPr>
            <p:ph idx="1"/>
          </p:nvPr>
        </p:nvSpPr>
        <p:spPr/>
        <p:txBody>
          <a:bodyPr vert="horz" lIns="0" tIns="0" rIns="0" bIns="0" rtlCol="0" anchor="t">
            <a:normAutofit fontScale="92500" lnSpcReduction="10000"/>
          </a:bodyPr>
          <a:lstStyle/>
          <a:p>
            <a:r>
              <a:rPr lang="en-US" sz="2400" dirty="0">
                <a:latin typeface="Times New Roman"/>
                <a:cs typeface="Times New Roman"/>
              </a:rPr>
              <a:t>Problem statement </a:t>
            </a:r>
          </a:p>
          <a:p>
            <a:r>
              <a:rPr lang="en-US" sz="2400" dirty="0">
                <a:latin typeface="Times New Roman"/>
                <a:cs typeface="Times New Roman"/>
              </a:rPr>
              <a:t>Project overview</a:t>
            </a:r>
          </a:p>
          <a:p>
            <a:r>
              <a:rPr lang="en-US" sz="2400" dirty="0">
                <a:latin typeface="Times New Roman"/>
                <a:cs typeface="Times New Roman"/>
              </a:rPr>
              <a:t>End users</a:t>
            </a:r>
          </a:p>
          <a:p>
            <a:r>
              <a:rPr lang="en-US" sz="2400" dirty="0">
                <a:latin typeface="Times New Roman"/>
                <a:cs typeface="Times New Roman"/>
              </a:rPr>
              <a:t>Our solution and proposition</a:t>
            </a:r>
          </a:p>
          <a:p>
            <a:r>
              <a:rPr lang="en-US" sz="2400" dirty="0">
                <a:latin typeface="Times New Roman"/>
                <a:cs typeface="Times New Roman"/>
              </a:rPr>
              <a:t>Dataset description</a:t>
            </a:r>
          </a:p>
          <a:p>
            <a:r>
              <a:rPr lang="en-US" sz="2400" dirty="0">
                <a:latin typeface="Times New Roman"/>
                <a:cs typeface="Times New Roman"/>
              </a:rPr>
              <a:t>Modelling </a:t>
            </a:r>
            <a:r>
              <a:rPr lang="en-US" sz="2400" dirty="0" err="1">
                <a:latin typeface="Times New Roman"/>
                <a:cs typeface="Times New Roman"/>
              </a:rPr>
              <a:t>aproach</a:t>
            </a:r>
          </a:p>
          <a:p>
            <a:r>
              <a:rPr lang="en-US" sz="2400" dirty="0">
                <a:latin typeface="Times New Roman"/>
                <a:cs typeface="Times New Roman"/>
              </a:rPr>
              <a:t>Results and discussion</a:t>
            </a:r>
          </a:p>
          <a:p>
            <a:r>
              <a:rPr lang="en-US" sz="2400" dirty="0">
                <a:latin typeface="Times New Roman"/>
                <a:cs typeface="Times New Roman"/>
              </a:rPr>
              <a:t>Conclusion</a:t>
            </a: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p:txBody>
      </p:sp>
    </p:spTree>
    <p:extLst>
      <p:ext uri="{BB962C8B-B14F-4D97-AF65-F5344CB8AC3E}">
        <p14:creationId xmlns:p14="http://schemas.microsoft.com/office/powerpoint/2010/main" val="206514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70361-7949-4D39-BB3A-D658CCC2A352}"/>
              </a:ext>
            </a:extLst>
          </p:cNvPr>
          <p:cNvSpPr>
            <a:spLocks noGrp="1"/>
          </p:cNvSpPr>
          <p:nvPr>
            <p:ph type="title"/>
          </p:nvPr>
        </p:nvSpPr>
        <p:spPr/>
        <p:txBody>
          <a:bodyPr/>
          <a:lstStyle/>
          <a:p>
            <a:r>
              <a:rPr lang="en-US" dirty="0"/>
              <a:t>        Problem statement</a:t>
            </a:r>
          </a:p>
        </p:txBody>
      </p:sp>
      <p:sp>
        <p:nvSpPr>
          <p:cNvPr id="3" name="Text Placeholder 2">
            <a:extLst>
              <a:ext uri="{FF2B5EF4-FFF2-40B4-BE49-F238E27FC236}">
                <a16:creationId xmlns:a16="http://schemas.microsoft.com/office/drawing/2014/main" id="{7E4B975F-07F1-A2BB-E63E-B496DA38ECD0}"/>
              </a:ext>
            </a:extLst>
          </p:cNvPr>
          <p:cNvSpPr>
            <a:spLocks noGrp="1"/>
          </p:cNvSpPr>
          <p:nvPr>
            <p:ph type="body" sz="quarter" idx="4294967295"/>
          </p:nvPr>
        </p:nvSpPr>
        <p:spPr>
          <a:xfrm>
            <a:off x="0" y="2408238"/>
            <a:ext cx="10242550" cy="833437"/>
          </a:xfrm>
        </p:spPr>
        <p:txBody>
          <a:bodyPr vert="horz" lIns="0" tIns="0" rIns="0" bIns="0" rtlCol="0" anchor="t">
            <a:normAutofit/>
          </a:bodyPr>
          <a:lstStyle/>
          <a:p>
            <a:pPr marL="0" indent="0">
              <a:buNone/>
            </a:pPr>
            <a:endParaRPr lang="en-US" dirty="0"/>
          </a:p>
        </p:txBody>
      </p:sp>
      <p:sp>
        <p:nvSpPr>
          <p:cNvPr id="6" name="Content Placeholder 5">
            <a:extLst>
              <a:ext uri="{FF2B5EF4-FFF2-40B4-BE49-F238E27FC236}">
                <a16:creationId xmlns:a16="http://schemas.microsoft.com/office/drawing/2014/main" id="{027EC5F0-B0D8-561E-7709-8D5119A0B72A}"/>
              </a:ext>
            </a:extLst>
          </p:cNvPr>
          <p:cNvSpPr>
            <a:spLocks noGrp="1"/>
          </p:cNvSpPr>
          <p:nvPr>
            <p:ph idx="1"/>
          </p:nvPr>
        </p:nvSpPr>
        <p:spPr/>
        <p:txBody>
          <a:bodyPr vert="horz" lIns="0" tIns="0" rIns="0" bIns="0" rtlCol="0" anchor="t">
            <a:normAutofit/>
          </a:bodyPr>
          <a:lstStyle/>
          <a:p>
            <a:pPr marL="0" indent="0">
              <a:buNone/>
            </a:pPr>
            <a:r>
              <a:rPr lang="en-US" sz="2800" dirty="0">
                <a:latin typeface="Times New Roman"/>
                <a:ea typeface="+mn-lt"/>
                <a:cs typeface="+mn-lt"/>
              </a:rPr>
              <a:t>To 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endParaRPr lang="en-US"/>
          </a:p>
        </p:txBody>
      </p:sp>
    </p:spTree>
    <p:extLst>
      <p:ext uri="{BB962C8B-B14F-4D97-AF65-F5344CB8AC3E}">
        <p14:creationId xmlns:p14="http://schemas.microsoft.com/office/powerpoint/2010/main" val="201763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p:txBody>
          <a:bodyPr/>
          <a:lstStyle/>
          <a:p>
            <a:r>
              <a:rPr lang="en-US" dirty="0"/>
              <a:t>       Project overview</a:t>
            </a:r>
          </a:p>
        </p:txBody>
      </p:sp>
      <p:sp>
        <p:nvSpPr>
          <p:cNvPr id="5" name="Content Placeholder 4">
            <a:extLst>
              <a:ext uri="{FF2B5EF4-FFF2-40B4-BE49-F238E27FC236}">
                <a16:creationId xmlns:a16="http://schemas.microsoft.com/office/drawing/2014/main" id="{CC54EF62-25FE-1502-341A-E039FF0E782F}"/>
              </a:ext>
            </a:extLst>
          </p:cNvPr>
          <p:cNvSpPr>
            <a:spLocks noGrp="1"/>
          </p:cNvSpPr>
          <p:nvPr>
            <p:ph idx="1"/>
          </p:nvPr>
        </p:nvSpPr>
        <p:spPr>
          <a:xfrm>
            <a:off x="1272209" y="2675481"/>
            <a:ext cx="10241280" cy="3959352"/>
          </a:xfrm>
        </p:spPr>
        <p:txBody>
          <a:bodyPr vert="horz" lIns="0" tIns="0" rIns="0" bIns="0" rtlCol="0" anchor="t">
            <a:normAutofit/>
          </a:bodyPr>
          <a:lstStyle/>
          <a:p>
            <a:pPr marL="0" indent="0">
              <a:buNone/>
            </a:pPr>
            <a:r>
              <a:rPr lang="en-US" sz="2800" dirty="0">
                <a:latin typeface="Times New Roman"/>
                <a:ea typeface="+mn-lt"/>
                <a:cs typeface="+mn-lt"/>
              </a:rPr>
              <a:t>To </a:t>
            </a:r>
            <a:r>
              <a:rPr lang="en-US" sz="2800" err="1">
                <a:latin typeface="Times New Roman"/>
                <a:ea typeface="+mn-lt"/>
                <a:cs typeface="+mn-lt"/>
              </a:rPr>
              <a:t>analyse</a:t>
            </a:r>
            <a:r>
              <a:rPr lang="en-US" sz="2800" dirty="0">
                <a:latin typeface="Times New Roman"/>
                <a:ea typeface="+mn-lt"/>
                <a:cs typeface="+mn-lt"/>
              </a:rPr>
              <a:t> the performance based on some factors like Gender of the employee, performance of the employee , employee type etc., in order to </a:t>
            </a:r>
            <a:r>
              <a:rPr lang="en-US" sz="2800" err="1">
                <a:latin typeface="Times New Roman"/>
                <a:ea typeface="+mn-lt"/>
                <a:cs typeface="+mn-lt"/>
              </a:rPr>
              <a:t>findout</a:t>
            </a:r>
            <a:r>
              <a:rPr lang="en-US" sz="2800" dirty="0">
                <a:latin typeface="Times New Roman"/>
                <a:ea typeface="+mn-lt"/>
                <a:cs typeface="+mn-lt"/>
              </a:rPr>
              <a:t> the trendlines of medium and low employee performance</a:t>
            </a:r>
            <a:endParaRPr lang="en-US" sz="2800">
              <a:latin typeface="Times New Roman"/>
              <a:cs typeface="Times New Roman"/>
            </a:endParaRP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5</a:t>
            </a:fld>
            <a:endParaRPr lang="en-US" dirty="0"/>
          </a:p>
        </p:txBody>
      </p:sp>
    </p:spTree>
    <p:extLst>
      <p:ext uri="{BB962C8B-B14F-4D97-AF65-F5344CB8AC3E}">
        <p14:creationId xmlns:p14="http://schemas.microsoft.com/office/powerpoint/2010/main" val="69873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A658-E676-AD88-DD25-2C15C78CCB1B}"/>
              </a:ext>
            </a:extLst>
          </p:cNvPr>
          <p:cNvSpPr>
            <a:spLocks noGrp="1"/>
          </p:cNvSpPr>
          <p:nvPr>
            <p:ph type="title"/>
          </p:nvPr>
        </p:nvSpPr>
        <p:spPr>
          <a:xfrm>
            <a:off x="1272209" y="177093"/>
            <a:ext cx="10241280" cy="1234440"/>
          </a:xfrm>
        </p:spPr>
        <p:txBody>
          <a:bodyPr/>
          <a:lstStyle/>
          <a:p>
            <a:r>
              <a:rPr lang="en-US" dirty="0"/>
              <a:t>   Who are the end users?</a:t>
            </a:r>
          </a:p>
        </p:txBody>
      </p:sp>
      <p:sp>
        <p:nvSpPr>
          <p:cNvPr id="3" name="Text Placeholder 2">
            <a:extLst>
              <a:ext uri="{FF2B5EF4-FFF2-40B4-BE49-F238E27FC236}">
                <a16:creationId xmlns:a16="http://schemas.microsoft.com/office/drawing/2014/main" id="{B0AE9552-2B75-73C0-1BD0-A160A7C39DA9}"/>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endParaRPr lang="en-US" sz="2800" dirty="0">
              <a:latin typeface="Times New Roman"/>
              <a:cs typeface="Times New Roman"/>
            </a:endParaRPr>
          </a:p>
        </p:txBody>
      </p:sp>
      <p:sp>
        <p:nvSpPr>
          <p:cNvPr id="4" name="TextBox 3">
            <a:extLst>
              <a:ext uri="{FF2B5EF4-FFF2-40B4-BE49-F238E27FC236}">
                <a16:creationId xmlns:a16="http://schemas.microsoft.com/office/drawing/2014/main" id="{1D9C460A-C745-C242-5DA4-6F871F975B3F}"/>
              </a:ext>
            </a:extLst>
          </p:cNvPr>
          <p:cNvSpPr txBox="1"/>
          <p:nvPr/>
        </p:nvSpPr>
        <p:spPr>
          <a:xfrm>
            <a:off x="609398" y="1672342"/>
            <a:ext cx="1090432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latin typeface="Times New Roman"/>
                <a:ea typeface="+mn-lt"/>
                <a:cs typeface="+mn-lt"/>
              </a:rPr>
              <a:t>HR Managers: To evaluate employee performance, manage appraisals, and design improvement plans.</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Team Leaders/Managers: To monitor team performance and provide feedback or support.</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Executives: To make strategic decisions based on workforce efficiency and productivity.</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Employees: To gain insights into their performance and identify areas for personal growth.</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Analysts: To analyze performance data for trends and optimization opportunities.</a:t>
            </a:r>
            <a:endParaRPr lang="en-US" sz="2800" dirty="0">
              <a:latin typeface="Times New Roman"/>
              <a:cs typeface="Times New Roman"/>
            </a:endParaRPr>
          </a:p>
          <a:p>
            <a:pPr algn="l"/>
            <a:endParaRPr lang="en-US" sz="2800" dirty="0">
              <a:latin typeface="Times New Roman"/>
              <a:cs typeface="Times New Roman"/>
            </a:endParaRPr>
          </a:p>
        </p:txBody>
      </p:sp>
    </p:spTree>
    <p:extLst>
      <p:ext uri="{BB962C8B-B14F-4D97-AF65-F5344CB8AC3E}">
        <p14:creationId xmlns:p14="http://schemas.microsoft.com/office/powerpoint/2010/main" val="395022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1D41-5286-2B6E-EE70-7893A03CDE7D}"/>
              </a:ext>
            </a:extLst>
          </p:cNvPr>
          <p:cNvSpPr>
            <a:spLocks noGrp="1"/>
          </p:cNvSpPr>
          <p:nvPr>
            <p:ph type="title"/>
          </p:nvPr>
        </p:nvSpPr>
        <p:spPr>
          <a:xfrm>
            <a:off x="648797" y="398"/>
            <a:ext cx="11239391" cy="1309566"/>
          </a:xfrm>
        </p:spPr>
        <p:txBody>
          <a:bodyPr>
            <a:normAutofit/>
          </a:bodyPr>
          <a:lstStyle/>
          <a:p>
            <a:pPr algn="ctr"/>
            <a:r>
              <a:rPr lang="en-US" dirty="0"/>
              <a:t>Our solution and its value proposition</a:t>
            </a:r>
            <a:endParaRPr lang="en-US"/>
          </a:p>
        </p:txBody>
      </p:sp>
      <p:sp>
        <p:nvSpPr>
          <p:cNvPr id="3" name="Content Placeholder 2">
            <a:extLst>
              <a:ext uri="{FF2B5EF4-FFF2-40B4-BE49-F238E27FC236}">
                <a16:creationId xmlns:a16="http://schemas.microsoft.com/office/drawing/2014/main" id="{314C37A0-451F-A5BA-50DE-F50D2BE3A817}"/>
              </a:ext>
            </a:extLst>
          </p:cNvPr>
          <p:cNvSpPr>
            <a:spLocks noGrp="1"/>
          </p:cNvSpPr>
          <p:nvPr>
            <p:ph idx="1"/>
          </p:nvPr>
        </p:nvSpPr>
        <p:spPr>
          <a:xfrm>
            <a:off x="156818" y="1317134"/>
            <a:ext cx="11500235" cy="4776569"/>
          </a:xfrm>
        </p:spPr>
        <p:txBody>
          <a:bodyPr vert="horz" lIns="0" tIns="0" rIns="0" bIns="0" rtlCol="0" anchor="t">
            <a:noAutofit/>
          </a:bodyPr>
          <a:lstStyle/>
          <a:p>
            <a:r>
              <a:rPr lang="en-US">
                <a:latin typeface="Times New Roman"/>
                <a:ea typeface="+mn-lt"/>
                <a:cs typeface="+mn-lt"/>
              </a:rPr>
              <a:t>1. Identify areas of strength and weakness</a:t>
            </a:r>
          </a:p>
          <a:p>
            <a:r>
              <a:rPr lang="en-US">
                <a:latin typeface="Times New Roman"/>
                <a:ea typeface="+mn-lt"/>
                <a:cs typeface="+mn-lt"/>
              </a:rPr>
              <a:t>2. Set performance goals and targets</a:t>
            </a:r>
            <a:endParaRPr lang="en-US">
              <a:latin typeface="Times New Roman"/>
              <a:cs typeface="Times New Roman"/>
            </a:endParaRPr>
          </a:p>
          <a:p>
            <a:r>
              <a:rPr lang="en-US">
                <a:latin typeface="Times New Roman"/>
                <a:ea typeface="+mn-lt"/>
                <a:cs typeface="+mn-lt"/>
              </a:rPr>
              <a:t>3. Evaluate job performance and productivity</a:t>
            </a:r>
            <a:endParaRPr lang="en-US">
              <a:latin typeface="Times New Roman"/>
              <a:cs typeface="Times New Roman"/>
            </a:endParaRPr>
          </a:p>
          <a:p>
            <a:r>
              <a:rPr lang="en-US">
                <a:latin typeface="Times New Roman"/>
                <a:ea typeface="+mn-lt"/>
                <a:cs typeface="+mn-lt"/>
              </a:rPr>
              <a:t>4. Develop training and development programs</a:t>
            </a:r>
            <a:endParaRPr lang="en-US">
              <a:latin typeface="Times New Roman"/>
              <a:cs typeface="Times New Roman"/>
            </a:endParaRPr>
          </a:p>
          <a:p>
            <a:r>
              <a:rPr lang="en-US">
                <a:latin typeface="Times New Roman"/>
                <a:ea typeface="+mn-lt"/>
                <a:cs typeface="+mn-lt"/>
              </a:rPr>
              <a:t>5. Inform decisions on promotions, bonuses, and rewards</a:t>
            </a:r>
            <a:endParaRPr lang="en-US">
              <a:latin typeface="Times New Roman"/>
              <a:cs typeface="Times New Roman"/>
            </a:endParaRPr>
          </a:p>
          <a:p>
            <a:r>
              <a:rPr lang="en-US">
                <a:latin typeface="Times New Roman"/>
                <a:ea typeface="+mn-lt"/>
                <a:cs typeface="+mn-lt"/>
              </a:rPr>
              <a:t>6. Improve communication and feedback</a:t>
            </a:r>
            <a:endParaRPr lang="en-US">
              <a:latin typeface="Times New Roman"/>
              <a:cs typeface="Times New Roman"/>
            </a:endParaRPr>
          </a:p>
          <a:p>
            <a:r>
              <a:rPr lang="en-US">
                <a:latin typeface="Times New Roman"/>
                <a:ea typeface="+mn-lt"/>
                <a:cs typeface="+mn-lt"/>
              </a:rPr>
              <a:t>7. Increase employee motivation and engagement</a:t>
            </a:r>
            <a:endParaRPr lang="en-US">
              <a:latin typeface="Times New Roman"/>
              <a:cs typeface="Times New Roman"/>
            </a:endParaRPr>
          </a:p>
          <a:p>
            <a:r>
              <a:rPr lang="en-US">
                <a:latin typeface="Times New Roman"/>
                <a:ea typeface="+mn-lt"/>
                <a:cs typeface="+mn-lt"/>
              </a:rPr>
              <a:t>8. Reduce turnover and absenteeism</a:t>
            </a:r>
            <a:endParaRPr lang="en-US">
              <a:latin typeface="Times New Roman"/>
              <a:cs typeface="Times New Roman"/>
            </a:endParaRPr>
          </a:p>
          <a:p>
            <a:r>
              <a:rPr lang="en-US">
                <a:latin typeface="Times New Roman"/>
                <a:ea typeface="+mn-lt"/>
                <a:cs typeface="+mn-lt"/>
              </a:rPr>
              <a:t>9. Enhance overall organizational performance</a:t>
            </a:r>
            <a:endParaRPr lang="en-US">
              <a:latin typeface="Times New Roman"/>
              <a:cs typeface="Times New Roman"/>
            </a:endParaRPr>
          </a:p>
          <a:p>
            <a:r>
              <a:rPr lang="en-US">
                <a:latin typeface="Times New Roman"/>
                <a:ea typeface="+mn-lt"/>
                <a:cs typeface="+mn-lt"/>
              </a:rPr>
              <a:t>10. Make data-driven decisions</a:t>
            </a:r>
            <a:endParaRPr lang="en-US">
              <a:latin typeface="Times New Roman"/>
              <a:cs typeface="Times New Roman"/>
            </a:endParaRPr>
          </a:p>
          <a:p>
            <a:endParaRPr lang="en-US" sz="2800" dirty="0">
              <a:latin typeface="Times New Roman"/>
              <a:cs typeface="Times New Roman"/>
            </a:endParaRPr>
          </a:p>
          <a:p>
            <a:endParaRPr lang="en-US"/>
          </a:p>
          <a:p>
            <a:endParaRPr lang="en-US" sz="1100" dirty="0">
              <a:latin typeface="Times New Roman"/>
              <a:ea typeface="+mn-lt"/>
              <a:cs typeface="+mn-lt"/>
            </a:endParaRPr>
          </a:p>
        </p:txBody>
      </p:sp>
      <p:sp>
        <p:nvSpPr>
          <p:cNvPr id="5" name="Slide Number Placeholder 4">
            <a:extLst>
              <a:ext uri="{FF2B5EF4-FFF2-40B4-BE49-F238E27FC236}">
                <a16:creationId xmlns:a16="http://schemas.microsoft.com/office/drawing/2014/main" id="{513D02C0-0922-7872-ED77-5519F8213166}"/>
              </a:ext>
            </a:extLst>
          </p:cNvPr>
          <p:cNvSpPr>
            <a:spLocks noGrp="1"/>
          </p:cNvSpPr>
          <p:nvPr>
            <p:ph type="sldNum" sz="quarter" idx="12"/>
          </p:nvPr>
        </p:nvSpPr>
        <p:spPr/>
        <p:txBody>
          <a:bodyPr/>
          <a:lstStyle/>
          <a:p>
            <a:fld id="{C01389E6-C847-4AD0-B56D-D205B2EAB1EE}" type="slidenum">
              <a:rPr lang="en-US" smtClean="0"/>
              <a:pPr/>
              <a:t>7</a:t>
            </a:fld>
            <a:endParaRPr lang="en-US" dirty="0"/>
          </a:p>
        </p:txBody>
      </p:sp>
      <p:sp>
        <p:nvSpPr>
          <p:cNvPr id="4" name="Content Placeholder 3">
            <a:extLst>
              <a:ext uri="{FF2B5EF4-FFF2-40B4-BE49-F238E27FC236}">
                <a16:creationId xmlns:a16="http://schemas.microsoft.com/office/drawing/2014/main" id="{DAA9899A-BC50-19B5-0FA9-A07BC368900F}"/>
              </a:ext>
            </a:extLst>
          </p:cNvPr>
          <p:cNvSpPr>
            <a:spLocks noGrp="1"/>
          </p:cNvSpPr>
          <p:nvPr>
            <p:ph idx="4294967295"/>
          </p:nvPr>
        </p:nvSpPr>
        <p:spPr>
          <a:xfrm>
            <a:off x="4800671" y="1315141"/>
            <a:ext cx="7391329" cy="4903097"/>
          </a:xfrm>
        </p:spPr>
        <p:txBody>
          <a:bodyPr vert="horz" lIns="0" tIns="0" rIns="0" bIns="0" rtlCol="0" anchor="t">
            <a:normAutofit/>
          </a:bodyPr>
          <a:lstStyle/>
          <a:p>
            <a:endParaRPr lang="en-US" sz="1100" dirty="0">
              <a:latin typeface="Times New Roman"/>
              <a:cs typeface="Times New Roman"/>
            </a:endParaRPr>
          </a:p>
        </p:txBody>
      </p:sp>
    </p:spTree>
    <p:extLst>
      <p:ext uri="{BB962C8B-B14F-4D97-AF65-F5344CB8AC3E}">
        <p14:creationId xmlns:p14="http://schemas.microsoft.com/office/powerpoint/2010/main" val="181110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37D3-ED24-A768-4BCA-6EB3965A5C84}"/>
              </a:ext>
            </a:extLst>
          </p:cNvPr>
          <p:cNvSpPr>
            <a:spLocks noGrp="1"/>
          </p:cNvSpPr>
          <p:nvPr>
            <p:ph type="title"/>
          </p:nvPr>
        </p:nvSpPr>
        <p:spPr>
          <a:xfrm>
            <a:off x="1205947" y="-618038"/>
            <a:ext cx="10241280" cy="1234440"/>
          </a:xfrm>
        </p:spPr>
        <p:txBody>
          <a:bodyPr/>
          <a:lstStyle/>
          <a:p>
            <a:r>
              <a:rPr lang="en-US" dirty="0"/>
              <a:t>       Dataset description</a:t>
            </a:r>
          </a:p>
        </p:txBody>
      </p:sp>
      <p:sp>
        <p:nvSpPr>
          <p:cNvPr id="3" name="Content Placeholder 2">
            <a:extLst>
              <a:ext uri="{FF2B5EF4-FFF2-40B4-BE49-F238E27FC236}">
                <a16:creationId xmlns:a16="http://schemas.microsoft.com/office/drawing/2014/main" id="{1DEEC629-755C-2510-D7D9-DEAA295D7F52}"/>
              </a:ext>
            </a:extLst>
          </p:cNvPr>
          <p:cNvSpPr>
            <a:spLocks noGrp="1"/>
          </p:cNvSpPr>
          <p:nvPr>
            <p:ph idx="1"/>
          </p:nvPr>
        </p:nvSpPr>
        <p:spPr>
          <a:xfrm>
            <a:off x="1802295" y="742873"/>
            <a:ext cx="11445018" cy="4555700"/>
          </a:xfrm>
        </p:spPr>
        <p:txBody>
          <a:bodyPr vert="horz" lIns="0" tIns="0" rIns="0" bIns="0" rtlCol="0" anchor="t">
            <a:noAutofit/>
          </a:bodyPr>
          <a:lstStyle/>
          <a:p>
            <a:pPr marL="285750" indent="-285750"/>
            <a:r>
              <a:rPr lang="en-US" sz="1400">
                <a:latin typeface="Times New Roman"/>
                <a:cs typeface="Times New Roman"/>
              </a:rPr>
              <a:t>Empl I'd</a:t>
            </a:r>
            <a:endParaRPr lang="en-US" sz="1400" dirty="0">
              <a:latin typeface="Times New Roman"/>
              <a:cs typeface="Times New Roman"/>
            </a:endParaRPr>
          </a:p>
          <a:p>
            <a:r>
              <a:rPr lang="en-US" sz="1400">
                <a:latin typeface="Times New Roman"/>
                <a:cs typeface="Times New Roman"/>
              </a:rPr>
              <a:t>  First name </a:t>
            </a:r>
          </a:p>
          <a:p>
            <a:r>
              <a:rPr lang="en-US" sz="1400">
                <a:latin typeface="Times New Roman"/>
                <a:cs typeface="Times New Roman"/>
              </a:rPr>
              <a:t>Last name</a:t>
            </a:r>
          </a:p>
          <a:p>
            <a:r>
              <a:rPr lang="en-US" sz="1400">
                <a:latin typeface="Times New Roman"/>
                <a:cs typeface="Times New Roman"/>
              </a:rPr>
              <a:t>Business unit</a:t>
            </a:r>
          </a:p>
          <a:p>
            <a:r>
              <a:rPr lang="en-US" sz="1400">
                <a:latin typeface="Times New Roman"/>
                <a:cs typeface="Times New Roman"/>
              </a:rPr>
              <a:t>Employee status </a:t>
            </a:r>
          </a:p>
          <a:p>
            <a:r>
              <a:rPr lang="en-US" sz="1400">
                <a:latin typeface="Times New Roman"/>
                <a:cs typeface="Times New Roman"/>
              </a:rPr>
              <a:t>Employee type</a:t>
            </a:r>
          </a:p>
          <a:p>
            <a:r>
              <a:rPr lang="en-US" sz="1400">
                <a:latin typeface="Times New Roman"/>
                <a:cs typeface="Times New Roman"/>
              </a:rPr>
              <a:t>Employee classification type</a:t>
            </a:r>
            <a:endParaRPr lang="en-US" sz="1400"/>
          </a:p>
          <a:p>
            <a:r>
              <a:rPr lang="en-US" sz="1400">
                <a:latin typeface="Times New Roman"/>
                <a:cs typeface="Times New Roman"/>
              </a:rPr>
              <a:t>Gender code</a:t>
            </a:r>
            <a:endParaRPr lang="en-US" sz="1400"/>
          </a:p>
          <a:p>
            <a:r>
              <a:rPr lang="en-US" sz="1400">
                <a:latin typeface="Times New Roman"/>
                <a:cs typeface="Times New Roman"/>
              </a:rPr>
              <a:t>Performance score</a:t>
            </a:r>
            <a:endParaRPr lang="en-US" sz="1400"/>
          </a:p>
          <a:p>
            <a:r>
              <a:rPr lang="en-US" sz="1400">
                <a:latin typeface="Times New Roman"/>
                <a:cs typeface="Times New Roman"/>
              </a:rPr>
              <a:t>Crrent employee rating </a:t>
            </a:r>
            <a:endParaRPr lang="en-US" sz="1400"/>
          </a:p>
          <a:p>
            <a:r>
              <a:rPr lang="en-US" sz="1400">
                <a:latin typeface="Times New Roman"/>
                <a:cs typeface="Times New Roman"/>
              </a:rPr>
              <a:t>Performance level</a:t>
            </a:r>
            <a:endParaRPr lang="en-US" sz="1400"/>
          </a:p>
          <a:p>
            <a:r>
              <a:rPr lang="en-US" sz="1400">
                <a:latin typeface="Times New Roman"/>
                <a:cs typeface="Times New Roman"/>
              </a:rPr>
              <a:t>Martial desc</a:t>
            </a:r>
            <a:endParaRPr lang="en-US" sz="1400"/>
          </a:p>
          <a:p>
            <a:pPr marL="285750" indent="-285750"/>
            <a:r>
              <a:rPr lang="en-US" sz="1400">
                <a:latin typeface="Times New Roman"/>
                <a:cs typeface="Times New Roman"/>
              </a:rPr>
              <a:t>Race desc</a:t>
            </a:r>
            <a:endParaRPr lang="en-US" sz="1400"/>
          </a:p>
          <a:p>
            <a:pPr marL="285750" indent="-285750"/>
            <a:endParaRPr lang="en-US" dirty="0">
              <a:latin typeface="Times New Roman"/>
              <a:cs typeface="Times New Roman"/>
            </a:endParaRPr>
          </a:p>
          <a:p>
            <a:endParaRPr lang="en-US" dirty="0"/>
          </a:p>
        </p:txBody>
      </p:sp>
      <p:sp>
        <p:nvSpPr>
          <p:cNvPr id="4" name="Slide Number Placeholder 3">
            <a:extLst>
              <a:ext uri="{FF2B5EF4-FFF2-40B4-BE49-F238E27FC236}">
                <a16:creationId xmlns:a16="http://schemas.microsoft.com/office/drawing/2014/main" id="{055FD7E7-E511-0012-4E66-8B98C87C5227}"/>
              </a:ext>
            </a:extLst>
          </p:cNvPr>
          <p:cNvSpPr>
            <a:spLocks noGrp="1"/>
          </p:cNvSpPr>
          <p:nvPr>
            <p:ph type="sldNum" sz="quarter" idx="12"/>
          </p:nvPr>
        </p:nvSpPr>
        <p:spPr/>
        <p:txBody>
          <a:bodyPr/>
          <a:lstStyle/>
          <a:p>
            <a:fld id="{C01389E6-C847-4AD0-B56D-D205B2EAB1EE}" type="slidenum">
              <a:rPr lang="en-US" smtClean="0"/>
              <a:pPr/>
              <a:t>8</a:t>
            </a:fld>
            <a:endParaRPr lang="en-US" dirty="0"/>
          </a:p>
        </p:txBody>
      </p:sp>
      <p:sp>
        <p:nvSpPr>
          <p:cNvPr id="6" name="TextBox 5">
            <a:extLst>
              <a:ext uri="{FF2B5EF4-FFF2-40B4-BE49-F238E27FC236}">
                <a16:creationId xmlns:a16="http://schemas.microsoft.com/office/drawing/2014/main" id="{670FC480-0FDF-C33C-041A-B1B8EEA650D7}"/>
              </a:ext>
            </a:extLst>
          </p:cNvPr>
          <p:cNvSpPr txBox="1"/>
          <p:nvPr/>
        </p:nvSpPr>
        <p:spPr>
          <a:xfrm>
            <a:off x="4951893" y="681562"/>
            <a:ext cx="2743200" cy="59503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sz="1400">
                <a:latin typeface="Times New Roman"/>
                <a:cs typeface="Times New Roman"/>
              </a:rPr>
              <a:t>Location code </a:t>
            </a:r>
          </a:p>
          <a:p>
            <a:pPr marL="285750" indent="-285750">
              <a:lnSpc>
                <a:spcPct val="120000"/>
              </a:lnSpc>
              <a:spcBef>
                <a:spcPts val="1000"/>
              </a:spcBef>
              <a:buFont typeface="Arial"/>
              <a:buChar char="•"/>
            </a:pPr>
            <a:r>
              <a:rPr lang="en-US" sz="1400">
                <a:latin typeface="Times New Roman"/>
                <a:cs typeface="Times New Roman"/>
              </a:rPr>
              <a:t>Job function description </a:t>
            </a:r>
            <a:endParaRPr lang="en-US" sz="1400"/>
          </a:p>
          <a:p>
            <a:pPr marL="285750" indent="-285750">
              <a:lnSpc>
                <a:spcPct val="120000"/>
              </a:lnSpc>
              <a:spcBef>
                <a:spcPts val="1000"/>
              </a:spcBef>
              <a:buFont typeface="Arial"/>
              <a:buChar char="•"/>
            </a:pPr>
            <a:r>
              <a:rPr lang="en-US" sz="1400">
                <a:latin typeface="Times New Roman"/>
                <a:cs typeface="Times New Roman"/>
              </a:rPr>
              <a:t>State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DOB</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Division</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Department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Termination description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Ttermination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Payzone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Start date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Exit date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Title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Supervisor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ADEmail</a:t>
            </a:r>
            <a:endParaRPr lang="en-US" sz="1400" dirty="0">
              <a:latin typeface="Times New Roman"/>
              <a:cs typeface="Times New Roman"/>
            </a:endParaRPr>
          </a:p>
          <a:p>
            <a:pPr marL="285750" indent="-285750">
              <a:lnSpc>
                <a:spcPct val="120000"/>
              </a:lnSpc>
              <a:spcBef>
                <a:spcPts val="1000"/>
              </a:spcBef>
              <a:buFont typeface="Arial"/>
              <a:buChar char="•"/>
            </a:pPr>
            <a:endParaRPr lang="en-US" sz="1400" dirty="0">
              <a:latin typeface="Times New Roman"/>
              <a:cs typeface="Times New Roman"/>
            </a:endParaRPr>
          </a:p>
          <a:p>
            <a:pPr algn="l"/>
            <a:endParaRPr lang="en-US" sz="1200" dirty="0"/>
          </a:p>
        </p:txBody>
      </p:sp>
    </p:spTree>
    <p:extLst>
      <p:ext uri="{BB962C8B-B14F-4D97-AF65-F5344CB8AC3E}">
        <p14:creationId xmlns:p14="http://schemas.microsoft.com/office/powerpoint/2010/main" val="307992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7C1F976-19D9-4B3A-5154-7A1274E0806D}"/>
              </a:ext>
            </a:extLst>
          </p:cNvPr>
          <p:cNvSpPr>
            <a:spLocks noGrp="1"/>
          </p:cNvSpPr>
          <p:nvPr>
            <p:ph type="title"/>
          </p:nvPr>
        </p:nvSpPr>
        <p:spPr>
          <a:xfrm>
            <a:off x="1394691" y="795528"/>
            <a:ext cx="10495279" cy="1234440"/>
          </a:xfrm>
        </p:spPr>
        <p:txBody>
          <a:bodyPr/>
          <a:lstStyle/>
          <a:p>
            <a:r>
              <a:rPr lang="en-US" dirty="0"/>
              <a:t>   The "</a:t>
            </a:r>
            <a:r>
              <a:rPr lang="en-US" dirty="0" err="1"/>
              <a:t>wow"in</a:t>
            </a:r>
            <a:r>
              <a:rPr lang="en-US" dirty="0"/>
              <a:t> our solution</a:t>
            </a:r>
          </a:p>
        </p:txBody>
      </p:sp>
      <p:sp>
        <p:nvSpPr>
          <p:cNvPr id="26" name="Content Placeholder 25">
            <a:extLst>
              <a:ext uri="{FF2B5EF4-FFF2-40B4-BE49-F238E27FC236}">
                <a16:creationId xmlns:a16="http://schemas.microsoft.com/office/drawing/2014/main" id="{C746A096-1F10-75ED-9DB7-57ED932FACB5}"/>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r>
              <a:rPr lang="en-US" sz="2800">
                <a:latin typeface="Times New Roman"/>
                <a:cs typeface="Times New Roman"/>
              </a:rPr>
              <a:t>Logical test:</a:t>
            </a:r>
            <a:endParaRPr lang="en-US" sz="2800" dirty="0">
              <a:latin typeface="Times New Roman"/>
              <a:cs typeface="Times New Roman"/>
            </a:endParaRPr>
          </a:p>
          <a:p>
            <a:pPr marL="0" indent="0">
              <a:buNone/>
            </a:pPr>
            <a:r>
              <a:rPr lang="en-US" sz="2800">
                <a:latin typeface="Times New Roman"/>
                <a:cs typeface="Times New Roman"/>
              </a:rPr>
              <a:t>    </a:t>
            </a:r>
            <a:r>
              <a:rPr lang="en-US" sz="1800">
                <a:latin typeface="Times New Roman"/>
                <a:cs typeface="Times New Roman"/>
              </a:rPr>
              <a:t>=IFS(Z8&gt;=5,"VERY HIGH",Z8&gt;=4,"HIGH",Z8&gt;=3,"MED",TRUE,"LOW"</a:t>
            </a:r>
          </a:p>
          <a:p>
            <a:pPr marL="0" indent="0">
              <a:buNone/>
            </a:pPr>
            <a:r>
              <a:rPr lang="en-US" sz="2800" dirty="0">
                <a:latin typeface="Times New Roman"/>
                <a:cs typeface="Times New Roman"/>
              </a:rPr>
              <a:t>            </a:t>
            </a:r>
          </a:p>
        </p:txBody>
      </p:sp>
      <p:sp>
        <p:nvSpPr>
          <p:cNvPr id="8" name="Slide Number Placeholder 7">
            <a:extLst>
              <a:ext uri="{FF2B5EF4-FFF2-40B4-BE49-F238E27FC236}">
                <a16:creationId xmlns:a16="http://schemas.microsoft.com/office/drawing/2014/main" id="{8A865451-9850-B9FC-5CD5-D14FD2784BA0}"/>
              </a:ext>
            </a:extLst>
          </p:cNvPr>
          <p:cNvSpPr>
            <a:spLocks noGrp="1"/>
          </p:cNvSpPr>
          <p:nvPr>
            <p:ph type="sldNum" sz="quarter" idx="12"/>
          </p:nvPr>
        </p:nvSpPr>
        <p:spPr/>
        <p:txBody>
          <a:bodyPr/>
          <a:lstStyle/>
          <a:p>
            <a:fld id="{C01389E6-C847-4AD0-B56D-D205B2EAB1EE}" type="slidenum">
              <a:rPr lang="en-US" smtClean="0"/>
              <a:pPr/>
              <a:t>9</a:t>
            </a:fld>
            <a:endParaRPr lang="en-US" dirty="0"/>
          </a:p>
        </p:txBody>
      </p:sp>
    </p:spTree>
    <p:extLst>
      <p:ext uri="{BB962C8B-B14F-4D97-AF65-F5344CB8AC3E}">
        <p14:creationId xmlns:p14="http://schemas.microsoft.com/office/powerpoint/2010/main" val="336560488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A88D8A8-6649-44E8-BF8C-735A193CAF3D}">
  <ds:schemaRefs>
    <ds:schemaRef ds:uri="http://schemas.microsoft.com/sharepoint/v3/contenttype/forms"/>
  </ds:schemaRefs>
</ds:datastoreItem>
</file>

<file path=customXml/itemProps2.xml><?xml version="1.0" encoding="utf-8"?>
<ds:datastoreItem xmlns:ds="http://schemas.openxmlformats.org/officeDocument/2006/customXml" ds:itemID="{E020DDD3-DDF8-4D0B-9E2A-B5DEFDF01ED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50A7445E-EF73-4976-B9D7-E7A3C6566F8B}">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GradientRiseVTI</Template>
  <TotalTime>1</TotalTime>
  <Words>373</Words>
  <Application>Microsoft Office PowerPoint</Application>
  <PresentationFormat>Widescreen</PresentationFormat>
  <Paragraphs>105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GradientRiseVTI</vt:lpstr>
      <vt:lpstr>Employee data analysis using excel </vt:lpstr>
      <vt:lpstr>             PROJECT TITLE</vt:lpstr>
      <vt:lpstr>                  AGENDA</vt:lpstr>
      <vt:lpstr>        Problem statement</vt:lpstr>
      <vt:lpstr>       Project overview</vt:lpstr>
      <vt:lpstr>   Who are the end users?</vt:lpstr>
      <vt:lpstr>Our solution and its value proposition</vt:lpstr>
      <vt:lpstr>       Dataset description</vt:lpstr>
      <vt:lpstr>   The "wow"in our solution</vt:lpstr>
      <vt:lpstr>                modelling</vt:lpstr>
      <vt:lpstr>                  results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yashwanth</dc:creator>
  <cp:lastModifiedBy>Unknown User</cp:lastModifiedBy>
  <cp:revision>328</cp:revision>
  <dcterms:created xsi:type="dcterms:W3CDTF">2024-01-08T20:21:13Z</dcterms:created>
  <dcterms:modified xsi:type="dcterms:W3CDTF">2024-09-06T07:30:56Z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