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2" r:id="rId2"/>
  </p:sldMasterIdLst>
  <p:notesMasterIdLst>
    <p:notesMasterId r:id="rId17"/>
  </p:notesMasterIdLst>
  <p:sldIdLst>
    <p:sldId id="257" r:id="rId3"/>
    <p:sldId id="272" r:id="rId4"/>
    <p:sldId id="273" r:id="rId5"/>
    <p:sldId id="275" r:id="rId6"/>
    <p:sldId id="276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67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29BDD-C268-460A-B491-5D8DFE59C933}" type="datetimeFigureOut">
              <a:rPr lang="en-GB"/>
              <a:t>27/03/2020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Quarter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5260-7BB3-4DB3-95C9-0390511515BF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8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9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9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37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0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1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751947"/>
            <a:ext cx="8663729" cy="2435258"/>
          </a:xfrm>
        </p:spPr>
        <p:txBody>
          <a:bodyPr>
            <a:normAutofit/>
          </a:bodyPr>
          <a:lstStyle/>
          <a:p>
            <a:pPr algn="l"/>
            <a:br>
              <a:rPr lang="en-US" sz="2400" b="1" dirty="0">
                <a:latin typeface="Palatino Linotype" pitchFamily="18" charset="0"/>
              </a:rPr>
            </a:br>
            <a:br>
              <a:rPr lang="en-US" sz="2400" b="1" dirty="0">
                <a:latin typeface="Palatino Linotype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Palatino Linotype"/>
              </a:rPr>
              <a:t>Subject Name : Software Testing</a:t>
            </a:r>
            <a:br>
              <a:rPr lang="en-US" sz="2400" b="1" dirty="0">
                <a:latin typeface="Palatino Linotype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Palatino Linotype"/>
              </a:rPr>
              <a:t>Presentation  Title: IOT &amp; Unit Testing </a:t>
            </a:r>
            <a:endParaRPr lang="en-US" sz="2400" b="1" dirty="0">
              <a:solidFill>
                <a:srgbClr val="FF0000"/>
              </a:solidFill>
              <a:latin typeface="Palatino Linotype"/>
              <a:cs typeface="Calibri"/>
            </a:endParaRPr>
          </a:p>
          <a:p>
            <a:pPr algn="l"/>
            <a:endParaRPr lang="en-US" sz="2400" b="1" dirty="0">
              <a:solidFill>
                <a:schemeClr val="accent2"/>
              </a:solidFill>
              <a:latin typeface="Palatino Linotype" pitchFamily="18" charset="0"/>
              <a:cs typeface="Calibri"/>
            </a:endParaRPr>
          </a:p>
          <a:p>
            <a:pPr algn="l"/>
            <a:br>
              <a:rPr lang="en-US" sz="2400" b="1" dirty="0">
                <a:latin typeface="Palatino Linotype" pitchFamily="18" charset="0"/>
              </a:rPr>
            </a:br>
            <a:endParaRPr lang="en-US" sz="24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399" y="3162300"/>
            <a:ext cx="8839200" cy="12192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Palatino Linotype"/>
              </a:rPr>
              <a:t>Team Members:</a:t>
            </a:r>
          </a:p>
          <a:p>
            <a:pPr algn="l"/>
            <a:r>
              <a:rPr lang="en-US" sz="2000" b="1" dirty="0">
                <a:latin typeface="Palatino Linotype"/>
              </a:rPr>
              <a:t>	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/>
              </a:rPr>
              <a:t>1.Hemanth Raj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Palatino Linotype" pitchFamily="18" charset="0"/>
            </a:endParaRPr>
          </a:p>
          <a:p>
            <a:pPr algn="l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/>
              </a:rPr>
              <a:t>	2.Jefri Malin Raj 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Palatino Linotype" pitchFamily="18" charset="0"/>
            </a:endParaRPr>
          </a:p>
          <a:p>
            <a:pPr algn="l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/>
              </a:rPr>
              <a:t>	3.Manjesh Kumar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Palatino Linotype" pitchFamily="18" charset="0"/>
            </a:endParaRPr>
          </a:p>
          <a:p>
            <a:pPr algn="l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/>
              </a:rPr>
              <a:t>	4.Naveen Kumar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Palatino Linotype" pitchFamily="18" charset="0"/>
            </a:endParaRPr>
          </a:p>
          <a:p>
            <a:pPr algn="l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/>
              </a:rPr>
              <a:t>              5.Nishanth Kumar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Palatino Linotype"/>
              </a:rPr>
              <a:t>              6.Vignesh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Palatino Linotype" pitchFamily="18" charset="0"/>
            </a:endParaRPr>
          </a:p>
          <a:p>
            <a:endParaRPr lang="en-US" sz="2000" b="1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CCF2-8CAE-4B9E-99FA-55335EEA4352}"/>
              </a:ext>
            </a:extLst>
          </p:cNvPr>
          <p:cNvSpPr txBox="1"/>
          <p:nvPr/>
        </p:nvSpPr>
        <p:spPr>
          <a:xfrm>
            <a:off x="1334290" y="478690"/>
            <a:ext cx="9144000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2400" b="1">
                <a:latin typeface="Palatino Linotype"/>
                <a:cs typeface="Times New Roman"/>
              </a:rPr>
              <a:t>  </a:t>
            </a:r>
            <a:r>
              <a:rPr lang="en-IN" sz="2400" b="1">
                <a:solidFill>
                  <a:schemeClr val="accent5">
                    <a:lumMod val="50000"/>
                  </a:schemeClr>
                </a:solidFill>
                <a:latin typeface="Palatino Linotype"/>
                <a:cs typeface="Times New Roman"/>
              </a:rPr>
              <a:t>JEPPIAAR INSTITUTE OF TECHNOLOGY</a:t>
            </a:r>
          </a:p>
          <a:p>
            <a:pPr algn="ctr"/>
            <a:r>
              <a:rPr lang="en-US" sz="1400" b="1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“Self-Belief | Self Discipline | Self Respect”</a:t>
            </a:r>
          </a:p>
          <a:p>
            <a:pPr algn="ctr"/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>
                <a:solidFill>
                  <a:srgbClr val="0070C0"/>
                </a:solidFill>
                <a:latin typeface="Palatino Linotype"/>
                <a:cs typeface="Times New Roman"/>
              </a:rPr>
              <a:t>Department of Computer Science and for Engineering</a:t>
            </a:r>
            <a:endParaRPr lang="en-IN" sz="2200" b="1" err="1">
              <a:solidFill>
                <a:srgbClr val="0070C0"/>
              </a:solidFill>
              <a:latin typeface="Palatino Linotype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180856"/>
            <a:ext cx="8839200" cy="6524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1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6DFD4-C620-4939-8736-F4E1313EBC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10" y="284395"/>
            <a:ext cx="1119930" cy="9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1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B4BA-57E7-4A3E-9635-FCB5E547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sz="2800" b="1" dirty="0">
                <a:solidFill>
                  <a:srgbClr val="FF0000"/>
                </a:solidFill>
              </a:rPr>
              <a:t>Types of IoT Testing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27EC-E529-492B-90C4-6125283F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Testing</a:t>
            </a:r>
          </a:p>
          <a:p>
            <a:r>
              <a:rPr lang="en-US" dirty="0"/>
              <a:t>Compatibility Testing</a:t>
            </a:r>
          </a:p>
          <a:p>
            <a:r>
              <a:rPr lang="en-US" dirty="0"/>
              <a:t>Reliability and Scalability Testing</a:t>
            </a:r>
          </a:p>
          <a:p>
            <a:r>
              <a:rPr lang="en-US" dirty="0"/>
              <a:t>Data Integrity Testing</a:t>
            </a:r>
          </a:p>
          <a:p>
            <a:r>
              <a:rPr lang="en-US" dirty="0"/>
              <a:t>Security Testing</a:t>
            </a:r>
          </a:p>
          <a:p>
            <a:r>
              <a:rPr lang="en-US" dirty="0"/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198755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4411-988D-4D5B-BF6F-90DDEE27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sz="2400" b="1" dirty="0">
                <a:solidFill>
                  <a:srgbClr val="FF0000"/>
                </a:solidFill>
              </a:rPr>
              <a:t>IOT Testing Tools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D59-49A2-49F5-BA24-36B87B58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Shodan</a:t>
            </a:r>
          </a:p>
          <a:p>
            <a:r>
              <a:rPr lang="en-US" sz="2400" dirty="0"/>
              <a:t>Usability</a:t>
            </a:r>
          </a:p>
          <a:p>
            <a:r>
              <a:rPr lang="en-US" sz="2400" dirty="0"/>
              <a:t>Connectivity</a:t>
            </a:r>
          </a:p>
          <a:p>
            <a:r>
              <a:rPr lang="en-US" sz="2400" dirty="0"/>
              <a:t>Pilot testing</a:t>
            </a:r>
          </a:p>
          <a:p>
            <a:r>
              <a:rPr lang="en-US" sz="2400" dirty="0"/>
              <a:t>Wireshark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187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3B4D-7DA1-434B-96ED-D7723701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sz="2800" dirty="0">
                <a:solidFill>
                  <a:srgbClr val="FF0000"/>
                </a:solidFill>
              </a:rPr>
              <a:t>Challenges of IoT Testing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FA23-351B-470D-813D-F2697292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check both the network and internal communication.</a:t>
            </a:r>
          </a:p>
          <a:p>
            <a:r>
              <a:rPr lang="en-US" dirty="0"/>
              <a:t>Security is a big concern in IOT platform as all the task are operated</a:t>
            </a:r>
          </a:p>
          <a:p>
            <a:pPr marL="0" indent="0">
              <a:buNone/>
            </a:pPr>
            <a:r>
              <a:rPr lang="en-US" dirty="0"/>
              <a:t>Using via Internet.</a:t>
            </a:r>
          </a:p>
          <a:p>
            <a:r>
              <a:rPr lang="en-US" dirty="0"/>
              <a:t>The complexity of the software and system may hide bug present in the IOT technology.</a:t>
            </a:r>
          </a:p>
          <a:p>
            <a:r>
              <a:rPr lang="en-US" dirty="0"/>
              <a:t>Resource considerations such as limitations in </a:t>
            </a:r>
            <a:r>
              <a:rPr lang="en-US" dirty="0" err="1"/>
              <a:t>memory,processing</a:t>
            </a:r>
            <a:r>
              <a:rPr lang="en-US" dirty="0"/>
              <a:t> </a:t>
            </a:r>
            <a:r>
              <a:rPr lang="en-US" dirty="0" err="1"/>
              <a:t>power,bandwidth,battery</a:t>
            </a:r>
            <a:r>
              <a:rPr lang="en-US" dirty="0"/>
              <a:t> </a:t>
            </a:r>
            <a:r>
              <a:rPr lang="en-US" dirty="0" err="1"/>
              <a:t>life,etc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1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925D-FDEB-41EC-9E88-6FC39AC4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</a:t>
            </a:r>
            <a:r>
              <a:rPr lang="en-US" sz="2800" b="1" dirty="0">
                <a:solidFill>
                  <a:srgbClr val="FF0000"/>
                </a:solidFill>
              </a:rPr>
              <a:t>Effective IOT software Testing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D090-C5C5-4D6A-8784-017A90DD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Gray Box testing should be used with IOT testing as it allows to design</a:t>
            </a:r>
          </a:p>
          <a:p>
            <a:pPr marL="0" indent="0">
              <a:buNone/>
            </a:pPr>
            <a:r>
              <a:rPr lang="en-US" sz="2400" dirty="0"/>
              <a:t>Effective test </a:t>
            </a:r>
            <a:r>
              <a:rPr lang="en-US" sz="2400" dirty="0" err="1"/>
              <a:t>case.This</a:t>
            </a:r>
            <a:r>
              <a:rPr lang="en-US" sz="2400" dirty="0"/>
              <a:t> allows you to know the OS, the architecture,</a:t>
            </a:r>
          </a:p>
          <a:p>
            <a:pPr marL="0" indent="0">
              <a:buNone/>
            </a:pPr>
            <a:r>
              <a:rPr lang="en-US" sz="2400" dirty="0"/>
              <a:t>Third-party </a:t>
            </a:r>
            <a:r>
              <a:rPr lang="en-US" sz="2400" dirty="0" err="1"/>
              <a:t>hardware,device</a:t>
            </a:r>
            <a:r>
              <a:rPr lang="en-US" sz="2400" dirty="0"/>
              <a:t> limitation.</a:t>
            </a:r>
          </a:p>
          <a:p>
            <a:r>
              <a:rPr lang="en-US" sz="2400" dirty="0"/>
              <a:t>Real Time Operating System is vital to delivering the scalability,</a:t>
            </a:r>
          </a:p>
          <a:p>
            <a:pPr marL="0" indent="0">
              <a:buNone/>
            </a:pPr>
            <a:r>
              <a:rPr lang="en-US" sz="2400" dirty="0" err="1"/>
              <a:t>Modularity,connectivity,security</a:t>
            </a:r>
            <a:r>
              <a:rPr lang="en-US" sz="2400" dirty="0"/>
              <a:t>, which is important for IOT.</a:t>
            </a:r>
          </a:p>
        </p:txBody>
      </p:sp>
    </p:spTree>
    <p:extLst>
      <p:ext uri="{BB962C8B-B14F-4D97-AF65-F5344CB8AC3E}">
        <p14:creationId xmlns:p14="http://schemas.microsoft.com/office/powerpoint/2010/main" val="7313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0505938-F70F-4C32-B867-D8780972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89" y="880493"/>
            <a:ext cx="6778977" cy="45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2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5DC0-4330-4FF2-A51F-F86E2D2B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sz="2800" dirty="0">
                <a:solidFill>
                  <a:srgbClr val="FF0000"/>
                </a:solidFill>
              </a:rPr>
              <a:t>Unit Testing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3FF7-F968-4832-B271-E9A1ADDC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is a level of the software testing process where individual</a:t>
            </a:r>
          </a:p>
          <a:p>
            <a:pPr marL="0" indent="0">
              <a:buNone/>
            </a:pPr>
            <a:r>
              <a:rPr lang="en-US" dirty="0"/>
              <a:t>units/component of a software/system are tested</a:t>
            </a:r>
          </a:p>
          <a:p>
            <a:r>
              <a:rPr lang="en-IN" dirty="0"/>
              <a:t>The purpose is to validate that each unit of the software performs as design</a:t>
            </a:r>
          </a:p>
        </p:txBody>
      </p:sp>
    </p:spTree>
    <p:extLst>
      <p:ext uri="{BB962C8B-B14F-4D97-AF65-F5344CB8AC3E}">
        <p14:creationId xmlns:p14="http://schemas.microsoft.com/office/powerpoint/2010/main" val="16033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131C-A577-401A-9CC9-AA57772E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sz="2800" b="1" dirty="0">
                <a:solidFill>
                  <a:srgbClr val="FF0000"/>
                </a:solidFill>
              </a:rPr>
              <a:t>Types of Testing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8B53-6718-47D9-9EAB-6A02E68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Black Box Testing  - (application interface, internal module interface</a:t>
            </a:r>
          </a:p>
          <a:p>
            <a:pPr marL="0" indent="0">
              <a:buNone/>
            </a:pPr>
            <a:r>
              <a:rPr lang="en-US" sz="2400" dirty="0"/>
              <a:t>and input/output description)</a:t>
            </a:r>
          </a:p>
          <a:p>
            <a:r>
              <a:rPr lang="en-IN" sz="2400" dirty="0"/>
              <a:t>White Box Testing  - function executed and checked</a:t>
            </a:r>
          </a:p>
          <a:p>
            <a:r>
              <a:rPr lang="en-IN" sz="2400" dirty="0" err="1"/>
              <a:t>Gray</a:t>
            </a:r>
            <a:r>
              <a:rPr lang="en-IN" sz="2400" dirty="0"/>
              <a:t> Box Testing  - test cases, risk assessment and test method</a:t>
            </a:r>
          </a:p>
        </p:txBody>
      </p:sp>
    </p:spTree>
    <p:extLst>
      <p:ext uri="{BB962C8B-B14F-4D97-AF65-F5344CB8AC3E}">
        <p14:creationId xmlns:p14="http://schemas.microsoft.com/office/powerpoint/2010/main" val="110172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3B4D-7DA1-434B-96ED-D7723701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sz="2800" dirty="0">
                <a:solidFill>
                  <a:srgbClr val="FF0000"/>
                </a:solidFill>
              </a:rPr>
              <a:t>Unit Testing Ideals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FA23-351B-470D-813D-F2697292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Isolatable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Automatable</a:t>
            </a:r>
          </a:p>
          <a:p>
            <a:r>
              <a:rPr lang="en-US" dirty="0"/>
              <a:t>Easy to Write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04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9849-6786-4B52-B335-EECD485A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sz="2800" dirty="0">
                <a:solidFill>
                  <a:srgbClr val="FF0000"/>
                </a:solidFill>
              </a:rPr>
              <a:t>Why Unit Testing 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CBF3-8236-41BE-A0EC-AC490998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Faster Debugging</a:t>
            </a:r>
          </a:p>
          <a:p>
            <a:r>
              <a:rPr lang="en-US" sz="2400" dirty="0"/>
              <a:t>Faster Development</a:t>
            </a:r>
          </a:p>
          <a:p>
            <a:r>
              <a:rPr lang="en-US" sz="2400" dirty="0"/>
              <a:t>Better Design</a:t>
            </a:r>
          </a:p>
          <a:p>
            <a:r>
              <a:rPr lang="en-US" sz="2400" dirty="0"/>
              <a:t>Excellent Regression Tool</a:t>
            </a:r>
          </a:p>
          <a:p>
            <a:r>
              <a:rPr lang="en-US" sz="2400" dirty="0"/>
              <a:t>Reduce Future Cost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865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3DA5-81E8-4927-BBB5-22B5DB0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                                   </a:t>
            </a:r>
            <a:r>
              <a:rPr lang="en-US" sz="2800" b="1" dirty="0">
                <a:solidFill>
                  <a:srgbClr val="FF0000"/>
                </a:solidFill>
              </a:rPr>
              <a:t>Guidelines Of The Unit Testing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D3D8-E505-4B50-8C99-BA362E84E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unit tests small and fast.</a:t>
            </a:r>
          </a:p>
          <a:p>
            <a:r>
              <a:rPr lang="en-US" dirty="0"/>
              <a:t>Units test should be fully automated and non-interaction.</a:t>
            </a:r>
          </a:p>
          <a:p>
            <a:r>
              <a:rPr lang="en-US" dirty="0"/>
              <a:t>Make unit tests simple to run.</a:t>
            </a:r>
          </a:p>
          <a:p>
            <a:r>
              <a:rPr lang="en-US" dirty="0"/>
              <a:t>Measure the tests.</a:t>
            </a:r>
          </a:p>
          <a:p>
            <a:r>
              <a:rPr lang="en-US" dirty="0"/>
              <a:t>Fix failing tests immediately.</a:t>
            </a:r>
          </a:p>
          <a:p>
            <a:r>
              <a:rPr lang="en-US" dirty="0"/>
              <a:t>Keep testing at unit level.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61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C770-AA3B-47B0-A564-35D771C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sz="2800" b="1" dirty="0">
                <a:solidFill>
                  <a:srgbClr val="FF0000"/>
                </a:solidFill>
              </a:rPr>
              <a:t>Benefits Of Unit Testing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A1DC-CB80-467C-8CD9-BA17E99D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Unit Testing allows the programmer to refactor code at a later date,</a:t>
            </a:r>
          </a:p>
          <a:p>
            <a:pPr marL="0" indent="0">
              <a:buNone/>
            </a:pPr>
            <a:r>
              <a:rPr lang="en-US" sz="2400" dirty="0"/>
              <a:t>and make sure the module still work correctly.</a:t>
            </a:r>
          </a:p>
          <a:p>
            <a:r>
              <a:rPr lang="en-US" sz="2400" dirty="0"/>
              <a:t>By testing the part of program first and then testing the sum of its parts, integration testing became much easier.</a:t>
            </a:r>
          </a:p>
          <a:p>
            <a:r>
              <a:rPr lang="en-US" sz="2400" dirty="0"/>
              <a:t>Unit Testing provides a sort of living documentation of the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3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5DC0-4330-4FF2-A51F-F86E2D2B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sz="2800" dirty="0">
                <a:solidFill>
                  <a:srgbClr val="FF0000"/>
                </a:solidFill>
              </a:rPr>
              <a:t>Internet of Things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3FF7-F968-4832-B271-E9A1ADDC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Internet of Things popularly known as IoT is the network </a:t>
            </a:r>
          </a:p>
          <a:p>
            <a:pPr marL="0" indent="0">
              <a:buNone/>
            </a:pPr>
            <a:r>
              <a:rPr lang="en-US" sz="2400" dirty="0"/>
              <a:t>    that consists of </a:t>
            </a:r>
            <a:r>
              <a:rPr lang="en-US" sz="2400" dirty="0" err="1"/>
              <a:t>devices,vehicles,buildings</a:t>
            </a:r>
            <a:r>
              <a:rPr lang="en-US" sz="2400" dirty="0"/>
              <a:t> or any other connected</a:t>
            </a:r>
          </a:p>
          <a:p>
            <a:pPr marL="0" indent="0">
              <a:buNone/>
            </a:pPr>
            <a:r>
              <a:rPr lang="en-US" sz="2400" dirty="0"/>
              <a:t>    and exchange </a:t>
            </a:r>
          </a:p>
        </p:txBody>
      </p:sp>
    </p:spTree>
    <p:extLst>
      <p:ext uri="{BB962C8B-B14F-4D97-AF65-F5344CB8AC3E}">
        <p14:creationId xmlns:p14="http://schemas.microsoft.com/office/powerpoint/2010/main" val="262967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131C-A577-401A-9CC9-AA57772E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sz="2800" b="1" dirty="0">
                <a:solidFill>
                  <a:srgbClr val="FF0000"/>
                </a:solidFill>
              </a:rPr>
              <a:t>Components of an IoT system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8B53-6718-47D9-9EAB-6A02E68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Sensor</a:t>
            </a:r>
          </a:p>
          <a:p>
            <a:r>
              <a:rPr lang="en-US" sz="2400" dirty="0"/>
              <a:t>Application</a:t>
            </a:r>
          </a:p>
          <a:p>
            <a:r>
              <a:rPr lang="en-US" sz="2400" dirty="0"/>
              <a:t>Network</a:t>
            </a:r>
          </a:p>
          <a:p>
            <a:r>
              <a:rPr lang="en-US" sz="2400" dirty="0"/>
              <a:t>Backend(Data Center)</a:t>
            </a:r>
          </a:p>
        </p:txBody>
      </p:sp>
    </p:spTree>
    <p:extLst>
      <p:ext uri="{BB962C8B-B14F-4D97-AF65-F5344CB8AC3E}">
        <p14:creationId xmlns:p14="http://schemas.microsoft.com/office/powerpoint/2010/main" val="359608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422</Words>
  <Application>Microsoft Office PowerPoint</Application>
  <PresentationFormat>Widescreen</PresentationFormat>
  <Paragraphs>81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Palatino Linotype</vt:lpstr>
      <vt:lpstr>Times New Roman</vt:lpstr>
      <vt:lpstr>office theme</vt:lpstr>
      <vt:lpstr>Office Theme</vt:lpstr>
      <vt:lpstr>  Subject Name : Software Testing Presentation  Title: IOT &amp; Unit Testing    </vt:lpstr>
      <vt:lpstr>                    Unit Testing</vt:lpstr>
      <vt:lpstr>                    Types of Testing</vt:lpstr>
      <vt:lpstr>                  Unit Testing Ideals</vt:lpstr>
      <vt:lpstr>                       Why Unit Testing ?</vt:lpstr>
      <vt:lpstr>                                   Guidelines Of The Unit Testing</vt:lpstr>
      <vt:lpstr>              Benefits Of Unit Testing</vt:lpstr>
      <vt:lpstr>                    Internet of Things</vt:lpstr>
      <vt:lpstr>                    Components of an IoT system</vt:lpstr>
      <vt:lpstr>                Types of IoT Testing</vt:lpstr>
      <vt:lpstr>                       IOT Testing Tools</vt:lpstr>
      <vt:lpstr>                  Challenges of IoT Testing</vt:lpstr>
      <vt:lpstr>            Effective IOT software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jefri</dc:creator>
  <cp:lastModifiedBy>REVATHI R</cp:lastModifiedBy>
  <cp:revision>141</cp:revision>
  <dcterms:created xsi:type="dcterms:W3CDTF">2020-02-20T15:42:05Z</dcterms:created>
  <dcterms:modified xsi:type="dcterms:W3CDTF">2020-03-27T15:59:23Z</dcterms:modified>
</cp:coreProperties>
</file>