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AE066-2C69-4C16-B34E-70947C06E58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86F32-33CB-45E7-810F-B7B8B4950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8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00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369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A9E31E8E-FAA6-4768-80D1-5C152435853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553998"/>
          </a:xfrm>
        </p:spPr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4624" y="191934"/>
            <a:ext cx="427475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59967"/>
            <a:ext cx="8374551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9799"/>
            <a:ext cx="6497797" cy="1527651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  <a:t>Subject Name : Software Testing</a:t>
            </a:r>
            <a:b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  <a:t>Presentation  Title: IOT Testing</a:t>
            </a:r>
            <a:br>
              <a:rPr lang="en-US" sz="18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18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299" y="2371725"/>
            <a:ext cx="6629400" cy="914400"/>
          </a:xfrm>
        </p:spPr>
        <p:txBody>
          <a:bodyPr>
            <a:noAutofit/>
          </a:bodyPr>
          <a:lstStyle/>
          <a:p>
            <a:pPr algn="l"/>
            <a:r>
              <a:rPr lang="en-US" sz="15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	Students Name	 		</a:t>
            </a:r>
            <a:r>
              <a:rPr lang="en-US" sz="1500" b="1" dirty="0" err="1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: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	1.Balaji S                                   		210617104008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	2.Lingesh A J			210617104027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	3.Arunkumar S                                               	210617104005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	4.Pushparaj K                                               	210617104043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              	5.Shiden David                                                210617104049</a:t>
            </a:r>
          </a:p>
          <a:p>
            <a:pPr algn="l"/>
            <a:r>
              <a:rPr lang="en-US" sz="1500" b="1" dirty="0">
                <a:solidFill>
                  <a:schemeClr val="tx1"/>
                </a:solidFill>
                <a:latin typeface="Palatino Linotype" pitchFamily="18" charset="0"/>
              </a:rPr>
              <a:t>              	6.Janardh K                       		210617104022</a:t>
            </a:r>
          </a:p>
          <a:p>
            <a:endParaRPr lang="en-US" sz="15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15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1143000" y="359019"/>
            <a:ext cx="685800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5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300" y="114300"/>
            <a:ext cx="6629400" cy="491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5750"/>
            <a:ext cx="668497" cy="64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ogo.jpg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85750"/>
            <a:ext cx="683862" cy="644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0BAB1-E632-4810-A67C-AB92F99F9B7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02" y="285751"/>
            <a:ext cx="839948" cy="6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293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IOT TESTING</a:t>
            </a:r>
            <a:r>
              <a:rPr sz="2800" spc="-250" dirty="0"/>
              <a:t> </a:t>
            </a:r>
            <a:r>
              <a:rPr sz="2800" spc="-15" dirty="0"/>
              <a:t>TOOLS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9574" y="1314653"/>
            <a:ext cx="8179434" cy="350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There are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two </a:t>
            </a: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main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testing</a:t>
            </a:r>
            <a:r>
              <a:rPr sz="2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12700" marR="6618605">
              <a:lnSpc>
                <a:spcPct val="169300"/>
              </a:lnSpc>
            </a:pP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1.Shodan  2.Thingfull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Shodan is an IOT testing tool which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you can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use to discover  which of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devices are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connected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to the Internet. It allows 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keep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track of all the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computers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which are directly  accessible from the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Internet.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213307"/>
            <a:ext cx="8319134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2.</a:t>
            </a:r>
            <a:r>
              <a:rPr sz="2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Thingful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Thingful is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 search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engine for the Internet of Things. It</a:t>
            </a:r>
            <a:r>
              <a:rPr sz="2400" spc="-1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allows 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secure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interoperability between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millions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of objects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via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  Internet. This IOT testing tool also to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how data is used  and empowers to take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decisive and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valuable</a:t>
            </a:r>
            <a:r>
              <a:rPr sz="2400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decisions.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734456"/>
            <a:ext cx="304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IOT </a:t>
            </a:r>
            <a:r>
              <a:rPr sz="2400" b="1" spc="-30" dirty="0">
                <a:solidFill>
                  <a:srgbClr val="212121"/>
                </a:solidFill>
                <a:latin typeface="Arial"/>
                <a:cs typeface="Arial"/>
              </a:rPr>
              <a:t>Testing</a:t>
            </a:r>
            <a:r>
              <a:rPr sz="2400" b="1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Process: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798" y="1946226"/>
            <a:ext cx="4509770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solidFill>
                  <a:srgbClr val="595959"/>
                </a:solidFill>
                <a:latin typeface="Arial"/>
                <a:cs typeface="Arial"/>
              </a:rPr>
              <a:t>Components</a:t>
            </a:r>
            <a:r>
              <a:rPr sz="2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69300"/>
              </a:lnSpc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solidFill>
                  <a:srgbClr val="595959"/>
                </a:solidFill>
                <a:latin typeface="Arial"/>
                <a:cs typeface="Arial"/>
              </a:rPr>
              <a:t>Functional validation  3.Conditioning validation  4.Performance validation  5.Security and data</a:t>
            </a:r>
            <a:r>
              <a:rPr sz="2400" b="1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Arial"/>
                <a:cs typeface="Arial"/>
              </a:rPr>
              <a:t>validadtion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349" y="249300"/>
            <a:ext cx="1706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4124" y="1171665"/>
            <a:ext cx="871093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IOT is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 connection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of identifiable embedded devices with the  existing Internet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infrastructure.</a:t>
            </a:r>
            <a:endParaRPr sz="2400">
              <a:latin typeface="Arial"/>
              <a:cs typeface="Arial"/>
            </a:endParaRPr>
          </a:p>
          <a:p>
            <a:pPr marL="424815" marR="591820" indent="-412750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complexity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system may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hide</a:t>
            </a:r>
            <a:r>
              <a:rPr sz="2400" spc="-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bug  present in the IOT</a:t>
            </a:r>
            <a:r>
              <a:rPr sz="240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L="424815" marR="116205" indent="-412750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Gray Box testing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be used with IOT testing as it allows  to design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effective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test</a:t>
            </a:r>
            <a:r>
              <a:rPr sz="2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case.</a:t>
            </a:r>
            <a:endParaRPr sz="2400">
              <a:latin typeface="Arial"/>
              <a:cs typeface="Arial"/>
            </a:endParaRPr>
          </a:p>
          <a:p>
            <a:pPr marL="424815" marR="675005" indent="-412750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IoT </a:t>
            </a:r>
            <a:r>
              <a:rPr sz="2400" spc="-45" dirty="0">
                <a:solidFill>
                  <a:srgbClr val="212121"/>
                </a:solidFill>
                <a:latin typeface="Arial"/>
                <a:cs typeface="Arial"/>
              </a:rPr>
              <a:t>Testing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ensures that the users get the improved user  experience across all the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connected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IOT</a:t>
            </a:r>
            <a:r>
              <a:rPr sz="240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42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IOT</a:t>
            </a:r>
            <a:r>
              <a:rPr sz="2800" spc="-190" dirty="0"/>
              <a:t> </a:t>
            </a:r>
            <a:r>
              <a:rPr sz="2800" spc="-5" dirty="0"/>
              <a:t>TESTING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28230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IOT testing is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type of testing to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check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IOT devices. </a:t>
            </a:r>
            <a:r>
              <a:rPr sz="2400" spc="-60" dirty="0">
                <a:solidFill>
                  <a:srgbClr val="212121"/>
                </a:solidFill>
                <a:latin typeface="Arial"/>
                <a:cs typeface="Arial"/>
              </a:rPr>
              <a:t>Today 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there is increasing need to deliver better and faster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services. 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There is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huge demand to access,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create,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use and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share 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data from any device. The thrust is to provide greater insight  and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control,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over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various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interconnected IOT devices. Hence,  IOT testing framework is</a:t>
            </a:r>
            <a:r>
              <a:rPr sz="2400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important.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551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TYPES OF TESTING IN</a:t>
            </a:r>
            <a:r>
              <a:rPr sz="2800" spc="-155" dirty="0"/>
              <a:t> </a:t>
            </a:r>
            <a:r>
              <a:rPr sz="2800" spc="-5" dirty="0"/>
              <a:t>IOT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09347" y="1691046"/>
            <a:ext cx="6242537" cy="1951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03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USABILITY</a:t>
            </a:r>
            <a:r>
              <a:rPr sz="2400" b="1" spc="-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779091"/>
            <a:ext cx="74866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There are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so many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devices of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and form  factors are used by the users. 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Moreover,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 perception  also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varies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from one user to </a:t>
            </a:r>
            <a:r>
              <a:rPr sz="2400" spc="-30" dirty="0">
                <a:solidFill>
                  <a:srgbClr val="212121"/>
                </a:solidFill>
                <a:latin typeface="Arial"/>
                <a:cs typeface="Arial"/>
              </a:rPr>
              <a:t>other.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That's why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checking 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usability of the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important in IoT</a:t>
            </a:r>
            <a:r>
              <a:rPr sz="2400" spc="-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301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/>
              <a:t>COMPATIBILITY</a:t>
            </a:r>
            <a:r>
              <a:rPr sz="2800" spc="-155" dirty="0"/>
              <a:t> </a:t>
            </a:r>
            <a:r>
              <a:rPr sz="2800" spc="-5" dirty="0"/>
              <a:t>TESTING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There are lots of devices which </a:t>
            </a:r>
            <a:r>
              <a:rPr dirty="0"/>
              <a:t>can </a:t>
            </a:r>
            <a:r>
              <a:rPr spc="-5" dirty="0"/>
              <a:t>be </a:t>
            </a:r>
            <a:r>
              <a:rPr dirty="0"/>
              <a:t>connected </a:t>
            </a:r>
            <a:r>
              <a:rPr spc="-5" dirty="0"/>
              <a:t>though IOT  </a:t>
            </a:r>
            <a:r>
              <a:rPr dirty="0"/>
              <a:t>system. </a:t>
            </a:r>
            <a:r>
              <a:rPr spc="-5" dirty="0"/>
              <a:t>These devices have </a:t>
            </a:r>
            <a:r>
              <a:rPr dirty="0"/>
              <a:t>varied software </a:t>
            </a:r>
            <a:r>
              <a:rPr spc="-5" dirty="0"/>
              <a:t>and hardware  </a:t>
            </a:r>
            <a:r>
              <a:rPr dirty="0"/>
              <a:t>configuration. </a:t>
            </a:r>
            <a:r>
              <a:rPr spc="-5" dirty="0"/>
              <a:t>Therefore, the possible </a:t>
            </a:r>
            <a:r>
              <a:rPr dirty="0"/>
              <a:t>combination </a:t>
            </a:r>
            <a:r>
              <a:rPr spc="-5" dirty="0"/>
              <a:t>are</a:t>
            </a:r>
            <a:r>
              <a:rPr spc="-130" dirty="0"/>
              <a:t> </a:t>
            </a:r>
            <a:r>
              <a:rPr spc="-5" dirty="0"/>
              <a:t>huge.</a:t>
            </a:r>
          </a:p>
          <a:p>
            <a:pPr marL="12700" marR="955675">
              <a:lnSpc>
                <a:spcPct val="114599"/>
              </a:lnSpc>
            </a:pPr>
            <a:r>
              <a:rPr spc="-5" dirty="0"/>
              <a:t>As </a:t>
            </a:r>
            <a:r>
              <a:rPr dirty="0"/>
              <a:t>a result, checking </a:t>
            </a:r>
            <a:r>
              <a:rPr spc="-5" dirty="0"/>
              <a:t>the </a:t>
            </a:r>
            <a:r>
              <a:rPr dirty="0"/>
              <a:t>compatibility </a:t>
            </a:r>
            <a:r>
              <a:rPr spc="-5" dirty="0"/>
              <a:t>in IOT </a:t>
            </a:r>
            <a:r>
              <a:rPr dirty="0"/>
              <a:t>system</a:t>
            </a:r>
            <a:r>
              <a:rPr spc="-160" dirty="0"/>
              <a:t> </a:t>
            </a:r>
            <a:r>
              <a:rPr spc="-5" dirty="0"/>
              <a:t>is  important.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6932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RELIABILITY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SCALABILITY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11974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Reliability and Scalablity is important for buidling an IOT test  enviorment which involves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simulation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sensors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by utilzing 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virtualization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tools and</a:t>
            </a:r>
            <a:r>
              <a:rPr sz="2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technolgoies.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4518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INTEGRITY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01341"/>
            <a:ext cx="789050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It's important to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check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the Data integrity in IOT testing as it  involves large amount of data and its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application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45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SECURITY</a:t>
            </a:r>
            <a:r>
              <a:rPr sz="2800" spc="-190" dirty="0"/>
              <a:t> </a:t>
            </a:r>
            <a:r>
              <a:rPr sz="2800" spc="-5" dirty="0"/>
              <a:t>TESTING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141334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 the IOT environment, there are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users are accessing 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 massive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amount of data. Thus, it is important to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validate 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via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authentication, have data privacy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controls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as part of 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security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769631"/>
            <a:ext cx="381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2400" b="1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212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98116"/>
            <a:ext cx="826198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Performance testing is important to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create strategic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approach  for developing and implementing an IOT testing</a:t>
            </a:r>
            <a:r>
              <a:rPr sz="2400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plan.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487</Words>
  <Application>Microsoft Office PowerPoint</Application>
  <PresentationFormat>On-screen Show (16:9)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Palatino Linotype</vt:lpstr>
      <vt:lpstr>Times New Roman</vt:lpstr>
      <vt:lpstr>Office Theme</vt:lpstr>
      <vt:lpstr>  Subject Name : Software Testing  Presentation  Title: IOT Testing </vt:lpstr>
      <vt:lpstr>IOT TESTING</vt:lpstr>
      <vt:lpstr>TYPES OF TESTING IN IOT</vt:lpstr>
      <vt:lpstr>USABILITY TESTING</vt:lpstr>
      <vt:lpstr>COMPATIBILITY TESTING</vt:lpstr>
      <vt:lpstr>PowerPoint Presentation</vt:lpstr>
      <vt:lpstr>PowerPoint Presentation</vt:lpstr>
      <vt:lpstr>SECURITY TESTING</vt:lpstr>
      <vt:lpstr>PERFORMANCE TESTING</vt:lpstr>
      <vt:lpstr>IOT TESTING TOOLS</vt:lpstr>
      <vt:lpstr>PowerPoint Presentation</vt:lpstr>
      <vt:lpstr>IOT Testing Process: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Subject Name : Software Testing  Presentation  Title: IOT Testing </dc:title>
  <dc:creator>Padma Priya</dc:creator>
  <cp:lastModifiedBy>REVATHI R</cp:lastModifiedBy>
  <cp:revision>1</cp:revision>
  <dcterms:created xsi:type="dcterms:W3CDTF">2020-03-27T11:45:44Z</dcterms:created>
  <dcterms:modified xsi:type="dcterms:W3CDTF">2020-03-27T15:33:20Z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2020-03-27T00:00:00Z</vt:filetime>
  </property>
</Properties>
</file>