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24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>
            <a:normAutofit fontScale="95833" lnSpcReduction="20000"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8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6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7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  <p:sp>
        <p:nvSpPr>
          <p:cNvPr id="104863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3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3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8467BA-419C-4950-85B4-A80DB225614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A69556-8033-4369-9A28-C8EC90AD157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411083" y="0"/>
            <a:ext cx="7851648" cy="77153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JEPPIAAR INSTITUTE OF TECHNOLOGY</a:t>
            </a:r>
            <a:endParaRPr lang="en-US" sz="3600" dirty="0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39667" y="538829"/>
            <a:ext cx="9064665" cy="6687307"/>
          </a:xfrm>
        </p:spPr>
        <p:txBody>
          <a:bodyPr>
            <a:normAutofit fontScale="79167" lnSpcReduction="20000"/>
          </a:bodyPr>
          <a:lstStyle/>
          <a:p>
            <a:pPr algn="l"/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zh-CN" altLang="en-US"/>
          </a:p>
          <a:p>
            <a:pPr algn="l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SUBJECT NAME: PROGRAMMING IN C</a:t>
            </a:r>
            <a:endParaRPr lang="zh-CN" altLang="en-US"/>
          </a:p>
          <a:p>
            <a:pPr algn="l"/>
            <a:r>
              <a:rPr lang="en-US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</a:t>
            </a:r>
            <a:endParaRPr lang="zh-CN" altLang="en-US"/>
          </a:p>
          <a:p>
            <a:pPr algn="l"/>
            <a:r>
              <a:rPr lang="en-US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SUBJECT TOPIC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endParaRPr lang="zh-CN" altLang="en-US"/>
          </a:p>
          <a:p>
            <a:pPr lvl="1">
              <a:buFont typeface="Wingdings" pitchFamily="2" charset="2"/>
              <a:buChar char="v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LINEAR SEARCH</a:t>
            </a:r>
          </a:p>
          <a:p>
            <a:pPr lvl="1">
              <a:buFont typeface="Wingdings" pitchFamily="2" charset="2"/>
              <a:buChar char="v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BINARY SEARCH</a:t>
            </a:r>
          </a:p>
          <a:p>
            <a:pPr lvl="1">
              <a:buFont typeface="Wingdings" pitchFamily="2" charset="2"/>
              <a:buChar char="v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SELECTION SORT</a:t>
            </a:r>
          </a:p>
          <a:p>
            <a:pPr algn="l">
              <a:buFont typeface="Wingdings" pitchFamily="2" charset="2"/>
              <a:buChar char="v"/>
            </a:pP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GUIDED BY:</a:t>
            </a:r>
            <a:endParaRPr lang="zh-CN" altLang="en-US"/>
          </a:p>
          <a:p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Mr.H.SHINE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-5635935" y="1764681"/>
            <a:ext cx="8926681" cy="1236736"/>
          </a:xfrm>
          <a:prstGeom prst="rect">
            <a:avLst/>
          </a:prstGeom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00" b="0" dirty="0"/>
              <a:t>TEAM MEMBERS</a:t>
            </a:r>
            <a:r>
              <a:rPr lang="en-IN" sz="3500" dirty="0"/>
              <a:t>:</a:t>
            </a:r>
            <a:endParaRPr lang="en-US" sz="3500" dirty="0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-195425" y="2837016"/>
            <a:ext cx="8229600" cy="438912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>
              <a:buClr>
                <a:schemeClr val="accent3"/>
              </a:buClr>
              <a:buSzPct val="95000"/>
              <a:buFont typeface="Wingdings 2"/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>
              <a:buClr>
                <a:schemeClr val="tx2"/>
              </a:buClr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KUMARESH</a:t>
            </a:r>
            <a:r>
              <a:rPr lang="en-US" dirty="0">
                <a:solidFill>
                  <a:srgbClr val="FF0000"/>
                </a:solidFill>
              </a:rPr>
              <a:t>.                         - 210619104025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LEKHA KAMALESHWARI</a:t>
            </a:r>
            <a:r>
              <a:rPr lang="en-US" dirty="0">
                <a:solidFill>
                  <a:srgbClr val="FF0000"/>
                </a:solidFill>
              </a:rPr>
              <a:t> - 210619104026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LEO CHRISTY</a:t>
            </a:r>
            <a:r>
              <a:rPr lang="en-US" dirty="0">
                <a:solidFill>
                  <a:srgbClr val="FF0000"/>
                </a:solidFill>
              </a:rPr>
              <a:t>.C                   - 210619104027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MADESH KUMAR</a:t>
            </a:r>
            <a:r>
              <a:rPr lang="en-US" dirty="0">
                <a:solidFill>
                  <a:srgbClr val="FF0000"/>
                </a:solidFill>
              </a:rPr>
              <a:t>.              - 210619105028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MANIGANDAN</a:t>
            </a:r>
            <a:r>
              <a:rPr lang="en-US" dirty="0">
                <a:solidFill>
                  <a:srgbClr val="FF0000"/>
                </a:solidFill>
              </a:rPr>
              <a:t>.P               -  210619104029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MANIKANDAN</a:t>
            </a:r>
            <a:r>
              <a:rPr lang="en-US" dirty="0">
                <a:solidFill>
                  <a:srgbClr val="FF0000"/>
                </a:solidFill>
              </a:rPr>
              <a:t>.S                -210619104030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pPr>
              <a:buNone/>
            </a:pPr>
            <a:r>
              <a:rPr lang="en-IN" dirty="0"/>
              <a:t>if(found==1)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(“\n The element is found.”);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else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(“\n The element is not found.”);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return 0;</a:t>
            </a:r>
          </a:p>
          <a:p>
            <a:pPr>
              <a:buNone/>
            </a:pPr>
            <a:r>
              <a:rPr lang="en-IN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  <a:endParaRPr lang="en-US" dirty="0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154" lnSpcReduction="10000"/>
          </a:bodyPr>
          <a:lstStyle/>
          <a:p>
            <a:pPr>
              <a:buNone/>
            </a:pPr>
            <a:r>
              <a:rPr lang="en-IN" dirty="0"/>
              <a:t>Enter the no of elements:5</a:t>
            </a:r>
          </a:p>
          <a:p>
            <a:pPr>
              <a:buNone/>
            </a:pPr>
            <a:r>
              <a:rPr lang="en-IN" dirty="0"/>
              <a:t>Enter the elements:32 53 24 11 67</a:t>
            </a:r>
          </a:p>
          <a:p>
            <a:pPr>
              <a:buNone/>
            </a:pPr>
            <a:r>
              <a:rPr lang="en-IN" dirty="0"/>
              <a:t>Sorted elements are:</a:t>
            </a:r>
          </a:p>
          <a:p>
            <a:pPr>
              <a:buNone/>
            </a:pPr>
            <a:r>
              <a:rPr lang="en-IN" dirty="0"/>
              <a:t>11</a:t>
            </a:r>
          </a:p>
          <a:p>
            <a:pPr>
              <a:buNone/>
            </a:pPr>
            <a:r>
              <a:rPr lang="en-IN" dirty="0"/>
              <a:t>24</a:t>
            </a:r>
          </a:p>
          <a:p>
            <a:pPr>
              <a:buNone/>
            </a:pPr>
            <a:r>
              <a:rPr lang="en-IN" dirty="0"/>
              <a:t>32</a:t>
            </a:r>
          </a:p>
          <a:p>
            <a:pPr>
              <a:buNone/>
            </a:pPr>
            <a:r>
              <a:rPr lang="en-IN" dirty="0"/>
              <a:t>53</a:t>
            </a:r>
          </a:p>
          <a:p>
            <a:pPr>
              <a:buNone/>
            </a:pPr>
            <a:r>
              <a:rPr lang="en-IN" dirty="0"/>
              <a:t>67</a:t>
            </a:r>
          </a:p>
          <a:p>
            <a:pPr>
              <a:buNone/>
            </a:pPr>
            <a:r>
              <a:rPr lang="en-IN" dirty="0"/>
              <a:t>Enter the search element:32</a:t>
            </a:r>
          </a:p>
          <a:p>
            <a:pPr>
              <a:buNone/>
            </a:pPr>
            <a:r>
              <a:rPr lang="en-IN" dirty="0"/>
              <a:t>The element is found.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9" y="561244"/>
            <a:ext cx="4594099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PROGRAM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n,i,j,a</a:t>
            </a:r>
            <a:r>
              <a:rPr lang="en-IN" dirty="0"/>
              <a:t>[20];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(“Enter the no of elements:”);</a:t>
            </a:r>
          </a:p>
          <a:p>
            <a:pPr>
              <a:buNone/>
            </a:pPr>
            <a:r>
              <a:rPr lang="en-IN" dirty="0" err="1"/>
              <a:t>scanf</a:t>
            </a:r>
            <a:r>
              <a:rPr lang="en-IN" dirty="0"/>
              <a:t>(“%</a:t>
            </a:r>
            <a:r>
              <a:rPr lang="en-IN" dirty="0" err="1"/>
              <a:t>d”,&amp;n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(“\n Enter the elements:”);</a:t>
            </a:r>
          </a:p>
          <a:p>
            <a:pPr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>
              <a:buNone/>
            </a:pPr>
            <a:r>
              <a:rPr lang="en-IN" dirty="0"/>
              <a:t>{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>
            <a:normAutofit fontScale="96154" lnSpcReduction="20000"/>
          </a:bodyPr>
          <a:lstStyle/>
          <a:p>
            <a:pPr>
              <a:buNone/>
            </a:pPr>
            <a:r>
              <a:rPr lang="en-IN" dirty="0" err="1"/>
              <a:t>scanf</a:t>
            </a:r>
            <a:r>
              <a:rPr lang="en-IN" dirty="0"/>
              <a:t>(“%d\</a:t>
            </a:r>
            <a:r>
              <a:rPr lang="en-IN" dirty="0" err="1"/>
              <a:t>n”,&amp;a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=0;i&lt;n-1;i++)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for(j=i+1;j&lt;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if(a[</a:t>
            </a:r>
            <a:r>
              <a:rPr lang="en-IN" dirty="0" err="1"/>
              <a:t>i</a:t>
            </a:r>
            <a:r>
              <a:rPr lang="en-IN" dirty="0"/>
              <a:t>]&gt;a[j])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t=a[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>
              <a:buNone/>
            </a:pPr>
            <a:r>
              <a:rPr lang="en-IN" dirty="0"/>
              <a:t>a[</a:t>
            </a:r>
            <a:r>
              <a:rPr lang="en-IN" dirty="0" err="1"/>
              <a:t>i</a:t>
            </a:r>
            <a:r>
              <a:rPr lang="en-IN" dirty="0"/>
              <a:t>]=a[j];</a:t>
            </a:r>
          </a:p>
          <a:p>
            <a:pPr>
              <a:buNone/>
            </a:pPr>
            <a:r>
              <a:rPr lang="en-IN" dirty="0"/>
              <a:t>a[j]=t;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 (“Sorted elements are:\n”);</a:t>
            </a:r>
          </a:p>
          <a:p>
            <a:pPr>
              <a:buNone/>
            </a:pPr>
            <a:r>
              <a:rPr lang="en-IN" dirty="0"/>
              <a:t>for(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 n;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 (“%d\n” ,&amp;a[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return 0:</a:t>
            </a:r>
          </a:p>
          <a:p>
            <a:pPr>
              <a:buNone/>
            </a:pPr>
            <a:r>
              <a:rPr lang="en-IN" dirty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  <a:endParaRPr lang="en-US" dirty="0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4615" lnSpcReduction="20000"/>
          </a:bodyPr>
          <a:lstStyle/>
          <a:p>
            <a:pPr>
              <a:buNone/>
            </a:pPr>
            <a:r>
              <a:rPr lang="en-IN" dirty="0"/>
              <a:t>Enter the no of elements:5</a:t>
            </a:r>
          </a:p>
          <a:p>
            <a:pPr>
              <a:buNone/>
            </a:pPr>
            <a:r>
              <a:rPr lang="en-IN" dirty="0"/>
              <a:t>Enter the elements:</a:t>
            </a:r>
          </a:p>
          <a:p>
            <a:pPr>
              <a:buNone/>
            </a:pPr>
            <a:r>
              <a:rPr lang="en-IN" dirty="0"/>
              <a:t>54</a:t>
            </a:r>
          </a:p>
          <a:p>
            <a:pPr>
              <a:buNone/>
            </a:pPr>
            <a:r>
              <a:rPr lang="en-IN" dirty="0"/>
              <a:t>24</a:t>
            </a:r>
          </a:p>
          <a:p>
            <a:pPr>
              <a:buNone/>
            </a:pPr>
            <a:r>
              <a:rPr lang="en-IN" dirty="0"/>
              <a:t>36</a:t>
            </a:r>
          </a:p>
          <a:p>
            <a:pPr>
              <a:buNone/>
            </a:pPr>
            <a:r>
              <a:rPr lang="en-IN" dirty="0"/>
              <a:t>12</a:t>
            </a:r>
          </a:p>
          <a:p>
            <a:pPr>
              <a:buNone/>
            </a:pPr>
            <a:r>
              <a:rPr lang="en-IN" dirty="0"/>
              <a:t>76</a:t>
            </a:r>
          </a:p>
          <a:p>
            <a:pPr>
              <a:buNone/>
            </a:pPr>
            <a:r>
              <a:rPr lang="en-IN" dirty="0"/>
              <a:t>Sorted elements are:</a:t>
            </a:r>
          </a:p>
          <a:p>
            <a:pPr>
              <a:buNone/>
            </a:pPr>
            <a:r>
              <a:rPr lang="en-IN" dirty="0"/>
              <a:t>12</a:t>
            </a:r>
          </a:p>
          <a:p>
            <a:pPr>
              <a:buNone/>
            </a:pPr>
            <a:r>
              <a:rPr lang="en-IN" dirty="0"/>
              <a:t>24</a:t>
            </a:r>
          </a:p>
          <a:p>
            <a:pPr>
              <a:buNone/>
            </a:pPr>
            <a:r>
              <a:rPr lang="en-IN" dirty="0"/>
              <a:t>36</a:t>
            </a:r>
          </a:p>
          <a:p>
            <a:pPr>
              <a:buNone/>
            </a:pPr>
            <a:r>
              <a:rPr lang="en-IN" dirty="0"/>
              <a:t>54</a:t>
            </a:r>
          </a:p>
          <a:p>
            <a:pPr>
              <a:buNone/>
            </a:pPr>
            <a:r>
              <a:rPr lang="en-IN" dirty="0"/>
              <a:t>76</a:t>
            </a:r>
            <a:endParaRPr lang="en-US" dirty="0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86" y="918840"/>
            <a:ext cx="5245756" cy="59700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 numCol="1"/>
          <a:lstStyle/>
          <a:p>
            <a:pPr algn="just">
              <a:buNone/>
            </a:pPr>
            <a:endParaRPr lang="en-IN" dirty="0"/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dirty="0"/>
              <a:t>                             </a:t>
            </a:r>
          </a:p>
          <a:p>
            <a:pPr algn="just">
              <a:buNone/>
            </a:pPr>
            <a:r>
              <a:rPr lang="en-IN" dirty="0"/>
              <a:t>                    </a:t>
            </a:r>
            <a:r>
              <a:rPr lang="en-IN" sz="6600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SEARCH PROGRAM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612648" y="2000240"/>
            <a:ext cx="8153400" cy="45005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a[50],</a:t>
            </a:r>
            <a:r>
              <a:rPr lang="en-IN" dirty="0" err="1"/>
              <a:t>n,key,found</a:t>
            </a:r>
            <a:r>
              <a:rPr lang="en-IN" dirty="0"/>
              <a:t>=0,i;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(“Enter the no of elements :”);</a:t>
            </a:r>
          </a:p>
          <a:p>
            <a:pPr>
              <a:buNone/>
            </a:pPr>
            <a:r>
              <a:rPr lang="en-IN" dirty="0" err="1"/>
              <a:t>scanf</a:t>
            </a:r>
            <a:r>
              <a:rPr lang="en-IN" dirty="0"/>
              <a:t>(“%</a:t>
            </a:r>
            <a:r>
              <a:rPr lang="en-IN" dirty="0" err="1"/>
              <a:t>d”,&amp;n</a:t>
            </a:r>
            <a:r>
              <a:rPr lang="en-IN" dirty="0"/>
              <a:t>);  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(“\n Enter the elements:”);</a:t>
            </a:r>
          </a:p>
          <a:p>
            <a:pPr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>
            <a:normAutofit fontScale="96154" lnSpcReduction="10000"/>
          </a:bodyPr>
          <a:lstStyle/>
          <a:p>
            <a:pPr>
              <a:buNone/>
            </a:pPr>
            <a:r>
              <a:rPr lang="en-IN" dirty="0" err="1"/>
              <a:t>scanf</a:t>
            </a:r>
            <a:r>
              <a:rPr lang="en-IN" dirty="0"/>
              <a:t>(“%d\</a:t>
            </a:r>
            <a:r>
              <a:rPr lang="en-IN" dirty="0" err="1"/>
              <a:t>n”,&amp;a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(“Enter the search element:”);</a:t>
            </a:r>
          </a:p>
          <a:p>
            <a:pPr>
              <a:buNone/>
            </a:pPr>
            <a:r>
              <a:rPr lang="en-IN" dirty="0" err="1"/>
              <a:t>scanf</a:t>
            </a:r>
            <a:r>
              <a:rPr lang="en-IN" dirty="0"/>
              <a:t>(“%</a:t>
            </a:r>
            <a:r>
              <a:rPr lang="en-IN" dirty="0" err="1"/>
              <a:t>d”,&amp;key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if(key==a[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found=1;</a:t>
            </a:r>
          </a:p>
          <a:p>
            <a:pPr>
              <a:buNone/>
            </a:pPr>
            <a:r>
              <a:rPr lang="en-IN" dirty="0"/>
              <a:t>break;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pPr>
              <a:buNone/>
            </a:pPr>
            <a:r>
              <a:rPr lang="en-IN" dirty="0"/>
              <a:t>if(found==1)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(“The element is found.\n”);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else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(“The element is not found.\n”);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return 0;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  <a:endParaRPr lang="en-US" dirty="0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Enter the no of elements : 5</a:t>
            </a:r>
          </a:p>
          <a:p>
            <a:pPr>
              <a:buNone/>
            </a:pPr>
            <a:r>
              <a:rPr lang="en-IN" dirty="0"/>
              <a:t>Enter the elements:</a:t>
            </a:r>
          </a:p>
          <a:p>
            <a:pPr>
              <a:buNone/>
            </a:pPr>
            <a:r>
              <a:rPr lang="en-IN" dirty="0"/>
              <a:t>10</a:t>
            </a:r>
          </a:p>
          <a:p>
            <a:pPr>
              <a:buNone/>
            </a:pPr>
            <a:r>
              <a:rPr lang="en-IN" dirty="0"/>
              <a:t>25</a:t>
            </a:r>
          </a:p>
          <a:p>
            <a:pPr>
              <a:buNone/>
            </a:pPr>
            <a:r>
              <a:rPr lang="en-IN" dirty="0"/>
              <a:t>6</a:t>
            </a:r>
          </a:p>
          <a:p>
            <a:pPr>
              <a:buNone/>
            </a:pPr>
            <a:r>
              <a:rPr lang="en-IN" dirty="0"/>
              <a:t>18</a:t>
            </a:r>
          </a:p>
          <a:p>
            <a:pPr>
              <a:buNone/>
            </a:pPr>
            <a:r>
              <a:rPr lang="en-IN" dirty="0"/>
              <a:t>13</a:t>
            </a:r>
          </a:p>
          <a:p>
            <a:pPr>
              <a:buNone/>
            </a:pPr>
            <a:r>
              <a:rPr lang="en-IN" dirty="0"/>
              <a:t>Enter the search element:6</a:t>
            </a:r>
          </a:p>
          <a:p>
            <a:pPr>
              <a:buNone/>
            </a:pPr>
            <a:r>
              <a:rPr lang="en-IN" dirty="0"/>
              <a:t>The element is found.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23" y="424913"/>
            <a:ext cx="4668719" cy="63224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PROGRAM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a[50],</a:t>
            </a:r>
            <a:r>
              <a:rPr lang="en-IN" dirty="0" err="1"/>
              <a:t>n,key,low,high,mid,i,j,t,found</a:t>
            </a:r>
            <a:r>
              <a:rPr lang="en-IN" dirty="0"/>
              <a:t>=0;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(“Enter the no of elements:”);</a:t>
            </a:r>
          </a:p>
          <a:p>
            <a:pPr>
              <a:buNone/>
            </a:pPr>
            <a:r>
              <a:rPr lang="en-IN" dirty="0" err="1"/>
              <a:t>scanf</a:t>
            </a:r>
            <a:r>
              <a:rPr lang="en-IN" dirty="0"/>
              <a:t>(“%</a:t>
            </a:r>
            <a:r>
              <a:rPr lang="en-IN" dirty="0" err="1"/>
              <a:t>d”,&amp;n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(“\n Enter the elements:”);</a:t>
            </a:r>
          </a:p>
          <a:p>
            <a:pPr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>
              <a:buNone/>
            </a:pPr>
            <a:r>
              <a:rPr lang="en-IN" dirty="0"/>
              <a:t>{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 fontScale="96154" lnSpcReduction="20000"/>
          </a:bodyPr>
          <a:lstStyle/>
          <a:p>
            <a:pPr>
              <a:buNone/>
            </a:pPr>
            <a:r>
              <a:rPr lang="en-IN" dirty="0" err="1"/>
              <a:t>scanf</a:t>
            </a:r>
            <a:r>
              <a:rPr lang="en-IN" dirty="0"/>
              <a:t>(“%d\t”&amp;a[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=0;i&lt;n-1;i++)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if(a[</a:t>
            </a:r>
            <a:r>
              <a:rPr lang="en-IN" dirty="0" err="1"/>
              <a:t>i</a:t>
            </a:r>
            <a:r>
              <a:rPr lang="en-IN" dirty="0"/>
              <a:t>]&gt;a[j])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t=a[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>
              <a:buNone/>
            </a:pPr>
            <a:r>
              <a:rPr lang="en-IN" dirty="0"/>
              <a:t>a[</a:t>
            </a:r>
            <a:r>
              <a:rPr lang="en-IN" dirty="0" err="1"/>
              <a:t>i</a:t>
            </a:r>
            <a:r>
              <a:rPr lang="en-IN" dirty="0"/>
              <a:t>]=a[j];</a:t>
            </a:r>
          </a:p>
          <a:p>
            <a:pPr>
              <a:buNone/>
            </a:pPr>
            <a:r>
              <a:rPr lang="en-IN" dirty="0"/>
              <a:t>a[j]=t;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>
            <a:normAutofit fontScale="96154" lnSpcReduction="10000"/>
          </a:bodyPr>
          <a:lstStyle/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(“\n Sorted elements are:\n”);</a:t>
            </a:r>
          </a:p>
          <a:p>
            <a:pPr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(“%d\</a:t>
            </a:r>
            <a:r>
              <a:rPr lang="en-IN" dirty="0" err="1"/>
              <a:t>n”,a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err="1"/>
              <a:t>printf</a:t>
            </a:r>
            <a:r>
              <a:rPr lang="en-IN" dirty="0"/>
              <a:t>(“\n Enter the search element:”);</a:t>
            </a:r>
          </a:p>
          <a:p>
            <a:pPr>
              <a:buNone/>
            </a:pPr>
            <a:r>
              <a:rPr lang="en-IN" dirty="0" err="1"/>
              <a:t>scanf</a:t>
            </a:r>
            <a:r>
              <a:rPr lang="en-IN" dirty="0"/>
              <a:t>(“%</a:t>
            </a:r>
            <a:r>
              <a:rPr lang="en-IN" dirty="0" err="1"/>
              <a:t>d”,&amp;key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/>
              <a:t>low=0;</a:t>
            </a:r>
          </a:p>
          <a:p>
            <a:pPr>
              <a:buNone/>
            </a:pPr>
            <a:r>
              <a:rPr lang="en-IN" dirty="0"/>
              <a:t>high=n-1;</a:t>
            </a:r>
          </a:p>
          <a:p>
            <a:pPr>
              <a:buNone/>
            </a:pPr>
            <a:r>
              <a:rPr lang="en-IN" dirty="0"/>
              <a:t>while(low&lt;=high)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mid=(</a:t>
            </a:r>
            <a:r>
              <a:rPr lang="en-IN" dirty="0" err="1"/>
              <a:t>low+high</a:t>
            </a:r>
            <a:r>
              <a:rPr lang="en-IN" dirty="0"/>
              <a:t>)/2;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>
            <a:normAutofit fontScale="96154" lnSpcReduction="20000"/>
          </a:bodyPr>
          <a:lstStyle/>
          <a:p>
            <a:pPr>
              <a:buNone/>
            </a:pPr>
            <a:r>
              <a:rPr lang="en-IN" dirty="0"/>
              <a:t>if(key&lt;a[mid])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high=mid-1;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else if(key&gt;a[mid])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low=mid+1;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if(key==a[mid])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found=1;</a:t>
            </a:r>
          </a:p>
          <a:p>
            <a:pPr>
              <a:buNone/>
            </a:pPr>
            <a:r>
              <a:rPr lang="en-IN" dirty="0"/>
              <a:t>break;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On-screen Show (4:3)</PresentationFormat>
  <Paragraphs>194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JEPPIAAR INSTITUTE OF TECHNOLOGY</vt:lpstr>
      <vt:lpstr>LINEAR SEARCH PROGRAM:</vt:lpstr>
      <vt:lpstr>PowerPoint Presentation</vt:lpstr>
      <vt:lpstr>PowerPoint Presentation</vt:lpstr>
      <vt:lpstr>OUTPUT:</vt:lpstr>
      <vt:lpstr>BINARY SEARCH PROGRAM:</vt:lpstr>
      <vt:lpstr>PowerPoint Presentation</vt:lpstr>
      <vt:lpstr>PowerPoint Presentation</vt:lpstr>
      <vt:lpstr>PowerPoint Presentation</vt:lpstr>
      <vt:lpstr>PowerPoint Presentation</vt:lpstr>
      <vt:lpstr>OUTPUT:</vt:lpstr>
      <vt:lpstr>SELECTION SORT PROGRAM:</vt:lpstr>
      <vt:lpstr>PowerPoint Presentation</vt:lpstr>
      <vt:lpstr>PowerPoint Presentation</vt:lpstr>
      <vt:lpstr>OUTPUT: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SANTHOSH</dc:creator>
  <cp:lastModifiedBy>Dell</cp:lastModifiedBy>
  <cp:revision>2</cp:revision>
  <dcterms:created xsi:type="dcterms:W3CDTF">2020-03-01T17:07:05Z</dcterms:created>
  <dcterms:modified xsi:type="dcterms:W3CDTF">2021-03-12T18:08:35Z</dcterms:modified>
</cp:coreProperties>
</file>