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33" r:id="rId4"/>
    <p:sldId id="305" r:id="rId5"/>
    <p:sldId id="335" r:id="rId6"/>
    <p:sldId id="317" r:id="rId7"/>
    <p:sldId id="316" r:id="rId8"/>
    <p:sldId id="336" r:id="rId9"/>
    <p:sldId id="327" r:id="rId10"/>
    <p:sldId id="334" r:id="rId11"/>
    <p:sldId id="328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72" d="100"/>
          <a:sy n="72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16C7-D313-44DF-851F-561AD0E84361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D8BA-2871-43B6-95E6-118CE4B588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24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6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E8E-FAA6-4768-80D1-5C1524358538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33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C90-A492-4A4D-B7DD-4720209C0258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9086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34A3-00D5-4239-B904-80CC8FFE510A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448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011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664-E27A-45EE-9E77-BA9FBD89D79B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696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4FE-F6E1-42EC-B67D-790612EBBF36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015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4E1-DA02-4FCB-8B33-871CA603B35F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137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5E8-8679-4E90-AFE0-0C67370685A8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790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47FD-2D86-4B6A-8B7C-09862E8557BB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4058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CBB-5FBE-45F5-A7A0-DCD94C53A06B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13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39DA-53D9-4AED-B699-60988A11F434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5057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544-C7CE-44D8-992C-81FF0040C1FA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3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" TargetMode="External"/><Relationship Id="rId7" Type="http://schemas.openxmlformats.org/officeDocument/2006/relationships/hyperlink" Target="https://en.wikipedia.org/wiki/High_Speed_Packet_Access" TargetMode="External"/><Relationship Id="rId2" Type="http://schemas.openxmlformats.org/officeDocument/2006/relationships/hyperlink" Target="https://en.wikipedia.org/wiki/Abbre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iversal_Mobile_Telecommunications_System" TargetMode="External"/><Relationship Id="rId5" Type="http://schemas.openxmlformats.org/officeDocument/2006/relationships/hyperlink" Target="https://en.wikipedia.org/wiki/Enhanced_Data_Rates_for_GSM_Evolution" TargetMode="External"/><Relationship Id="rId4" Type="http://schemas.openxmlformats.org/officeDocument/2006/relationships/hyperlink" Target="https://en.wikipedia.org/wiki/GS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DMA2000" TargetMode="External"/><Relationship Id="rId2" Type="http://schemas.openxmlformats.org/officeDocument/2006/relationships/hyperlink" Target="https://en.wikipedia.org/wiki/3G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TE_frequency_ban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07488"/>
            <a:ext cx="8839200" cy="1164311"/>
          </a:xfrm>
        </p:spPr>
        <p:txBody>
          <a:bodyPr lIns="0"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  <a:t>SUBJECT NAME</a:t>
            </a:r>
            <a: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  <a:t>:  </a:t>
            </a:r>
            <a:r>
              <a:rPr lang="en-US" sz="2400" b="1" dirty="0" smtClean="0">
                <a:latin typeface="Palatino Linotype" pitchFamily="18" charset="0"/>
              </a:rPr>
              <a:t>WIRELESS</a:t>
            </a:r>
            <a: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n-US" sz="2400" b="1" dirty="0" smtClean="0">
                <a:latin typeface="Palatino Linotype" pitchFamily="18" charset="0"/>
              </a:rPr>
              <a:t>NETWORKS</a:t>
            </a:r>
            <a: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  <a:t>                  TITLE:</a:t>
            </a:r>
            <a:r>
              <a:rPr lang="en-US" sz="2400" b="1" dirty="0" smtClean="0">
                <a:latin typeface="Palatino Linotype" pitchFamily="18" charset="0"/>
              </a:rPr>
              <a:t>  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 ADVANTAGES AND DISADVANTAGES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Palatino Linotype" pitchFamily="18" charset="0"/>
              </a:rPr>
              <a:t> </a:t>
            </a:r>
            <a:endParaRPr lang="en-US" sz="2400" b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306" y="2971800"/>
            <a:ext cx="8839200" cy="25908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Students Name	 	</a:t>
            </a:r>
            <a:r>
              <a:rPr lang="en-US" sz="2000" b="1" dirty="0" smtClean="0">
                <a:solidFill>
                  <a:schemeClr val="tx1"/>
                </a:solidFill>
                <a:latin typeface="Palatino Linotype" pitchFamily="18" charset="0"/>
              </a:rPr>
              <a:t>                 </a:t>
            </a:r>
            <a:r>
              <a:rPr lang="en-US" sz="2000" b="1" dirty="0" err="1" smtClean="0">
                <a:solidFill>
                  <a:schemeClr val="tx1"/>
                </a:solidFill>
                <a:latin typeface="Palatino Linotype" pitchFamily="18" charset="0"/>
              </a:rPr>
              <a:t>Reg.No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  	</a:t>
            </a: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TONIE</a:t>
            </a: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RAALPH</a:t>
            </a: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210617106081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ALWIN REVANTH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     210617106007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3. KRISHNA KUMAR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                    210617106050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4. ANTO STEVE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              210617106010 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5. SANGAVI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                                      210617106070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6. SURYA PRABHA 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                      210617106078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</a:t>
            </a:r>
          </a:p>
          <a:p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5ACCF2-8CAE-4B9E-99FA-55335EEA4352}"/>
              </a:ext>
            </a:extLst>
          </p:cNvPr>
          <p:cNvSpPr txBox="1"/>
          <p:nvPr/>
        </p:nvSpPr>
        <p:spPr>
          <a:xfrm>
            <a:off x="0" y="478691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alatino Linotype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Of </a:t>
            </a:r>
            <a:r>
              <a:rPr lang="en-IN" sz="2200" b="1" dirty="0" smtClean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ECE</a:t>
            </a:r>
            <a:endParaRPr lang="en-IN" sz="2200" b="1" dirty="0">
              <a:solidFill>
                <a:srgbClr val="0070C0"/>
              </a:solidFill>
              <a:latin typeface="Palatino Linotype" pitchFamily="18" charset="0"/>
              <a:cs typeface="Times New Roman" panose="02020603050405020304" pitchFamily="18" charset="0"/>
            </a:endParaRPr>
          </a:p>
          <a:p>
            <a:pPr algn="ctr"/>
            <a:endParaRPr lang="en-IN" sz="2200" b="1" dirty="0" smtClean="0">
              <a:solidFill>
                <a:srgbClr val="0070C0"/>
              </a:solidFill>
              <a:latin typeface="Palatino Linotype" pitchFamily="18" charset="0"/>
              <a:cs typeface="Times New Roman" panose="02020603050405020304" pitchFamily="18" charset="0"/>
            </a:endParaRPr>
          </a:p>
          <a:p>
            <a:pPr algn="ctr"/>
            <a:endParaRPr lang="en-IN" sz="2200" b="1" dirty="0" smtClean="0">
              <a:solidFill>
                <a:srgbClr val="0070C0"/>
              </a:solidFill>
              <a:latin typeface="Palatino Linotype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xmlns="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sp>
        <p:nvSpPr>
          <p:cNvPr id="23554" name="AutoShape 2" descr="https://www.jeppiaarinstitute.org/wp-content/uploads/2019/05/Site-02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https://www.jeppiaarinstitute.org/wp-content/uploads/2019/05/Site-02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AutoShape 7" descr="https://www.jeppiaarinstitute.org/wp-content/uploads/2019/05/Site-02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993296E-B523-47A8-BEDB-E5FFD519EB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870" y="381000"/>
            <a:ext cx="111993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5593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impossible to make your current equipment compatible with the 4G network</a:t>
            </a:r>
          </a:p>
          <a:p>
            <a:pPr fontAlgn="base"/>
            <a:r>
              <a:rPr lang="en-US" dirty="0" smtClean="0"/>
              <a:t>Limited Use of Internet and Smartphone</a:t>
            </a:r>
          </a:p>
          <a:p>
            <a:pPr fontAlgn="base"/>
            <a:r>
              <a:rPr lang="en-US" dirty="0" smtClean="0"/>
              <a:t> Battery Consumption</a:t>
            </a:r>
          </a:p>
          <a:p>
            <a:pPr fontAlgn="base"/>
            <a:r>
              <a:rPr lang="en-US" dirty="0" smtClean="0"/>
              <a:t> Limited 4G network towers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JEPPIAAR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5775"/>
          </a:xfrm>
        </p:spPr>
        <p:txBody>
          <a:bodyPr>
            <a:noAutofit/>
          </a:bodyPr>
          <a:lstStyle/>
          <a:p>
            <a:r>
              <a:rPr lang="en-IN" sz="3600" dirty="0" smtClean="0"/>
              <a:t>conclusion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0414"/>
            <a:ext cx="8229600" cy="536575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4G is showing tremendous promise and has the capacity to revolutionize our world </a:t>
            </a:r>
          </a:p>
          <a:p>
            <a:r>
              <a:rPr lang="en-IN" sz="2000" dirty="0" smtClean="0"/>
              <a:t>High speed ,capacity ,low cost per bit </a:t>
            </a:r>
          </a:p>
          <a:p>
            <a:r>
              <a:rPr lang="en-IN" sz="2000" dirty="0" smtClean="0"/>
              <a:t>Single worldwide cellular network </a:t>
            </a:r>
          </a:p>
          <a:p>
            <a:r>
              <a:rPr lang="en-IN" sz="2000" dirty="0" smtClean="0"/>
              <a:t>Scope of wireless networks in expanding </a:t>
            </a:r>
          </a:p>
          <a:p>
            <a:pPr lvl="0" algn="just">
              <a:lnSpc>
                <a:spcPct val="17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64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Palatino Linotype" pitchFamily="18" charset="0"/>
              </a:rPr>
              <a:t>THANK YOU</a:t>
            </a:r>
            <a:br>
              <a:rPr lang="en-US" b="1" dirty="0">
                <a:latin typeface="Palatino Linotype" pitchFamily="18" charset="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90E6-72A7-43EE-86F3-3ECC7AB06449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2998874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study the advantages and disadvantages of 4g technology and to study the features of 4G technology.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F31-0A43-4B4F-A83B-7F4B73EBF73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838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3926158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alatino Linotype" pitchFamily="18" charset="0"/>
              </a:rPr>
              <a:t>Content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F31-0A43-4B4F-A83B-7F4B73EBF73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838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4G Technology </a:t>
            </a:r>
          </a:p>
          <a:p>
            <a:r>
              <a:rPr lang="en-IN" sz="2000" dirty="0" smtClean="0"/>
              <a:t>Features of 4G</a:t>
            </a:r>
          </a:p>
          <a:p>
            <a:r>
              <a:rPr lang="en-IN" sz="2000" dirty="0" smtClean="0"/>
              <a:t>Wireless technology used in 4G</a:t>
            </a:r>
          </a:p>
          <a:p>
            <a:r>
              <a:rPr lang="en-IN" sz="2000" dirty="0" smtClean="0"/>
              <a:t>Advantages</a:t>
            </a:r>
          </a:p>
          <a:p>
            <a:r>
              <a:rPr lang="en-IN" sz="2000" dirty="0" smtClean="0"/>
              <a:t>Disadvantages</a:t>
            </a:r>
          </a:p>
          <a:p>
            <a:r>
              <a:rPr lang="en-IN" sz="2000" dirty="0" smtClean="0"/>
              <a:t>conclusion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3926158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485775"/>
          </a:xfrm>
        </p:spPr>
        <p:txBody>
          <a:bodyPr>
            <a:noAutofit/>
          </a:bodyPr>
          <a:lstStyle/>
          <a:p>
            <a:r>
              <a:rPr lang="en-IN" sz="3200" dirty="0" smtClean="0"/>
              <a:t>4g technology</a:t>
            </a:r>
            <a:endParaRPr lang="en-US" sz="32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69925"/>
            <a:ext cx="8229600" cy="5365750"/>
          </a:xfrm>
        </p:spPr>
        <p:txBody>
          <a:bodyPr>
            <a:normAutofit/>
          </a:bodyPr>
          <a:lstStyle/>
          <a:p>
            <a:pPr lvl="0" algn="just">
              <a:lnSpc>
                <a:spcPct val="170000"/>
              </a:lnSpc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LTE, an </a:t>
            </a:r>
            <a:r>
              <a:rPr lang="en-US" sz="2000" dirty="0" smtClean="0">
                <a:hlinkClick r:id="rId2" tooltip="Abbreviation"/>
              </a:rPr>
              <a:t>abbreviation</a:t>
            </a:r>
            <a:r>
              <a:rPr lang="en-US" sz="2000" dirty="0" smtClean="0"/>
              <a:t> for Long-Term Evolution, commonly marketed as 4G LTE, is a standard for </a:t>
            </a:r>
            <a:r>
              <a:rPr lang="en-US" sz="2000" dirty="0" smtClean="0">
                <a:hlinkClick r:id="rId3" tooltip="Wireless"/>
              </a:rPr>
              <a:t>wireless</a:t>
            </a:r>
            <a:r>
              <a:rPr lang="en-US" sz="2000" dirty="0" smtClean="0"/>
              <a:t> communication of high-speed data for mobile phones and data terminals.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It is based on the </a:t>
            </a:r>
            <a:r>
              <a:rPr lang="en-US" sz="2000" dirty="0" smtClean="0">
                <a:hlinkClick r:id="rId4" tooltip="GSM"/>
              </a:rPr>
              <a:t>GSM</a:t>
            </a:r>
            <a:r>
              <a:rPr lang="en-US" sz="2000" dirty="0" smtClean="0"/>
              <a:t>/</a:t>
            </a:r>
            <a:r>
              <a:rPr lang="en-US" sz="2000" dirty="0" smtClean="0">
                <a:hlinkClick r:id="rId5" tooltip="Enhanced Data Rates for GSM Evolution"/>
              </a:rPr>
              <a:t>EDGE</a:t>
            </a:r>
            <a:r>
              <a:rPr lang="en-US" sz="2000" dirty="0" smtClean="0"/>
              <a:t> and </a:t>
            </a:r>
            <a:r>
              <a:rPr lang="en-US" sz="2000" dirty="0" smtClean="0">
                <a:hlinkClick r:id="rId6" tooltip="Universal Mobile Telecommunications System"/>
              </a:rPr>
              <a:t>UMTS</a:t>
            </a:r>
            <a:r>
              <a:rPr lang="en-US" sz="2000" dirty="0" smtClean="0"/>
              <a:t>/</a:t>
            </a:r>
            <a:r>
              <a:rPr lang="en-US" sz="2000" dirty="0" smtClean="0">
                <a:hlinkClick r:id="rId7" tooltip="High Speed Packet Access"/>
              </a:rPr>
              <a:t>HSPA</a:t>
            </a:r>
            <a:r>
              <a:rPr lang="en-US" sz="2000" dirty="0" smtClean="0"/>
              <a:t> network technologies, increasing the capacity and speed using a different radio interface together with core network improvements.</a:t>
            </a:r>
          </a:p>
          <a:p>
            <a:endParaRPr lang="en-US" sz="2000" dirty="0" smtClean="0"/>
          </a:p>
          <a:p>
            <a:r>
              <a:rPr lang="en-US" sz="2000" dirty="0" smtClean="0"/>
              <a:t> 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0227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 The standard is developed by the </a:t>
            </a:r>
            <a:r>
              <a:rPr lang="en-US" dirty="0" smtClean="0">
                <a:hlinkClick r:id="rId2" tooltip="3GPP"/>
              </a:rPr>
              <a:t>3GPP</a:t>
            </a:r>
            <a:r>
              <a:rPr lang="en-US" dirty="0" smtClean="0"/>
              <a:t> (3rd Generation Partnership Project) and is specified in its Release 8 document series, with minor enhancements described in Release 9</a:t>
            </a:r>
          </a:p>
          <a:p>
            <a:endParaRPr lang="en-US" dirty="0" smtClean="0"/>
          </a:p>
          <a:p>
            <a:r>
              <a:rPr lang="en-US" dirty="0" smtClean="0"/>
              <a:t>LTE is the obvious upgrade path for carriers with both GSM/UMTS networks and </a:t>
            </a:r>
            <a:r>
              <a:rPr lang="en-US" dirty="0" smtClean="0">
                <a:hlinkClick r:id="rId3" tooltip="CDMA2000"/>
              </a:rPr>
              <a:t>CDMA2000</a:t>
            </a:r>
            <a:r>
              <a:rPr lang="en-US" dirty="0" smtClean="0"/>
              <a:t> networks. The </a:t>
            </a:r>
            <a:r>
              <a:rPr lang="en-US" dirty="0" smtClean="0">
                <a:hlinkClick r:id="rId4" tooltip="LTE frequency bands"/>
              </a:rPr>
              <a:t>different LTE frequencies and bands</a:t>
            </a:r>
            <a:r>
              <a:rPr lang="en-US" dirty="0" smtClean="0"/>
              <a:t> used in different countries will mean that only multi-band phones will be able to use LTE in all countries where it is supported.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JEPPIAAR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373551"/>
            <a:ext cx="4953000" cy="854074"/>
          </a:xfrm>
        </p:spPr>
        <p:txBody>
          <a:bodyPr>
            <a:noAutofit/>
          </a:bodyPr>
          <a:lstStyle/>
          <a:p>
            <a:r>
              <a:rPr lang="en-IN" sz="3200" dirty="0" smtClean="0"/>
              <a:t>Wireless </a:t>
            </a:r>
            <a:r>
              <a:rPr lang="en-IN" sz="3200" dirty="0" err="1" smtClean="0"/>
              <a:t>techonology</a:t>
            </a:r>
            <a:r>
              <a:rPr lang="en-IN" sz="3200" dirty="0" smtClean="0"/>
              <a:t> used in 4g</a:t>
            </a:r>
            <a:r>
              <a:rPr lang="en-US" sz="3200" b="1" dirty="0" smtClean="0">
                <a:latin typeface="Palatino Linotype" pitchFamily="18" charset="0"/>
              </a:rPr>
              <a:t> </a:t>
            </a:r>
            <a:endParaRPr lang="en-US" sz="32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062"/>
            <a:ext cx="8229600" cy="45878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OFDM</a:t>
            </a:r>
          </a:p>
          <a:p>
            <a:r>
              <a:rPr lang="en-US" sz="2000" dirty="0" smtClean="0"/>
              <a:t> UWB</a:t>
            </a:r>
          </a:p>
          <a:p>
            <a:r>
              <a:rPr lang="en-US" sz="2000" dirty="0" smtClean="0"/>
              <a:t> MILLIMETER WIRELESS</a:t>
            </a:r>
          </a:p>
          <a:p>
            <a:r>
              <a:rPr lang="en-US" sz="2000" dirty="0" smtClean="0"/>
              <a:t> SMART ANTENNAS</a:t>
            </a:r>
          </a:p>
          <a:p>
            <a:r>
              <a:rPr lang="en-US" sz="2000" dirty="0" smtClean="0"/>
              <a:t> LONG TERM POWER PREDICTION</a:t>
            </a:r>
          </a:p>
          <a:p>
            <a:r>
              <a:rPr lang="en-US" sz="2000" dirty="0" smtClean="0"/>
              <a:t> SHEDULING AMONG USERS</a:t>
            </a:r>
          </a:p>
          <a:p>
            <a:r>
              <a:rPr lang="en-US" sz="2000" dirty="0" smtClean="0"/>
              <a:t> ADAPTIVE MODULATION AND POWER CONTROL</a:t>
            </a:r>
          </a:p>
          <a:p>
            <a:endParaRPr lang="en-IN" sz="2000" dirty="0" smtClean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2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35E-E9EA-40C6-9BA7-EE40DEFD29B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662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577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Palatino Linotype" pitchFamily="18" charset="0"/>
              </a:rPr>
              <a:t>ADVANTAGES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0414"/>
            <a:ext cx="8229600" cy="536575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EE38AA-362C-4358-84EC-0AFBA956CFFF}"/>
              </a:ext>
            </a:extLst>
          </p:cNvPr>
          <p:cNvSpPr/>
          <p:nvPr/>
        </p:nvSpPr>
        <p:spPr>
          <a:xfrm>
            <a:off x="609600" y="129540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Quickly download files over </a:t>
            </a:r>
            <a:r>
              <a:rPr lang="en-IN" sz="3200" dirty="0" smtClean="0"/>
              <a:t>a wireless </a:t>
            </a:r>
            <a:r>
              <a:rPr lang="en-IN" sz="3200" dirty="0" smtClean="0"/>
              <a:t>network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Extremely high voice quality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Easily access Internet, IM, social networks, streaming media, video calling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Higher bandwidth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4G is 10 times faster than 3G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297531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Higher bandwidth</a:t>
            </a:r>
          </a:p>
          <a:p>
            <a:r>
              <a:rPr lang="en-IN" dirty="0" smtClean="0"/>
              <a:t>4G is 10 times faster than </a:t>
            </a:r>
            <a:r>
              <a:rPr lang="en-IN" dirty="0" smtClean="0"/>
              <a:t>3G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JEPPIAAR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5775"/>
          </a:xfrm>
        </p:spPr>
        <p:txBody>
          <a:bodyPr>
            <a:noAutofit/>
          </a:bodyPr>
          <a:lstStyle/>
          <a:p>
            <a:r>
              <a:rPr lang="en-IN" sz="3200" dirty="0" smtClean="0"/>
              <a:t>disadvantages</a:t>
            </a:r>
            <a:endParaRPr lang="en-US" sz="32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0414"/>
            <a:ext cx="8229600" cy="53657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 frequencies means new components in cell towers.</a:t>
            </a:r>
          </a:p>
          <a:p>
            <a:r>
              <a:rPr lang="en-US" sz="2800" dirty="0" smtClean="0"/>
              <a:t>Higher data prices for consumers</a:t>
            </a:r>
          </a:p>
          <a:p>
            <a:r>
              <a:rPr lang="en-US" sz="2800" dirty="0" smtClean="0"/>
              <a:t>Consumer is forced to buy a new device to support the 4G</a:t>
            </a:r>
          </a:p>
          <a:p>
            <a:endParaRPr lang="en-US" sz="2800" dirty="0" smtClean="0"/>
          </a:p>
          <a:p>
            <a:endParaRPr lang="en-IN" sz="2800" dirty="0" smtClean="0"/>
          </a:p>
          <a:p>
            <a:pPr marL="0" lvl="0" indent="0" algn="just">
              <a:lnSpc>
                <a:spcPct val="170000"/>
              </a:lnSpc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7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5591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290</Words>
  <Application>Microsoft Office PowerPoint</Application>
  <PresentationFormat>On-screen Show (4:3)</PresentationFormat>
  <Paragraphs>164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SUBJECT NAME:  WIRELESS NETWORKS                    TITLE:    4G ADVANTAGES AND DISADVANTAGES  </vt:lpstr>
      <vt:lpstr>OBJECTIVES</vt:lpstr>
      <vt:lpstr>Content</vt:lpstr>
      <vt:lpstr>4g technology</vt:lpstr>
      <vt:lpstr>Cont…</vt:lpstr>
      <vt:lpstr>Wireless techonology used in 4g </vt:lpstr>
      <vt:lpstr>ADVANTAGES</vt:lpstr>
      <vt:lpstr>Cont…</vt:lpstr>
      <vt:lpstr>disadvantages</vt:lpstr>
      <vt:lpstr>disadvantages</vt:lpstr>
      <vt:lpstr>conclusion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Millimeter - Wave Antenna for 5G Applications</dc:title>
  <dc:creator>PRABU</dc:creator>
  <cp:lastModifiedBy>Parthi</cp:lastModifiedBy>
  <cp:revision>199</cp:revision>
  <dcterms:created xsi:type="dcterms:W3CDTF">2015-04-07T04:42:07Z</dcterms:created>
  <dcterms:modified xsi:type="dcterms:W3CDTF">2020-03-31T10:59:05Z</dcterms:modified>
</cp:coreProperties>
</file>