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305" r:id="rId7"/>
    <p:sldId id="306" r:id="rId8"/>
    <p:sldId id="314" r:id="rId9"/>
    <p:sldId id="315" r:id="rId10"/>
    <p:sldId id="312" r:id="rId11"/>
    <p:sldId id="313" r:id="rId12"/>
    <p:sldId id="316" r:id="rId13"/>
    <p:sldId id="307" r:id="rId14"/>
    <p:sldId id="31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B01822-18F0-45B7-A9A0-F8E2C7A0E1A1}" v="9" dt="2020-03-27T14:09:11.6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MUGAM Praveen-Kumar" userId="04a34b2a-dbb7-4be1-97a4-722b120064c6" providerId="ADAL" clId="{E022F124-4B5D-4BE9-A510-10F0A100DC78}"/>
    <pc:docChg chg="custSel modMainMaster">
      <pc:chgData name="SHANMUGAM Praveen-Kumar" userId="04a34b2a-dbb7-4be1-97a4-722b120064c6" providerId="ADAL" clId="{E022F124-4B5D-4BE9-A510-10F0A100DC78}" dt="2020-03-27T14:09:11.641" v="30"/>
      <pc:docMkLst>
        <pc:docMk/>
      </pc:docMkLst>
      <pc:sldMasterChg chg="addSp modSp">
        <pc:chgData name="SHANMUGAM Praveen-Kumar" userId="04a34b2a-dbb7-4be1-97a4-722b120064c6" providerId="ADAL" clId="{E022F124-4B5D-4BE9-A510-10F0A100DC78}" dt="2020-03-27T14:09:11.641" v="30"/>
        <pc:sldMasterMkLst>
          <pc:docMk/>
          <pc:sldMasterMk cId="4147391508" sldId="2147483648"/>
        </pc:sldMasterMkLst>
        <pc:spChg chg="add mod ord modVis">
          <ac:chgData name="SHANMUGAM Praveen-Kumar" userId="04a34b2a-dbb7-4be1-97a4-722b120064c6" providerId="ADAL" clId="{E022F124-4B5D-4BE9-A510-10F0A100DC78}" dt="2020-03-27T14:09:11.641" v="30"/>
          <ac:spMkLst>
            <pc:docMk/>
            <pc:sldMasterMk cId="4147391508" sldId="2147483648"/>
            <ac:spMk id="7" creationId="{D48FF584-521F-4455-876F-06ABFBC9B1C5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116C7-D313-44DF-851F-561AD0E84361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1D8BA-2871-43B6-95E6-118CE4B588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1240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1D8BA-2871-43B6-95E6-118CE4B588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264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1E8E-FAA6-4768-80D1-5C1524358538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803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FC90-A492-4A4D-B7DD-4720209C0258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908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34A3-00D5-4239-B904-80CC8FFE510A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344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B79-28B0-4D12-A297-DE5897E9723E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701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5664-E27A-45EE-9E77-BA9FBD89D79B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469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4FE-F6E1-42EC-B67D-790612EBBF36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401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A4E1-DA02-4FCB-8B33-871CA603B35F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213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35E8-8679-4E90-AFE0-0C67370685A8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579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47FD-2D86-4B6A-8B7C-09862E8557BB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240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CBB-5FBE-45F5-A7A0-DCD94C53A06B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91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39DA-53D9-4AED-B699-60988A11F434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505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A4544-C7CE-44D8-992C-81FF0040C1FA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SIPCMContentMarking" descr="{&quot;HashCode&quot;:-424964394,&quot;Placement&quot;:&quot;Footer&quot;,&quot;Top&quot;:520.3781,&quot;Left&quot;:634.774353,&quot;SlideWidth&quot;:720,&quot;SlideHeight&quot;:540}">
            <a:extLst>
              <a:ext uri="{FF2B5EF4-FFF2-40B4-BE49-F238E27FC236}">
                <a16:creationId xmlns:a16="http://schemas.microsoft.com/office/drawing/2014/main" xmlns="" id="{D48FF584-521F-4455-876F-06ABFBC9B1C5}"/>
              </a:ext>
            </a:extLst>
          </p:cNvPr>
          <p:cNvSpPr txBox="1"/>
          <p:nvPr userDrawn="1"/>
        </p:nvSpPr>
        <p:spPr>
          <a:xfrm>
            <a:off x="8061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IN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xmlns="" val="414739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gadget.com/2011/12/20/the-engadget-interview-arm-co-founder-john-biggs/" TargetMode="External"/><Relationship Id="rId2" Type="http://schemas.openxmlformats.org/officeDocument/2006/relationships/hyperlink" Target="https://www.arm.com/products/processors/classic/arm7/index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t-tech.net/gaming/retro/2009/09/29/remembering-the-sega-dreamcast/3" TargetMode="External"/><Relationship Id="rId5" Type="http://schemas.openxmlformats.org/officeDocument/2006/relationships/hyperlink" Target="https://community.arm.com/developer/tools-software/graphics/b/blog/posts/25-years-of-mobile-gaming-powered-by-arm" TargetMode="External"/><Relationship Id="rId4" Type="http://schemas.openxmlformats.org/officeDocument/2006/relationships/hyperlink" Target="https://en.wikipedia.org/wiki/Engadge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" y="1239732"/>
            <a:ext cx="8663729" cy="2036868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  <a:t/>
            </a:r>
            <a:b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</a:br>
            <a: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  <a:t/>
            </a:r>
            <a:b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</a:br>
            <a: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  <a:t>Subject Name :MICROPROCESSOR ANDMICROCONTROLLER</a:t>
            </a:r>
            <a:b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</a:br>
            <a: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  <a:t/>
            </a:r>
            <a:b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</a:br>
            <a: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  <a:t>Presentation  Title: ARM 7 MICROPROCESSOR</a:t>
            </a:r>
            <a:b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</a:br>
            <a:endParaRPr lang="en-US" sz="2400" b="1" dirty="0">
              <a:solidFill>
                <a:schemeClr val="accent2"/>
              </a:solidFill>
              <a:latin typeface="Palatino Linotyp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" y="3162300"/>
            <a:ext cx="8839200" cy="36957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accent2"/>
                </a:solidFill>
                <a:latin typeface="Palatino Linotype" pitchFamily="18" charset="0"/>
              </a:rPr>
              <a:t>Team Members: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	Students Name	 		  	</a:t>
            </a:r>
            <a:r>
              <a:rPr lang="en-US" sz="2000" b="1" dirty="0" err="1">
                <a:solidFill>
                  <a:schemeClr val="tx1"/>
                </a:solidFill>
                <a:latin typeface="Palatino Linotype" pitchFamily="18" charset="0"/>
              </a:rPr>
              <a:t>Reg.No</a:t>
            </a:r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: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PREETHA.S                                                      210617106062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GOPIKA C.A                                                    210617106033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BALA KUMAR .A                                           210617106015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BHARATH KUMAR.S                                   210617106017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KARTHIK.G                                                     210617106046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VENKATESH.J                                                 210617106083</a:t>
            </a:r>
          </a:p>
          <a:p>
            <a:pPr algn="l"/>
            <a:endParaRPr lang="en-US" sz="2000" b="1" dirty="0">
              <a:solidFill>
                <a:schemeClr val="tx1"/>
              </a:solidFill>
              <a:latin typeface="Palatino Linotype" pitchFamily="18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	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	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             </a:t>
            </a:r>
          </a:p>
          <a:p>
            <a:endParaRPr lang="en-US" sz="2000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5ACCF2-8CAE-4B9E-99FA-55335EEA4352}"/>
              </a:ext>
            </a:extLst>
          </p:cNvPr>
          <p:cNvSpPr txBox="1"/>
          <p:nvPr/>
        </p:nvSpPr>
        <p:spPr>
          <a:xfrm>
            <a:off x="0" y="478691"/>
            <a:ext cx="9144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Palatino Linotype" pitchFamily="18" charset="0"/>
                <a:cs typeface="Times New Roman" panose="02020603050405020304" pitchFamily="18" charset="0"/>
              </a:rPr>
              <a:t>  JEPPIAAR INSTITUTE OF TECHNOLOGY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“Self-Belief | Self Discipline | Self Respect”</a:t>
            </a:r>
          </a:p>
          <a:p>
            <a:pPr algn="ctr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200" b="1" dirty="0">
                <a:solidFill>
                  <a:srgbClr val="0070C0"/>
                </a:solidFill>
                <a:latin typeface="Palatino Linotype" pitchFamily="18" charset="0"/>
                <a:cs typeface="Times New Roman" panose="02020603050405020304" pitchFamily="18" charset="0"/>
              </a:rPr>
              <a:t>Department of Electronics and Communication Engineering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:\SUBJECTS\JIT_COURSE FILE CONTENTS\JIT_ISO _DNV GL_ISO 9001-2015\ISO_Images_Logo\ISO 9001-2015 (JPG).jpg">
            <a:extLst>
              <a:ext uri="{FF2B5EF4-FFF2-40B4-BE49-F238E27FC236}">
                <a16:creationId xmlns:a16="http://schemas.microsoft.com/office/drawing/2014/main" xmlns="" id="{00000000-0008-0000-0500-00000300000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81000"/>
            <a:ext cx="891329" cy="858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993296E-B523-47A8-BEDB-E5FFD519EB0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870" y="381000"/>
            <a:ext cx="1119930" cy="90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559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Arial Black" panose="020B0A04020102020204" pitchFamily="34" charset="0"/>
              </a:rPr>
              <a:t>Reference</a:t>
            </a:r>
            <a:endParaRPr lang="en-US" sz="6000" b="1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663366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  <a:hlinkClick r:id="rId2"/>
              </a:rPr>
              <a:t>ARM7 Family Webpage; ARM Holdings.</a:t>
            </a:r>
            <a:endParaRPr lang="en-US" altLang="en-US" sz="2000" dirty="0">
              <a:solidFill>
                <a:srgbClr val="663366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222222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22222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"ARM7DI Data Sheet"; Document Number ARM DDI 0027D; Issued: December 1994.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222222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i="1" dirty="0">
                <a:solidFill>
                  <a:srgbClr val="22222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Sharif. </a:t>
            </a:r>
            <a:r>
              <a:rPr lang="en-US" altLang="en-US" sz="2000" i="1" dirty="0">
                <a:solidFill>
                  <a:srgbClr val="663366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  <a:hlinkClick r:id="rId3"/>
              </a:rPr>
              <a:t>"ARM co-founder John Biggs"</a:t>
            </a:r>
            <a:r>
              <a:rPr lang="en-US" altLang="en-US" sz="2000" i="1" dirty="0">
                <a:solidFill>
                  <a:srgbClr val="22222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 </a:t>
            </a:r>
            <a:r>
              <a:rPr lang="en-US" altLang="en-US" sz="2000" i="1" dirty="0" err="1">
                <a:solidFill>
                  <a:srgbClr val="0B008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  <a:hlinkClick r:id="rId4" tooltip="Engadget"/>
              </a:rPr>
              <a:t>Engadget</a:t>
            </a:r>
            <a:r>
              <a:rPr lang="en-US" altLang="en-US" sz="2000" i="1" dirty="0">
                <a:solidFill>
                  <a:srgbClr val="22222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 Retrieved 23 December 2011. [...] the ARM7-TDMI was licensed by Texas Instruments and designed into the Nokia 6110, which was the first ARM-powered GSM phone.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222222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i="1" dirty="0">
                <a:solidFill>
                  <a:srgbClr val="22222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Walshe, Ben (13 March 2018). </a:t>
            </a:r>
            <a:r>
              <a:rPr lang="en-US" altLang="en-US" sz="2000" i="1" dirty="0">
                <a:solidFill>
                  <a:srgbClr val="663366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  <a:hlinkClick r:id="rId5"/>
              </a:rPr>
              <a:t>"A look at devices that have shaped mobile gaming"</a:t>
            </a:r>
            <a:r>
              <a:rPr lang="en-US" altLang="en-US" sz="2000" i="1" dirty="0">
                <a:solidFill>
                  <a:srgbClr val="22222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 Arm Community. Retrieved 12 September 2019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000" i="1" dirty="0">
              <a:solidFill>
                <a:srgbClr val="222222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  <a:hlinkClick r:id="rId6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i="1" dirty="0">
                <a:solidFill>
                  <a:srgbClr val="663366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  <a:hlinkClick r:id="rId6"/>
              </a:rPr>
              <a:t>"Remembering the Sega Dreamcast"</a:t>
            </a:r>
            <a:r>
              <a:rPr lang="en-US" altLang="en-US" sz="2000" i="1" dirty="0">
                <a:solidFill>
                  <a:srgbClr val="22222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 29 September 2009.</a:t>
            </a:r>
            <a:endParaRPr lang="en-US" altLang="en-US" sz="2000" dirty="0">
              <a:solidFill>
                <a:srgbClr val="222222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BE21-05AB-4752-8E4C-86CEA05D0B31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295400"/>
            <a:ext cx="8229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dirty="0">
              <a:latin typeface="Palatino Linotype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855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42672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rial Black" panose="020B0A04020102020204" pitchFamily="34" charset="0"/>
              </a:rPr>
              <a:t>THANK YOU!</a:t>
            </a:r>
            <a:endParaRPr lang="en-US" sz="6000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981200"/>
          </a:xfrm>
        </p:spPr>
        <p:txBody>
          <a:bodyPr>
            <a:normAutofit/>
          </a:bodyPr>
          <a:lstStyle/>
          <a:p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Palatino Linotype" pitchFamily="18" charset="0"/>
              </a:rPr>
              <a:t>                                                                               </a:t>
            </a: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BE21-05AB-4752-8E4C-86CEA05D0B31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295400"/>
            <a:ext cx="8229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dirty="0">
              <a:latin typeface="Palatino Linotype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162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/>
              </a:rPr>
              <a:t>TECHNICAL DETAILS</a:t>
            </a:r>
            <a:endParaRPr lang="en-US" sz="2800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Autofit/>
          </a:bodyPr>
          <a:lstStyle/>
          <a:p>
            <a:pPr lvl="0" algn="just" defTabSz="4572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  <a:cs typeface="Nirmala UI" panose="020B0502040204020203" pitchFamily="34" charset="0"/>
              </a:rPr>
              <a:t>The 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  <a:cs typeface="Nirmala UI" panose="020B0502040204020203" pitchFamily="34" charset="0"/>
              </a:rPr>
              <a:t>ARM-7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  <a:cs typeface="Nirmala UI" panose="020B0502040204020203" pitchFamily="34" charset="0"/>
              </a:rPr>
              <a:t>was originally developed at Acorn computers limited of Cambridge.</a:t>
            </a:r>
          </a:p>
          <a:p>
            <a:pPr lvl="0" algn="just" defTabSz="4572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mbria" panose="02040503050406030204" pitchFamily="18" charset="0"/>
              <a:ea typeface="Cambria" panose="02040503050406030204" pitchFamily="18" charset="0"/>
              <a:cs typeface="Nirmala UI" panose="020B0502040204020203" pitchFamily="34" charset="0"/>
            </a:endParaRPr>
          </a:p>
          <a:p>
            <a:pPr lvl="0" algn="just" defTabSz="4572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  <a:cs typeface="Nirmala UI" panose="020B0502040204020203" pitchFamily="34" charset="0"/>
              </a:rPr>
              <a:t>The 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  <a:cs typeface="Nirmala UI" panose="020B0502040204020203" pitchFamily="34" charset="0"/>
              </a:rPr>
              <a:t>ARM-7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Based LPC2148 Microcontroller Architecture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mbria" panose="02040503050406030204" pitchFamily="18" charset="0"/>
              <a:ea typeface="Cambria" panose="02040503050406030204" pitchFamily="18" charset="0"/>
              <a:cs typeface="Nirmala UI" panose="020B0502040204020203" pitchFamily="34" charset="0"/>
            </a:endParaRPr>
          </a:p>
          <a:p>
            <a:pPr marL="0" lvl="0" indent="0" algn="just" defTabSz="457200">
              <a:spcBef>
                <a:spcPts val="1000"/>
              </a:spcBef>
              <a:buClr>
                <a:srgbClr val="A53010"/>
              </a:buClr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just" defTabSz="4572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The 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ARM7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is a 32-bit general purpose microprocessor    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    </a:t>
            </a:r>
            <a:endParaRPr lang="en-IN" sz="18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Palatino Linotype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Palatino Linotype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3F31-0A43-4B4F-A83B-7F4B73EBF73F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838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xmlns="" val="392615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538" y="685800"/>
            <a:ext cx="8545462" cy="258762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ARCHITECTURE OF ARM-7</a:t>
            </a:r>
            <a:endParaRPr lang="en-US" sz="2000" b="1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7538" y="1477962"/>
            <a:ext cx="9002661" cy="4922838"/>
          </a:xfrm>
        </p:spPr>
        <p:txBody>
          <a:bodyPr>
            <a:normAutofit lnSpcReduction="10000"/>
          </a:bodyPr>
          <a:lstStyle/>
          <a:p>
            <a:pPr marL="0" lvl="0" indent="0" algn="just" defTabSz="457200">
              <a:spcBef>
                <a:spcPts val="1000"/>
              </a:spcBef>
              <a:buClr>
                <a:srgbClr val="A53010"/>
              </a:buClr>
              <a:buNone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 Black" panose="020B0A04020102020204" pitchFamily="34" charset="0"/>
                <a:ea typeface="Cambria" panose="02040503050406030204" pitchFamily="18" charset="0"/>
              </a:rPr>
              <a:t>Arm processor consists of:</a:t>
            </a:r>
          </a:p>
          <a:p>
            <a:pPr lvl="0" algn="just" defTabSz="4572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One booth multiplier</a:t>
            </a:r>
          </a:p>
          <a:p>
            <a:pPr lvl="0" algn="just" defTabSz="4572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Arithmetic and logic unit</a:t>
            </a:r>
          </a:p>
          <a:p>
            <a:pPr lvl="0" algn="just" defTabSz="4572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barrel shifter</a:t>
            </a:r>
          </a:p>
          <a:p>
            <a:pPr lvl="0" algn="just" defTabSz="4572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One control unit </a:t>
            </a:r>
          </a:p>
          <a:p>
            <a:pPr lvl="0" algn="just" defTabSz="4572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One register file</a:t>
            </a:r>
          </a:p>
          <a:p>
            <a:pPr lvl="0" algn="just" defTabSz="4572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Program register</a:t>
            </a:r>
          </a:p>
          <a:p>
            <a:pPr lvl="0" algn="just" defTabSz="4572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Instruction register</a:t>
            </a:r>
          </a:p>
          <a:p>
            <a:pPr lvl="0" algn="just" defTabSz="4572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Priority encoder</a:t>
            </a:r>
            <a:endParaRPr lang="en-IN" sz="2800" dirty="0">
              <a:solidFill>
                <a:prstClr val="black">
                  <a:lumMod val="75000"/>
                  <a:lumOff val="25000"/>
                </a:prst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xmlns="" val="100022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ARM-7 architecture</a:t>
            </a:r>
            <a:endParaRPr lang="en-US" sz="2400" b="1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87875"/>
          </a:xfrm>
        </p:spPr>
        <p:txBody>
          <a:bodyPr>
            <a:normAutofit/>
          </a:bodyPr>
          <a:lstStyle/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C762-A60B-4C36-9245-B0EACBDC4A0D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pic>
        <p:nvPicPr>
          <p:cNvPr id="8" name="Picture 2" descr="arm7-architecture">
            <a:extLst>
              <a:ext uri="{FF2B5EF4-FFF2-40B4-BE49-F238E27FC236}">
                <a16:creationId xmlns:a16="http://schemas.microsoft.com/office/drawing/2014/main" xmlns="" id="{DC69EEA8-BC97-4CF1-9D49-77755A369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42507"/>
            <a:ext cx="5878497" cy="479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7244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228600"/>
            <a:ext cx="8915400" cy="71596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 Black" panose="020B0A04020102020204" pitchFamily="34" charset="0"/>
              </a:rPr>
              <a:t>working</a:t>
            </a:r>
            <a:endParaRPr lang="en-US" sz="2400" b="1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7538" y="1143000"/>
            <a:ext cx="9002661" cy="50292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ARM-7 has three stage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pipeling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process </a:t>
            </a: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Fetch – instruction is fetched from memory and placed in pipeline;</a:t>
            </a: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Decode – instruction is decoded and data-path signals prepared for next cycle;</a:t>
            </a: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Execute – instruction from prepared data-path reads from registry bank, shifts operand to ALU and writes generated result to dominant register.</a:t>
            </a:r>
          </a:p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/>
          <a:p>
            <a:r>
              <a:rPr lang="en-US"/>
              <a:t>JEPPIAAR INSTITUTE OF TECHNOLOGY</a:t>
            </a:r>
          </a:p>
        </p:txBody>
      </p:sp>
      <p:pic>
        <p:nvPicPr>
          <p:cNvPr id="8" name="Picture 2" descr="ARM_pipeline">
            <a:extLst>
              <a:ext uri="{FF2B5EF4-FFF2-40B4-BE49-F238E27FC236}">
                <a16:creationId xmlns:a16="http://schemas.microsoft.com/office/drawing/2014/main" xmlns="" id="{2CDE8A81-326A-4738-AF64-4C1408949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5686" y="3298424"/>
            <a:ext cx="5832628" cy="291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5888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228600"/>
            <a:ext cx="8915400" cy="71596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ADVANTAGES</a:t>
            </a:r>
            <a:endParaRPr lang="en-US" sz="2400" b="1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"/>
            <a:ext cx="9002661" cy="6172200"/>
          </a:xfrm>
        </p:spPr>
        <p:txBody>
          <a:bodyPr>
            <a:normAutofit/>
          </a:bodyPr>
          <a:lstStyle/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040899-60B9-4043-9267-7ED9A4D0434D}"/>
              </a:ext>
            </a:extLst>
          </p:cNvPr>
          <p:cNvSpPr/>
          <p:nvPr/>
        </p:nvSpPr>
        <p:spPr>
          <a:xfrm>
            <a:off x="152400" y="1752600"/>
            <a:ext cx="8610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They are cheap as compared to other processors.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They are designed with such features that it consumes less 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power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The devices with ARM processor can have a much better 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battery life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 than other processors.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They perform one operation at a time and thus work faster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16401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228600"/>
            <a:ext cx="8915400" cy="71596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Disadvantages</a:t>
            </a:r>
            <a:endParaRPr lang="en-US" sz="2400" b="1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1" y="1020762"/>
            <a:ext cx="8382000" cy="4922838"/>
          </a:xfrm>
        </p:spPr>
        <p:txBody>
          <a:bodyPr>
            <a:normAutofit/>
          </a:bodyPr>
          <a:lstStyle/>
          <a:p>
            <a:endParaRPr lang="en-US" sz="2000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C89B254-17AC-49CC-83BF-2C6AD328D513}"/>
              </a:ext>
            </a:extLst>
          </p:cNvPr>
          <p:cNvSpPr/>
          <p:nvPr/>
        </p:nvSpPr>
        <p:spPr>
          <a:xfrm>
            <a:off x="762000" y="1997839"/>
            <a:ext cx="7162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It is not binary compatible with x86, which means you cannot run windows on it very soon.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Some 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ARM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 processors clock frequencies, which is why speeds and memory bandwidths are limited in such cases.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scheduling of instructions makes debugging difficult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86423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715962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Arial Black" panose="020B0A04020102020204" pitchFamily="34" charset="0"/>
              </a:rPr>
              <a:t>Conclusion</a:t>
            </a:r>
            <a:endParaRPr lang="en-US" sz="5400" b="1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399" y="1018263"/>
            <a:ext cx="8229601" cy="51528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ARM 7 OFFER a distinct advantage over intel x86.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Provides benefits in the wide range of technology design and development such as embedded as real time application automotive control system ,portable application and secure application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72359" y="6474502"/>
            <a:ext cx="2895600" cy="365125"/>
          </a:xfrm>
        </p:spPr>
        <p:txBody>
          <a:bodyPr/>
          <a:lstStyle/>
          <a:p>
            <a:r>
              <a:rPr lang="en-US" dirty="0" err="1"/>
              <a:t>Jeppiaar</a:t>
            </a:r>
            <a:r>
              <a:rPr lang="en-US" dirty="0"/>
              <a:t>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xmlns="" val="82241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538" y="228600"/>
            <a:ext cx="8545462" cy="715962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Arial Black" panose="020B0A04020102020204" pitchFamily="34" charset="0"/>
              </a:rPr>
              <a:t>Scope and  application </a:t>
            </a:r>
            <a:endParaRPr lang="en-US" sz="4800" b="1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7538" y="944562"/>
            <a:ext cx="9002661" cy="5091113"/>
          </a:xfrm>
        </p:spPr>
        <p:txBody>
          <a:bodyPr>
            <a:normAutofit/>
          </a:bodyPr>
          <a:lstStyle/>
          <a:p>
            <a:endParaRPr lang="en-US" sz="2000" dirty="0">
              <a:latin typeface="Palatino Linotype" pitchFamily="18" charset="0"/>
            </a:endParaRP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Mobile phones and PDA</a:t>
            </a: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Patient monitoring </a:t>
            </a: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Automotive power train </a:t>
            </a: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Anti lock braking </a:t>
            </a: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High end washing machine </a:t>
            </a: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Image processing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  <a:p>
            <a:pPr marL="0" indent="0">
              <a:buNone/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2392-8752-4557-BB6C-A2DD51BA7AE5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xmlns="" val="234099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6A37140C907B47A9B1864345276BD7" ma:contentTypeVersion="10" ma:contentTypeDescription="Create a new document." ma:contentTypeScope="" ma:versionID="89c1fe6ad273f4fe19e18d4e3955917e">
  <xsd:schema xmlns:xsd="http://www.w3.org/2001/XMLSchema" xmlns:xs="http://www.w3.org/2001/XMLSchema" xmlns:p="http://schemas.microsoft.com/office/2006/metadata/properties" xmlns:ns3="06a5075a-1942-43f6-bc01-e139dad2a1c4" targetNamespace="http://schemas.microsoft.com/office/2006/metadata/properties" ma:root="true" ma:fieldsID="fe31f8b726c8d6148e1fcc1947400b1e" ns3:_="">
    <xsd:import namespace="06a5075a-1942-43f6-bc01-e139dad2a1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5075a-1942-43f6-bc01-e139dad2a1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1EFA0D-C410-4D8F-A15F-98CDF63582B4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06a5075a-1942-43f6-bc01-e139dad2a1c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D762DEF-21E4-4F7C-8051-56B2567159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95FFD9-2E6E-495A-984C-DD972F52B5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a5075a-1942-43f6-bc01-e139dad2a1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317</Words>
  <Application>Microsoft Office PowerPoint</Application>
  <PresentationFormat>On-screen Show (4:3)</PresentationFormat>
  <Paragraphs>157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 Subject Name :MICROPROCESSOR ANDMICROCONTROLLER  Presentation  Title: ARM 7 MICROPROCESSOR </vt:lpstr>
      <vt:lpstr>TECHNICAL DETAILS</vt:lpstr>
      <vt:lpstr>ARCHITECTURE OF ARM-7</vt:lpstr>
      <vt:lpstr>ARM-7 architecture</vt:lpstr>
      <vt:lpstr>working</vt:lpstr>
      <vt:lpstr>ADVANTAGES</vt:lpstr>
      <vt:lpstr>Disadvantages</vt:lpstr>
      <vt:lpstr>Conclusion</vt:lpstr>
      <vt:lpstr>Scope and  application </vt:lpstr>
      <vt:lpstr>Reference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Millimeter - Wave Antenna for 5G Applications</dc:title>
  <dc:creator>PRABU</dc:creator>
  <cp:lastModifiedBy>ahilan</cp:lastModifiedBy>
  <cp:revision>109</cp:revision>
  <dcterms:created xsi:type="dcterms:W3CDTF">2015-04-07T04:42:07Z</dcterms:created>
  <dcterms:modified xsi:type="dcterms:W3CDTF">2020-03-27T14:23:28Z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0x010100C46A37140C907B47A9B1864345276BD7</vt:lpwstr>
  </property>
  <property fmtid="{D5CDD505-2E9C-101B-9397-08002B2CF9AE}" pid="3" name="MSIP_Label_fd1c0902-ed92-4fed-896d-2e7725de02d4_Enabled">
    <vt:lpwstr>true</vt:lpwstr>
  </property>
  <property fmtid="{D5CDD505-2E9C-101B-9397-08002B2CF9AE}" pid="4" name="MSIP_Label_fd1c0902-ed92-4fed-896d-2e7725de02d4_SetDate">
    <vt:lpwstr>2020-03-27T14:09:11Z</vt:lpwstr>
  </property>
  <property fmtid="{D5CDD505-2E9C-101B-9397-08002B2CF9AE}" pid="5" name="MSIP_Label_fd1c0902-ed92-4fed-896d-2e7725de02d4_Method">
    <vt:lpwstr>Standard</vt:lpwstr>
  </property>
  <property fmtid="{D5CDD505-2E9C-101B-9397-08002B2CF9AE}" pid="6" name="MSIP_Label_fd1c0902-ed92-4fed-896d-2e7725de02d4_Name">
    <vt:lpwstr>Anyone (not protected)</vt:lpwstr>
  </property>
  <property fmtid="{D5CDD505-2E9C-101B-9397-08002B2CF9AE}" pid="7" name="MSIP_Label_fd1c0902-ed92-4fed-896d-2e7725de02d4_SiteId">
    <vt:lpwstr>d6b0bbee-7cd9-4d60-bce6-4a67b543e2ae</vt:lpwstr>
  </property>
  <property fmtid="{D5CDD505-2E9C-101B-9397-08002B2CF9AE}" pid="8" name="MSIP_Label_fd1c0902-ed92-4fed-896d-2e7725de02d4_ActionId">
    <vt:lpwstr>660fe8cd-caf3-4b6f-b8fa-0000ff03f7bf</vt:lpwstr>
  </property>
  <property fmtid="{D5CDD505-2E9C-101B-9397-08002B2CF9AE}" pid="9" name="MSIP_Label_fd1c0902-ed92-4fed-896d-2e7725de02d4_ContentBits">
    <vt:lpwstr>2</vt:lpwstr>
  </property>
</Properties>
</file>