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71" r:id="rId4"/>
    <p:sldId id="273" r:id="rId5"/>
    <p:sldId id="274" r:id="rId6"/>
    <p:sldId id="275" r:id="rId7"/>
    <p:sldId id="276" r:id="rId8"/>
    <p:sldId id="258" r:id="rId9"/>
    <p:sldId id="259" r:id="rId10"/>
    <p:sldId id="260" r:id="rId11"/>
    <p:sldId id="269" r:id="rId12"/>
    <p:sldId id="270" r:id="rId13"/>
    <p:sldId id="268" r:id="rId14"/>
    <p:sldId id="267" r:id="rId15"/>
    <p:sldId id="263" r:id="rId16"/>
    <p:sldId id="264" r:id="rId17"/>
    <p:sldId id="265"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6" d="100"/>
          <a:sy n="66" d="100"/>
        </p:scale>
        <p:origin x="-876"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4" y="4777380"/>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1"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1"/>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93442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321015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1"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59039A66-1120-4BCB-AE62-7B2D9DC35D43}"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209301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1"/>
            <a:ext cx="8915401"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3840783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59039A66-1120-4BCB-AE62-7B2D9DC35D43}"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65116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3044902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1473470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6"/>
            <a:ext cx="220760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3" y="627406"/>
            <a:ext cx="6477001"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23170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3" y="2133600"/>
            <a:ext cx="8915401"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255555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80462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3" y="2133600"/>
            <a:ext cx="4313865"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8" y="2126222"/>
            <a:ext cx="4313865"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25012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4" y="2548966"/>
            <a:ext cx="4342892"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6" y="2545739"/>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44053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29122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205379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46088"/>
            <a:ext cx="3505198"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9"/>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3" y="1598613"/>
            <a:ext cx="3505198"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125413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1"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3" y="634965"/>
            <a:ext cx="8915401"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1"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8693B-6642-40A7-B9C9-3CC67CE78676}" type="datetimeFigureOut">
              <a:rPr lang="en-IN" smtClean="0"/>
              <a:pPr/>
              <a:t>09-05-2018</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76458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2"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5"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3" y="2133600"/>
            <a:ext cx="8915401"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88693B-6642-40A7-B9C9-3CC67CE78676}" type="datetimeFigureOut">
              <a:rPr lang="en-IN" smtClean="0"/>
              <a:pPr/>
              <a:t>09-05-2018</a:t>
            </a:fld>
            <a:endParaRPr lang="en-IN"/>
          </a:p>
        </p:txBody>
      </p:sp>
      <p:sp>
        <p:nvSpPr>
          <p:cNvPr id="5" name="Footer Placeholder 4"/>
          <p:cNvSpPr>
            <a:spLocks noGrp="1"/>
          </p:cNvSpPr>
          <p:nvPr>
            <p:ph type="ftr" sz="quarter" idx="3"/>
          </p:nvPr>
        </p:nvSpPr>
        <p:spPr>
          <a:xfrm>
            <a:off x="2589213" y="6135809"/>
            <a:ext cx="761999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4" y="787783"/>
            <a:ext cx="779767" cy="365125"/>
          </a:xfrm>
          <a:prstGeom prst="rect">
            <a:avLst/>
          </a:prstGeom>
        </p:spPr>
        <p:txBody>
          <a:bodyPr vert="horz" lIns="91440" tIns="45720" rIns="91440" bIns="45720" rtlCol="0" anchor="ctr"/>
          <a:lstStyle>
            <a:lvl1pPr algn="r">
              <a:defRPr sz="2000">
                <a:solidFill>
                  <a:srgbClr val="FEFFFF"/>
                </a:solidFill>
              </a:defRPr>
            </a:lvl1pPr>
          </a:lstStyle>
          <a:p>
            <a:fld id="{59039A66-1120-4BCB-AE62-7B2D9DC35D43}" type="slidenum">
              <a:rPr lang="en-IN" smtClean="0"/>
              <a:pPr/>
              <a:t>‹#›</a:t>
            </a:fld>
            <a:endParaRPr lang="en-IN"/>
          </a:p>
        </p:txBody>
      </p:sp>
    </p:spTree>
    <p:extLst>
      <p:ext uri="{BB962C8B-B14F-4D97-AF65-F5344CB8AC3E}">
        <p14:creationId xmlns="" xmlns:p14="http://schemas.microsoft.com/office/powerpoint/2010/main" val="11237908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280" y="832513"/>
            <a:ext cx="8915399" cy="3029803"/>
          </a:xfrm>
        </p:spPr>
        <p:txBody>
          <a:bodyPr>
            <a:normAutofit fontScale="90000"/>
          </a:bodyPr>
          <a:lstStyle/>
          <a:p>
            <a:pPr algn="ctr"/>
            <a:r>
              <a:rPr lang="en-IN" sz="4000" b="1" dirty="0" smtClean="0">
                <a:latin typeface="Times New Roman" panose="02020603050405020304" pitchFamily="18" charset="0"/>
                <a:cs typeface="Times New Roman" panose="02020603050405020304" pitchFamily="18" charset="0"/>
              </a:rPr>
              <a:t/>
            </a:r>
            <a:br>
              <a:rPr lang="en-IN" sz="4000" b="1" dirty="0" smtClean="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a:r>
            <a:br>
              <a:rPr lang="en-IN" sz="4000" b="1" dirty="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
            </a:r>
            <a:br>
              <a:rPr lang="en-IN" sz="4000" b="1" dirty="0" smtClean="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a:r>
            <a:br>
              <a:rPr lang="en-IN" sz="4000" b="1" dirty="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
            </a:r>
            <a:br>
              <a:rPr lang="en-IN" sz="4000" b="1" dirty="0" smtClean="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COLLEGE MANAGEMENT SYSTEM</a:t>
            </a:r>
            <a:br>
              <a:rPr lang="en-IN" sz="4000" b="1" dirty="0" smtClean="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
            </a:r>
            <a:br>
              <a:rPr lang="en-IN" sz="4000" b="1" dirty="0" smtClean="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
            </a:r>
            <a:br>
              <a:rPr lang="en-IN" sz="4000" b="1" dirty="0" smtClean="0">
                <a:latin typeface="Times New Roman" panose="02020603050405020304" pitchFamily="18" charset="0"/>
                <a:cs typeface="Times New Roman" panose="02020603050405020304" pitchFamily="18" charset="0"/>
              </a:rPr>
            </a:br>
            <a:r>
              <a:rPr lang="en-IN" sz="4000" b="1" dirty="0" smtClean="0">
                <a:latin typeface="Times New Roman" panose="02020603050405020304" pitchFamily="18" charset="0"/>
                <a:cs typeface="Times New Roman" panose="02020603050405020304" pitchFamily="18" charset="0"/>
              </a:rPr>
              <a:t/>
            </a:r>
            <a:br>
              <a:rPr lang="en-IN" sz="4000" b="1" dirty="0" smtClean="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19614" y="4546031"/>
            <a:ext cx="5018087" cy="1549970"/>
          </a:xfrm>
        </p:spPr>
        <p:txBody>
          <a:bodyPr>
            <a:noAutofit/>
          </a:bodyPr>
          <a:lstStyle/>
          <a:p>
            <a:endParaRPr lang="en-IN" sz="1500" b="1" dirty="0" smtClean="0"/>
          </a:p>
          <a:p>
            <a:endParaRPr lang="en-IN" sz="1500" b="1" dirty="0"/>
          </a:p>
          <a:p>
            <a:r>
              <a:rPr lang="en-IN" sz="1500" b="1" dirty="0" smtClean="0"/>
              <a:t>PANCHANAN TURUK(15/04/DCS/04)</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48239" y="2433638"/>
            <a:ext cx="2295525" cy="1990725"/>
          </a:xfrm>
          <a:prstGeom prst="rect">
            <a:avLst/>
          </a:prstGeom>
        </p:spPr>
      </p:pic>
    </p:spTree>
    <p:extLst>
      <p:ext uri="{BB962C8B-B14F-4D97-AF65-F5344CB8AC3E}">
        <p14:creationId xmlns="" xmlns:p14="http://schemas.microsoft.com/office/powerpoint/2010/main" val="28914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u="sng" dirty="0" smtClean="0">
                <a:latin typeface="Times New Roman" panose="02020603050405020304" pitchFamily="18" charset="0"/>
                <a:cs typeface="Times New Roman" panose="02020603050405020304" pitchFamily="18" charset="0"/>
              </a:rPr>
              <a:t>SYSTEM SPECIFICATIONS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3" y="1642281"/>
            <a:ext cx="8915401" cy="4724400"/>
          </a:xfrm>
        </p:spPr>
        <p:txBody>
          <a:bodyPr>
            <a:normAutofit fontScale="85000" lnSpcReduction="20000"/>
          </a:bodyPr>
          <a:lstStyle/>
          <a:p>
            <a:pPr marL="0" indent="0">
              <a:buNone/>
            </a:pPr>
            <a:r>
              <a:rPr lang="en-IN" sz="3800" b="1" dirty="0" smtClean="0"/>
              <a:t>1. Minimum </a:t>
            </a:r>
            <a:r>
              <a:rPr lang="en-IN" sz="3600" b="1" dirty="0" smtClean="0"/>
              <a:t>Hardware Requirements</a:t>
            </a:r>
            <a:endParaRPr lang="en-US" sz="1400" dirty="0" smtClean="0"/>
          </a:p>
          <a:p>
            <a:r>
              <a:rPr lang="en-US" sz="2000" dirty="0" smtClean="0"/>
              <a:t>CPU					:	 Dual Core</a:t>
            </a:r>
          </a:p>
          <a:p>
            <a:r>
              <a:rPr lang="en-US" sz="2000" dirty="0" smtClean="0"/>
              <a:t>Speed				:	1 GHz</a:t>
            </a:r>
          </a:p>
          <a:p>
            <a:r>
              <a:rPr lang="en-US" sz="2000" dirty="0" smtClean="0"/>
              <a:t>Coprocessor			:	BUILT IN			</a:t>
            </a:r>
          </a:p>
          <a:p>
            <a:r>
              <a:rPr lang="en-US" sz="2000" dirty="0" smtClean="0"/>
              <a:t>Total RAM			:	512 MB				</a:t>
            </a:r>
          </a:p>
          <a:p>
            <a:r>
              <a:rPr lang="en-US" sz="2000" dirty="0" smtClean="0"/>
              <a:t>Hard Disk				:	50 GB</a:t>
            </a:r>
          </a:p>
          <a:p>
            <a:r>
              <a:rPr lang="en-US" sz="2000" dirty="0" smtClean="0"/>
              <a:t>Display				:	SGVA COLOR</a:t>
            </a:r>
          </a:p>
          <a:p>
            <a:endParaRPr lang="en-IN" dirty="0"/>
          </a:p>
          <a:p>
            <a:pPr marL="0" indent="0">
              <a:buNone/>
            </a:pPr>
            <a:r>
              <a:rPr lang="en-IN" sz="3800" b="1" dirty="0"/>
              <a:t>2. Software </a:t>
            </a:r>
            <a:r>
              <a:rPr lang="en-IN" sz="3800" b="1" dirty="0" smtClean="0"/>
              <a:t>Requirements</a:t>
            </a:r>
            <a:endParaRPr lang="en-IN" sz="3800" b="1" dirty="0"/>
          </a:p>
          <a:p>
            <a:r>
              <a:rPr lang="en-US" dirty="0" smtClean="0"/>
              <a:t>FRONT END			:	HTML, CSS, JAVASCRIPT, PHP</a:t>
            </a:r>
            <a:endParaRPr lang="en-US" b="1" i="1" dirty="0" smtClean="0"/>
          </a:p>
          <a:p>
            <a:r>
              <a:rPr lang="en-US" b="1" dirty="0" smtClean="0"/>
              <a:t> </a:t>
            </a:r>
            <a:r>
              <a:rPr lang="en-US" dirty="0" smtClean="0"/>
              <a:t>BACK END				:	 </a:t>
            </a:r>
            <a:r>
              <a:rPr lang="en-US" dirty="0" err="1" smtClean="0"/>
              <a:t>MySQL</a:t>
            </a:r>
            <a:endParaRPr lang="en-US" dirty="0" smtClean="0"/>
          </a:p>
          <a:p>
            <a:r>
              <a:rPr lang="en-US" dirty="0" smtClean="0"/>
              <a:t>SERVER				:	APACHE SERVER</a:t>
            </a:r>
          </a:p>
          <a:p>
            <a:r>
              <a:rPr lang="en-US" dirty="0" smtClean="0"/>
              <a:t>OPERATING SYSTEM		:	WINDOWS 7/8/8.1/10</a:t>
            </a:r>
          </a:p>
          <a:p>
            <a:endParaRPr lang="en-IN" sz="2300" dirty="0" smtClean="0"/>
          </a:p>
          <a:p>
            <a:endParaRPr lang="en-IN" dirty="0" smtClean="0"/>
          </a:p>
          <a:p>
            <a:endParaRPr lang="en-IN" dirty="0"/>
          </a:p>
        </p:txBody>
      </p:sp>
    </p:spTree>
    <p:extLst>
      <p:ext uri="{BB962C8B-B14F-4D97-AF65-F5344CB8AC3E}">
        <p14:creationId xmlns="" xmlns:p14="http://schemas.microsoft.com/office/powerpoint/2010/main" val="3823824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1"/>
            <a:ext cx="8911687" cy="595090"/>
          </a:xfrm>
        </p:spPr>
        <p:txBody>
          <a:bodyPr>
            <a:normAutofit fontScale="90000"/>
          </a:bodyPr>
          <a:lstStyle/>
          <a:p>
            <a:r>
              <a:rPr lang="en-IN" u="sng" dirty="0" smtClean="0"/>
              <a:t>CONTEXT DIAGRAM</a:t>
            </a:r>
            <a:endParaRPr lang="en-IN" u="sng" dirty="0"/>
          </a:p>
        </p:txBody>
      </p:sp>
      <p:pic>
        <p:nvPicPr>
          <p:cNvPr id="5" name="Content Placeholder 4" descr="context.PNG"/>
          <p:cNvPicPr>
            <a:picLocks noGrp="1" noChangeAspect="1"/>
          </p:cNvPicPr>
          <p:nvPr>
            <p:ph idx="1"/>
          </p:nvPr>
        </p:nvPicPr>
        <p:blipFill>
          <a:blip r:embed="rId2"/>
          <a:stretch>
            <a:fillRect/>
          </a:stretch>
        </p:blipFill>
        <p:spPr>
          <a:xfrm>
            <a:off x="1426900" y="2246865"/>
            <a:ext cx="9387628" cy="2426734"/>
          </a:xfrm>
        </p:spPr>
      </p:pic>
    </p:spTree>
    <p:extLst>
      <p:ext uri="{BB962C8B-B14F-4D97-AF65-F5344CB8AC3E}">
        <p14:creationId xmlns="" xmlns:p14="http://schemas.microsoft.com/office/powerpoint/2010/main" val="362915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640810"/>
          </a:xfrm>
        </p:spPr>
        <p:txBody>
          <a:bodyPr>
            <a:normAutofit/>
          </a:bodyPr>
          <a:lstStyle/>
          <a:p>
            <a:r>
              <a:rPr lang="en-IN" u="sng" dirty="0" smtClean="0"/>
              <a:t>DATA FLOW DIAGRAM</a:t>
            </a:r>
            <a:endParaRPr lang="en-IN" u="sng" dirty="0"/>
          </a:p>
        </p:txBody>
      </p:sp>
      <p:pic>
        <p:nvPicPr>
          <p:cNvPr id="5" name="Content Placeholder 4" descr="dfd.PNG"/>
          <p:cNvPicPr>
            <a:picLocks noGrp="1" noChangeAspect="1"/>
          </p:cNvPicPr>
          <p:nvPr>
            <p:ph idx="1"/>
          </p:nvPr>
        </p:nvPicPr>
        <p:blipFill>
          <a:blip r:embed="rId2"/>
          <a:stretch>
            <a:fillRect/>
          </a:stretch>
        </p:blipFill>
        <p:spPr>
          <a:xfrm>
            <a:off x="1988457" y="1582057"/>
            <a:ext cx="7759905" cy="4329793"/>
          </a:xfrm>
        </p:spPr>
      </p:pic>
    </p:spTree>
    <p:extLst>
      <p:ext uri="{BB962C8B-B14F-4D97-AF65-F5344CB8AC3E}">
        <p14:creationId xmlns="" xmlns:p14="http://schemas.microsoft.com/office/powerpoint/2010/main" val="1751313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595090"/>
          </a:xfrm>
        </p:spPr>
        <p:txBody>
          <a:bodyPr>
            <a:normAutofit fontScale="90000"/>
          </a:bodyPr>
          <a:lstStyle/>
          <a:p>
            <a:r>
              <a:rPr lang="en-IN" u="sng" dirty="0" smtClean="0"/>
              <a:t>FLOWCHART</a:t>
            </a:r>
            <a:endParaRPr lang="en-IN" u="sng" dirty="0"/>
          </a:p>
        </p:txBody>
      </p:sp>
      <p:pic>
        <p:nvPicPr>
          <p:cNvPr id="6" name="Content Placeholder 5" descr="flow chart.PNG"/>
          <p:cNvPicPr>
            <a:picLocks noGrp="1" noChangeAspect="1"/>
          </p:cNvPicPr>
          <p:nvPr>
            <p:ph idx="1"/>
          </p:nvPr>
        </p:nvPicPr>
        <p:blipFill>
          <a:blip r:embed="rId2"/>
          <a:stretch>
            <a:fillRect/>
          </a:stretch>
        </p:blipFill>
        <p:spPr>
          <a:xfrm>
            <a:off x="1125415" y="1406770"/>
            <a:ext cx="10185010" cy="4867422"/>
          </a:xfrm>
        </p:spPr>
      </p:pic>
    </p:spTree>
    <p:extLst>
      <p:ext uri="{BB962C8B-B14F-4D97-AF65-F5344CB8AC3E}">
        <p14:creationId xmlns="" xmlns:p14="http://schemas.microsoft.com/office/powerpoint/2010/main" val="3600051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122" y="776510"/>
            <a:ext cx="8911687" cy="518890"/>
          </a:xfrm>
        </p:spPr>
        <p:txBody>
          <a:bodyPr>
            <a:normAutofit fontScale="90000"/>
          </a:bodyPr>
          <a:lstStyle/>
          <a:p>
            <a:r>
              <a:rPr lang="en-IN" u="sng" dirty="0" smtClean="0"/>
              <a:t>ER DIAGRAM</a:t>
            </a:r>
            <a:endParaRPr lang="en-IN" u="sng" dirty="0"/>
          </a:p>
        </p:txBody>
      </p:sp>
      <p:pic>
        <p:nvPicPr>
          <p:cNvPr id="5" name="Content Placeholder 4" descr="er diagram.PNG"/>
          <p:cNvPicPr>
            <a:picLocks noGrp="1" noChangeAspect="1"/>
          </p:cNvPicPr>
          <p:nvPr>
            <p:ph idx="1"/>
          </p:nvPr>
        </p:nvPicPr>
        <p:blipFill>
          <a:blip r:embed="rId2"/>
          <a:stretch>
            <a:fillRect/>
          </a:stretch>
        </p:blipFill>
        <p:spPr>
          <a:xfrm>
            <a:off x="1181102" y="1498600"/>
            <a:ext cx="10629900" cy="5029200"/>
          </a:xfrm>
        </p:spPr>
      </p:pic>
    </p:spTree>
    <p:extLst>
      <p:ext uri="{BB962C8B-B14F-4D97-AF65-F5344CB8AC3E}">
        <p14:creationId xmlns="" xmlns:p14="http://schemas.microsoft.com/office/powerpoint/2010/main" val="3865181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1"/>
            <a:ext cx="8911687" cy="604189"/>
          </a:xfrm>
        </p:spPr>
        <p:txBody>
          <a:bodyPr>
            <a:normAutofit fontScale="90000"/>
          </a:bodyPr>
          <a:lstStyle/>
          <a:p>
            <a:r>
              <a:rPr lang="en-IN" dirty="0" smtClean="0"/>
              <a:t>HOME PAGE</a:t>
            </a:r>
            <a:endParaRPr lang="en-IN" dirty="0"/>
          </a:p>
        </p:txBody>
      </p:sp>
      <p:pic>
        <p:nvPicPr>
          <p:cNvPr id="6" name="Content Placeholder 5" descr="home.png"/>
          <p:cNvPicPr>
            <a:picLocks noGrp="1" noChangeAspect="1"/>
          </p:cNvPicPr>
          <p:nvPr>
            <p:ph idx="1"/>
          </p:nvPr>
        </p:nvPicPr>
        <p:blipFill>
          <a:blip r:embed="rId2"/>
          <a:stretch>
            <a:fillRect/>
          </a:stretch>
        </p:blipFill>
        <p:spPr>
          <a:xfrm>
            <a:off x="1892300" y="1803400"/>
            <a:ext cx="9067801" cy="4470400"/>
          </a:xfrm>
        </p:spPr>
      </p:pic>
    </p:spTree>
    <p:extLst>
      <p:ext uri="{BB962C8B-B14F-4D97-AF65-F5344CB8AC3E}">
        <p14:creationId xmlns="" xmlns:p14="http://schemas.microsoft.com/office/powerpoint/2010/main" val="2642979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705998"/>
            <a:ext cx="9599076" cy="686075"/>
          </a:xfrm>
        </p:spPr>
        <p:txBody>
          <a:bodyPr>
            <a:normAutofit/>
          </a:bodyPr>
          <a:lstStyle/>
          <a:p>
            <a:pPr algn="ctr"/>
            <a:r>
              <a:rPr lang="en-IN" u="sng" dirty="0" smtClean="0"/>
              <a:t>LOGIN PAGE</a:t>
            </a:r>
            <a:endParaRPr lang="en-IN" u="sng" dirty="0"/>
          </a:p>
        </p:txBody>
      </p:sp>
      <p:pic>
        <p:nvPicPr>
          <p:cNvPr id="8" name="Content Placeholder 7" descr="faculty login.png"/>
          <p:cNvPicPr>
            <a:picLocks noGrp="1" noChangeAspect="1"/>
          </p:cNvPicPr>
          <p:nvPr>
            <p:ph idx="1"/>
          </p:nvPr>
        </p:nvPicPr>
        <p:blipFill>
          <a:blip r:embed="rId2"/>
          <a:stretch>
            <a:fillRect/>
          </a:stretch>
        </p:blipFill>
        <p:spPr>
          <a:xfrm>
            <a:off x="6311900" y="1993900"/>
            <a:ext cx="5575300" cy="3975100"/>
          </a:xfrm>
        </p:spPr>
      </p:pic>
      <p:pic>
        <p:nvPicPr>
          <p:cNvPr id="1026" name="Picture 2" descr="C:\xampp\htdocs\pro\Documentation\pictures\student login.png"/>
          <p:cNvPicPr>
            <a:picLocks noChangeAspect="1" noChangeArrowheads="1"/>
          </p:cNvPicPr>
          <p:nvPr/>
        </p:nvPicPr>
        <p:blipFill>
          <a:blip r:embed="rId3"/>
          <a:srcRect/>
          <a:stretch>
            <a:fillRect/>
          </a:stretch>
        </p:blipFill>
        <p:spPr bwMode="auto">
          <a:xfrm>
            <a:off x="736601" y="1993900"/>
            <a:ext cx="5283200" cy="4051300"/>
          </a:xfrm>
          <a:prstGeom prst="rect">
            <a:avLst/>
          </a:prstGeom>
          <a:noFill/>
        </p:spPr>
      </p:pic>
    </p:spTree>
    <p:extLst>
      <p:ext uri="{BB962C8B-B14F-4D97-AF65-F5344CB8AC3E}">
        <p14:creationId xmlns="" xmlns:p14="http://schemas.microsoft.com/office/powerpoint/2010/main" val="671527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166" y="395510"/>
            <a:ext cx="8911687" cy="717010"/>
          </a:xfrm>
        </p:spPr>
        <p:txBody>
          <a:bodyPr>
            <a:normAutofit/>
          </a:bodyPr>
          <a:lstStyle/>
          <a:p>
            <a:r>
              <a:rPr lang="en-IN" dirty="0" smtClean="0"/>
              <a:t> REGISTRATION FORM</a:t>
            </a:r>
            <a:endParaRPr lang="en-IN" dirty="0"/>
          </a:p>
        </p:txBody>
      </p:sp>
      <p:pic>
        <p:nvPicPr>
          <p:cNvPr id="10" name="Content Placeholder 9" descr="student registration.png"/>
          <p:cNvPicPr>
            <a:picLocks noGrp="1" noChangeAspect="1"/>
          </p:cNvPicPr>
          <p:nvPr>
            <p:ph idx="1"/>
          </p:nvPr>
        </p:nvPicPr>
        <p:blipFill>
          <a:blip r:embed="rId2"/>
          <a:stretch>
            <a:fillRect/>
          </a:stretch>
        </p:blipFill>
        <p:spPr>
          <a:xfrm>
            <a:off x="1725856" y="1778000"/>
            <a:ext cx="9234244" cy="3778250"/>
          </a:xfrm>
        </p:spPr>
      </p:pic>
    </p:spTree>
    <p:extLst>
      <p:ext uri="{BB962C8B-B14F-4D97-AF65-F5344CB8AC3E}">
        <p14:creationId xmlns="" xmlns:p14="http://schemas.microsoft.com/office/powerpoint/2010/main" val="1574460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u="sng" dirty="0" smtClean="0">
                <a:latin typeface="Times New Roman" panose="02020603050405020304" pitchFamily="18" charset="0"/>
                <a:cs typeface="Times New Roman" panose="02020603050405020304" pitchFamily="18" charset="0"/>
              </a:rPr>
              <a:t>CONCLUSION</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t>The </a:t>
            </a:r>
            <a:r>
              <a:rPr lang="en-IN" dirty="0" smtClean="0"/>
              <a:t>College Management System is </a:t>
            </a:r>
            <a:r>
              <a:rPr lang="en-IN" dirty="0"/>
              <a:t>completed, satisfying the required design specification. </a:t>
            </a:r>
            <a:endParaRPr lang="en-IN" dirty="0" smtClean="0"/>
          </a:p>
          <a:p>
            <a:r>
              <a:rPr lang="en-IN" dirty="0" smtClean="0"/>
              <a:t>The </a:t>
            </a:r>
            <a:r>
              <a:rPr lang="en-IN" dirty="0"/>
              <a:t>system provides a user-friendly interface. </a:t>
            </a:r>
            <a:endParaRPr lang="en-IN" dirty="0" smtClean="0"/>
          </a:p>
          <a:p>
            <a:r>
              <a:rPr lang="en-IN" dirty="0" smtClean="0"/>
              <a:t>All modules </a:t>
            </a:r>
            <a:r>
              <a:rPr lang="en-IN" dirty="0"/>
              <a:t>in the project have been tested the project have been tested the project have been tested with valid data and invalid data and everything works successfully. </a:t>
            </a:r>
            <a:endParaRPr lang="en-IN" dirty="0" smtClean="0"/>
          </a:p>
          <a:p>
            <a:r>
              <a:rPr lang="en-IN" dirty="0" smtClean="0"/>
              <a:t>The </a:t>
            </a:r>
            <a:r>
              <a:rPr lang="en-IN" dirty="0"/>
              <a:t>constraints are met and overcome </a:t>
            </a:r>
            <a:r>
              <a:rPr lang="en-IN" dirty="0" smtClean="0"/>
              <a:t>successfully.</a:t>
            </a:r>
            <a:endParaRPr lang="en-IN" dirty="0"/>
          </a:p>
        </p:txBody>
      </p:sp>
    </p:spTree>
    <p:extLst>
      <p:ext uri="{BB962C8B-B14F-4D97-AF65-F5344CB8AC3E}">
        <p14:creationId xmlns="" xmlns:p14="http://schemas.microsoft.com/office/powerpoint/2010/main" val="1222375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u="sng" dirty="0" smtClean="0">
                <a:latin typeface="Times New Roman" panose="02020603050405020304" pitchFamily="18" charset="0"/>
                <a:cs typeface="Times New Roman" panose="02020603050405020304" pitchFamily="18" charset="0"/>
              </a:rPr>
              <a:t>REFRENCES</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lvl="0"/>
            <a:r>
              <a:rPr lang="en-US" dirty="0" err="1" smtClean="0"/>
              <a:t>Nevon</a:t>
            </a:r>
            <a:r>
              <a:rPr lang="en-US" dirty="0" smtClean="0"/>
              <a:t> Projects</a:t>
            </a:r>
          </a:p>
          <a:p>
            <a:pPr lvl="0"/>
            <a:r>
              <a:rPr lang="en-US" dirty="0" smtClean="0"/>
              <a:t>W3School </a:t>
            </a:r>
          </a:p>
          <a:p>
            <a:pPr lvl="0"/>
            <a:r>
              <a:rPr lang="en-US" dirty="0" err="1" smtClean="0"/>
              <a:t>JavaTpoin</a:t>
            </a:r>
            <a:endParaRPr lang="en-US" dirty="0" smtClean="0"/>
          </a:p>
          <a:p>
            <a:pPr lvl="0"/>
            <a:r>
              <a:rPr lang="en-US" dirty="0" err="1" smtClean="0"/>
              <a:t>PhpTpoint</a:t>
            </a:r>
            <a:endParaRPr lang="en-US" dirty="0" smtClean="0"/>
          </a:p>
          <a:p>
            <a:pPr lvl="0"/>
            <a:r>
              <a:rPr lang="en-US" dirty="0" err="1" smtClean="0"/>
              <a:t>TutorialPoint</a:t>
            </a:r>
            <a:endParaRPr lang="en-US" dirty="0" smtClean="0"/>
          </a:p>
          <a:p>
            <a:pPr lvl="0"/>
            <a:r>
              <a:rPr lang="en-US" dirty="0" smtClean="0"/>
              <a:t>Wikipedia</a:t>
            </a:r>
          </a:p>
          <a:p>
            <a:pPr lvl="0"/>
            <a:r>
              <a:rPr lang="en-US" dirty="0" smtClean="0"/>
              <a:t>Web Technology Black Book</a:t>
            </a:r>
          </a:p>
          <a:p>
            <a:pPr lvl="0"/>
            <a:r>
              <a:rPr lang="en-US" dirty="0" smtClean="0"/>
              <a:t>PHP The </a:t>
            </a:r>
            <a:r>
              <a:rPr lang="en-US" dirty="0" err="1" smtClean="0"/>
              <a:t>Complte</a:t>
            </a:r>
            <a:r>
              <a:rPr lang="en-US" dirty="0" smtClean="0"/>
              <a:t> Reference</a:t>
            </a:r>
          </a:p>
          <a:p>
            <a:pPr lvl="0"/>
            <a:r>
              <a:rPr lang="en-US" dirty="0" smtClean="0"/>
              <a:t>Tutorial Point </a:t>
            </a:r>
          </a:p>
          <a:p>
            <a:pPr lvl="0"/>
            <a:r>
              <a:rPr lang="en-US" dirty="0" smtClean="0"/>
              <a:t>Stack Overflow </a:t>
            </a:r>
          </a:p>
          <a:p>
            <a:pPr lvl="0"/>
            <a:r>
              <a:rPr lang="en-US" dirty="0" smtClean="0"/>
              <a:t>Central University for Orissa </a:t>
            </a:r>
          </a:p>
          <a:p>
            <a:pPr lvl="0"/>
            <a:endParaRPr lang="en-IN" dirty="0" smtClean="0"/>
          </a:p>
          <a:p>
            <a:endParaRPr lang="en-IN" dirty="0" smtClean="0"/>
          </a:p>
          <a:p>
            <a:endParaRPr lang="en-IN" dirty="0"/>
          </a:p>
        </p:txBody>
      </p:sp>
    </p:spTree>
    <p:extLst>
      <p:ext uri="{BB962C8B-B14F-4D97-AF65-F5344CB8AC3E}">
        <p14:creationId xmlns="" xmlns:p14="http://schemas.microsoft.com/office/powerpoint/2010/main" val="1156301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latin typeface="Times New Roman" panose="02020603050405020304" pitchFamily="18" charset="0"/>
                <a:cs typeface="Times New Roman" panose="02020603050405020304" pitchFamily="18" charset="0"/>
              </a:rPr>
              <a:t>OBJECTIVE</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6400" y="2258706"/>
            <a:ext cx="9740900" cy="4599294"/>
          </a:xfrm>
        </p:spPr>
        <p:txBody>
          <a:bodyPr/>
          <a:lstStyle/>
          <a:p>
            <a:r>
              <a:rPr lang="en-IN" dirty="0" smtClean="0">
                <a:latin typeface="Times New Roman" panose="02020603050405020304" pitchFamily="18" charset="0"/>
                <a:cs typeface="Times New Roman" panose="02020603050405020304" pitchFamily="18" charset="0"/>
              </a:rPr>
              <a:t>Introduction the features of college management system</a:t>
            </a:r>
          </a:p>
          <a:p>
            <a:r>
              <a:rPr lang="en-IN" dirty="0" smtClean="0">
                <a:latin typeface="Times New Roman" panose="02020603050405020304" pitchFamily="18" charset="0"/>
                <a:cs typeface="Times New Roman" panose="02020603050405020304" pitchFamily="18" charset="0"/>
              </a:rPr>
              <a:t>Managing all the user information</a:t>
            </a:r>
          </a:p>
          <a:p>
            <a:r>
              <a:rPr lang="en-IN" dirty="0" smtClean="0">
                <a:latin typeface="Times New Roman" panose="02020603050405020304" pitchFamily="18" charset="0"/>
                <a:cs typeface="Times New Roman" panose="02020603050405020304" pitchFamily="18" charset="0"/>
              </a:rPr>
              <a:t>Introduce the feature of login and register</a:t>
            </a:r>
          </a:p>
          <a:p>
            <a:r>
              <a:rPr lang="en-IN" dirty="0" smtClean="0">
                <a:latin typeface="Times New Roman" panose="02020603050405020304" pitchFamily="18" charset="0"/>
                <a:cs typeface="Times New Roman" panose="02020603050405020304" pitchFamily="18" charset="0"/>
              </a:rPr>
              <a:t>Finding all the information about admission more easily</a:t>
            </a:r>
          </a:p>
          <a:p>
            <a:r>
              <a:rPr lang="en-IN" dirty="0" smtClean="0">
                <a:latin typeface="Times New Roman" panose="02020603050405020304" pitchFamily="18" charset="0"/>
                <a:cs typeface="Times New Roman" panose="02020603050405020304" pitchFamily="18" charset="0"/>
              </a:rPr>
              <a:t>Improve the quality of the project</a:t>
            </a:r>
          </a:p>
          <a:p>
            <a:r>
              <a:rPr lang="en-IN" dirty="0" smtClean="0">
                <a:latin typeface="Times New Roman" panose="02020603050405020304" pitchFamily="18" charset="0"/>
                <a:cs typeface="Times New Roman" panose="02020603050405020304" pitchFamily="18" charset="0"/>
              </a:rPr>
              <a:t>Making the website more secured.</a:t>
            </a: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2628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925" y="560610"/>
            <a:ext cx="8911687" cy="937990"/>
          </a:xfrm>
        </p:spPr>
        <p:txBody>
          <a:bodyPr/>
          <a:lstStyle/>
          <a:p>
            <a:r>
              <a:rPr lang="en-US" dirty="0" smtClean="0"/>
              <a:t>About Project</a:t>
            </a:r>
            <a:endParaRPr lang="en-US" dirty="0"/>
          </a:p>
        </p:txBody>
      </p:sp>
      <p:sp>
        <p:nvSpPr>
          <p:cNvPr id="3" name="Content Placeholder 2"/>
          <p:cNvSpPr>
            <a:spLocks noGrp="1"/>
          </p:cNvSpPr>
          <p:nvPr>
            <p:ph idx="1"/>
          </p:nvPr>
        </p:nvSpPr>
        <p:spPr>
          <a:xfrm>
            <a:off x="1558699" y="1917700"/>
            <a:ext cx="9965646" cy="4940300"/>
          </a:xfrm>
        </p:spPr>
        <p:txBody>
          <a:bodyPr>
            <a:normAutofit/>
          </a:bodyPr>
          <a:lstStyle/>
          <a:p>
            <a:pPr algn="just">
              <a:buNone/>
            </a:pPr>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School/college/university Management Module which is used by Schools as well as Colleges to manage their daily activities which include the management of Employees, Students, Books and Library Records, Assignments, Admission Process, Results and Reports, Exams, Events, Attendance, Timetable, Fees and Other Reports. It provides one-point access to manage these wide range of activities both effectively and efficiently.</a:t>
            </a:r>
          </a:p>
          <a:p>
            <a:pPr lvl="0"/>
            <a:r>
              <a:rPr lang="en-US" sz="1600" dirty="0" smtClean="0">
                <a:latin typeface="Times New Roman" pitchFamily="18" charset="0"/>
                <a:cs typeface="Times New Roman" pitchFamily="18" charset="0"/>
              </a:rPr>
              <a:t>The system will be used by four people, which are Admin, Teacher, Librarian and Student.</a:t>
            </a:r>
          </a:p>
          <a:p>
            <a:pPr lvl="0"/>
            <a:r>
              <a:rPr lang="en-US" sz="1600" dirty="0" smtClean="0">
                <a:latin typeface="Times New Roman" pitchFamily="18" charset="0"/>
                <a:cs typeface="Times New Roman" pitchFamily="18" charset="0"/>
              </a:rPr>
              <a:t>Admin can login using valid credentials and perform various task such as Adding a Teacher, Librarian and events and also can view them.</a:t>
            </a:r>
          </a:p>
          <a:p>
            <a:pPr lvl="0"/>
            <a:r>
              <a:rPr lang="en-US" sz="1600" dirty="0" smtClean="0">
                <a:latin typeface="Times New Roman" pitchFamily="18" charset="0"/>
                <a:cs typeface="Times New Roman" pitchFamily="18" charset="0"/>
              </a:rPr>
              <a:t>System allows admin to view book request received from librarian.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26" y="497110"/>
            <a:ext cx="8911687" cy="1280890"/>
          </a:xfrm>
        </p:spPr>
        <p:txBody>
          <a:bodyPr/>
          <a:lstStyle/>
          <a:p>
            <a:pPr lvl="0"/>
            <a:r>
              <a:rPr lang="en-US" u="sng" dirty="0" smtClean="0"/>
              <a:t>Modules:</a:t>
            </a:r>
            <a:endParaRPr lang="en-US" dirty="0"/>
          </a:p>
        </p:txBody>
      </p:sp>
      <p:sp>
        <p:nvSpPr>
          <p:cNvPr id="3" name="Content Placeholder 2"/>
          <p:cNvSpPr>
            <a:spLocks noGrp="1"/>
          </p:cNvSpPr>
          <p:nvPr>
            <p:ph idx="1"/>
          </p:nvPr>
        </p:nvSpPr>
        <p:spPr>
          <a:xfrm>
            <a:off x="1865312" y="1600200"/>
            <a:ext cx="9742489" cy="4889500"/>
          </a:xfrm>
        </p:spPr>
        <p:txBody>
          <a:bodyPr/>
          <a:lstStyle/>
          <a:p>
            <a:pPr lvl="0">
              <a:buAutoNum type="arabicPeriod"/>
            </a:pPr>
            <a:r>
              <a:rPr lang="en-US" b="1" u="sng" dirty="0" smtClean="0">
                <a:latin typeface="Times New Roman" pitchFamily="18" charset="0"/>
                <a:cs typeface="Times New Roman" pitchFamily="18" charset="0"/>
              </a:rPr>
              <a:t>Admin:</a:t>
            </a:r>
          </a:p>
          <a:p>
            <a:pPr lvl="0">
              <a:buNone/>
            </a:pP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Login:  </a:t>
            </a:r>
            <a:r>
              <a:rPr lang="en-US" dirty="0" smtClean="0">
                <a:latin typeface="Times New Roman" pitchFamily="18" charset="0"/>
                <a:cs typeface="Times New Roman" pitchFamily="18" charset="0"/>
              </a:rPr>
              <a:t>Admin can login his personal account.</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Add/View Teacher: </a:t>
            </a:r>
            <a:r>
              <a:rPr lang="en-US" dirty="0" smtClean="0">
                <a:latin typeface="Times New Roman" pitchFamily="18" charset="0"/>
                <a:cs typeface="Times New Roman" pitchFamily="18" charset="0"/>
              </a:rPr>
              <a:t>Admin add Teacher detail into a system</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Add/View Librarian: </a:t>
            </a:r>
            <a:r>
              <a:rPr lang="en-US" dirty="0" smtClean="0">
                <a:latin typeface="Times New Roman" pitchFamily="18" charset="0"/>
                <a:cs typeface="Times New Roman" pitchFamily="18" charset="0"/>
              </a:rPr>
              <a:t>Admin add librarian detail into a system</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Add Event: </a:t>
            </a:r>
            <a:r>
              <a:rPr lang="en-US" dirty="0" smtClean="0">
                <a:latin typeface="Times New Roman" pitchFamily="18" charset="0"/>
                <a:cs typeface="Times New Roman" pitchFamily="18" charset="0"/>
              </a:rPr>
              <a:t>Admin add event detail into a system.</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View/Delete Book Request: </a:t>
            </a:r>
            <a:r>
              <a:rPr lang="en-US" dirty="0" smtClean="0">
                <a:latin typeface="Times New Roman" pitchFamily="18" charset="0"/>
                <a:cs typeface="Times New Roman" pitchFamily="18" charset="0"/>
              </a:rPr>
              <a:t>Admin can view and delete book request from database.</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View Books: </a:t>
            </a:r>
            <a:r>
              <a:rPr lang="en-US" dirty="0" smtClean="0">
                <a:latin typeface="Times New Roman" pitchFamily="18" charset="0"/>
                <a:cs typeface="Times New Roman" pitchFamily="18" charset="0"/>
              </a:rPr>
              <a:t>Admin can see all the books detail from database.</a:t>
            </a:r>
            <a:endParaRPr lang="en-US" sz="12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1512" y="1181100"/>
            <a:ext cx="8915401" cy="3777622"/>
          </a:xfrm>
        </p:spPr>
        <p:txBody>
          <a:bodyPr/>
          <a:lstStyle/>
          <a:p>
            <a:pPr lvl="0">
              <a:buNone/>
            </a:pPr>
            <a:r>
              <a:rPr lang="en-US" sz="1600" b="1" dirty="0" smtClean="0">
                <a:latin typeface="Times New Roman" pitchFamily="18" charset="0"/>
                <a:cs typeface="Times New Roman" pitchFamily="18" charset="0"/>
              </a:rPr>
              <a:t>2. </a:t>
            </a:r>
            <a:r>
              <a:rPr lang="en-US" b="1" u="sng" dirty="0" smtClean="0">
                <a:latin typeface="Times New Roman" pitchFamily="18" charset="0"/>
                <a:cs typeface="Times New Roman" pitchFamily="18" charset="0"/>
              </a:rPr>
              <a:t>Teacher:</a:t>
            </a:r>
          </a:p>
          <a:p>
            <a:pPr lvl="0">
              <a:buNone/>
            </a:pPr>
            <a:endParaRPr lang="en-US" sz="16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Login: </a:t>
            </a:r>
            <a:r>
              <a:rPr lang="en-US" dirty="0" smtClean="0">
                <a:latin typeface="Times New Roman" pitchFamily="18" charset="0"/>
                <a:cs typeface="Times New Roman" pitchFamily="18" charset="0"/>
              </a:rPr>
              <a:t>Teacher can login in his personal account.</a:t>
            </a:r>
          </a:p>
          <a:p>
            <a:pPr lvl="1"/>
            <a:r>
              <a:rPr lang="en-US" b="1" dirty="0" smtClean="0">
                <a:latin typeface="Times New Roman" pitchFamily="18" charset="0"/>
                <a:cs typeface="Times New Roman" pitchFamily="18" charset="0"/>
              </a:rPr>
              <a:t>Add Assignment: </a:t>
            </a:r>
            <a:r>
              <a:rPr lang="en-US" dirty="0" smtClean="0">
                <a:latin typeface="Times New Roman" pitchFamily="18" charset="0"/>
                <a:cs typeface="Times New Roman" pitchFamily="18" charset="0"/>
              </a:rPr>
              <a:t>Teacher can add assignment detail for the students.</a:t>
            </a:r>
          </a:p>
          <a:p>
            <a:pPr lvl="1"/>
            <a:r>
              <a:rPr lang="en-US" b="1" dirty="0" smtClean="0">
                <a:latin typeface="Times New Roman" pitchFamily="18" charset="0"/>
                <a:cs typeface="Times New Roman" pitchFamily="18" charset="0"/>
              </a:rPr>
              <a:t>Add Attendance: </a:t>
            </a:r>
            <a:r>
              <a:rPr lang="en-US" dirty="0" smtClean="0">
                <a:latin typeface="Times New Roman" pitchFamily="18" charset="0"/>
                <a:cs typeface="Times New Roman" pitchFamily="18" charset="0"/>
              </a:rPr>
              <a:t>Teacher can add attendance detail into a database.</a:t>
            </a:r>
          </a:p>
          <a:p>
            <a:pPr lvl="1"/>
            <a:r>
              <a:rPr lang="en-US" b="1" dirty="0" smtClean="0">
                <a:latin typeface="Times New Roman" pitchFamily="18" charset="0"/>
                <a:cs typeface="Times New Roman" pitchFamily="18" charset="0"/>
              </a:rPr>
              <a:t>Add Result: </a:t>
            </a:r>
            <a:r>
              <a:rPr lang="en-US" dirty="0" smtClean="0">
                <a:latin typeface="Times New Roman" pitchFamily="18" charset="0"/>
                <a:cs typeface="Times New Roman" pitchFamily="18" charset="0"/>
              </a:rPr>
              <a:t>Teacher can add result detail.</a:t>
            </a:r>
          </a:p>
          <a:p>
            <a:pPr lvl="1"/>
            <a:r>
              <a:rPr lang="en-US" b="1" dirty="0" smtClean="0">
                <a:latin typeface="Times New Roman" pitchFamily="18" charset="0"/>
                <a:cs typeface="Times New Roman" pitchFamily="18" charset="0"/>
              </a:rPr>
              <a:t>Add Time-Table: </a:t>
            </a:r>
            <a:r>
              <a:rPr lang="en-US" dirty="0" smtClean="0">
                <a:latin typeface="Times New Roman" pitchFamily="18" charset="0"/>
                <a:cs typeface="Times New Roman" pitchFamily="18" charset="0"/>
              </a:rPr>
              <a:t>Teacher set and add time table.</a:t>
            </a:r>
          </a:p>
          <a:p>
            <a:pPr lvl="1"/>
            <a:r>
              <a:rPr lang="en-US" b="1" dirty="0" smtClean="0">
                <a:latin typeface="Times New Roman" pitchFamily="18" charset="0"/>
                <a:cs typeface="Times New Roman" pitchFamily="18" charset="0"/>
              </a:rPr>
              <a:t>View Event: </a:t>
            </a:r>
            <a:r>
              <a:rPr lang="en-US" dirty="0" smtClean="0">
                <a:latin typeface="Times New Roman" pitchFamily="18" charset="0"/>
                <a:cs typeface="Times New Roman" pitchFamily="18" charset="0"/>
              </a:rPr>
              <a:t>Teacher can view event detail from database.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9313" y="1054101"/>
            <a:ext cx="9551988" cy="4406900"/>
          </a:xfrm>
        </p:spPr>
        <p:txBody>
          <a:bodyPr/>
          <a:lstStyle/>
          <a:p>
            <a:pPr lvl="0">
              <a:buNone/>
            </a:pPr>
            <a:r>
              <a:rPr lang="en-US" b="1" dirty="0" smtClean="0">
                <a:latin typeface="Times New Roman" pitchFamily="18" charset="0"/>
                <a:cs typeface="Times New Roman" pitchFamily="18" charset="0"/>
              </a:rPr>
              <a:t>3. </a:t>
            </a:r>
            <a:r>
              <a:rPr lang="en-US" b="1" u="sng" dirty="0" smtClean="0">
                <a:latin typeface="Times New Roman" pitchFamily="18" charset="0"/>
                <a:cs typeface="Times New Roman" pitchFamily="18" charset="0"/>
              </a:rPr>
              <a:t>Librarian:</a:t>
            </a:r>
          </a:p>
          <a:p>
            <a:pPr lvl="0">
              <a:buNone/>
            </a:pPr>
            <a:endParaRPr lang="en-US" sz="14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Login: </a:t>
            </a:r>
            <a:r>
              <a:rPr lang="en-US" dirty="0" smtClean="0">
                <a:latin typeface="Times New Roman" pitchFamily="18" charset="0"/>
                <a:cs typeface="Times New Roman" pitchFamily="18" charset="0"/>
              </a:rPr>
              <a:t>Librarian can login in his/her personal account.</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Add Books: </a:t>
            </a:r>
            <a:r>
              <a:rPr lang="en-US" dirty="0" smtClean="0">
                <a:latin typeface="Times New Roman" pitchFamily="18" charset="0"/>
                <a:cs typeface="Times New Roman" pitchFamily="18" charset="0"/>
              </a:rPr>
              <a:t>Librarian can add books into database for student use.</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Request a Book: </a:t>
            </a:r>
            <a:r>
              <a:rPr lang="en-US" dirty="0" smtClean="0">
                <a:latin typeface="Times New Roman" pitchFamily="18" charset="0"/>
                <a:cs typeface="Times New Roman" pitchFamily="18" charset="0"/>
              </a:rPr>
              <a:t>View student request for a book.</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Issue a Book: </a:t>
            </a:r>
            <a:r>
              <a:rPr lang="en-US" dirty="0" smtClean="0">
                <a:latin typeface="Times New Roman" pitchFamily="18" charset="0"/>
                <a:cs typeface="Times New Roman" pitchFamily="18" charset="0"/>
              </a:rPr>
              <a:t>View detail of all issue books.</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Return a Book: </a:t>
            </a:r>
            <a:r>
              <a:rPr lang="en-US" dirty="0" smtClean="0">
                <a:latin typeface="Times New Roman" pitchFamily="18" charset="0"/>
                <a:cs typeface="Times New Roman" pitchFamily="18" charset="0"/>
              </a:rPr>
              <a:t>view detail of all return book.</a:t>
            </a:r>
            <a:endParaRPr lang="en-US" sz="1200"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View Event: </a:t>
            </a:r>
            <a:r>
              <a:rPr lang="en-US" dirty="0" smtClean="0">
                <a:latin typeface="Times New Roman" pitchFamily="18" charset="0"/>
                <a:cs typeface="Times New Roman" pitchFamily="18" charset="0"/>
              </a:rPr>
              <a:t>Librarian can view all the events.</a:t>
            </a:r>
            <a:endParaRPr lang="en-US" sz="12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2813" y="1320800"/>
            <a:ext cx="8915401" cy="3777622"/>
          </a:xfrm>
        </p:spPr>
        <p:txBody>
          <a:bodyPr/>
          <a:lstStyle/>
          <a:p>
            <a:pPr lvl="0">
              <a:buNone/>
            </a:pPr>
            <a:r>
              <a:rPr lang="en-US" b="1" dirty="0" smtClean="0"/>
              <a:t>4. </a:t>
            </a:r>
            <a:r>
              <a:rPr lang="en-US" b="1" u="sng" dirty="0" smtClean="0"/>
              <a:t>Student:</a:t>
            </a:r>
          </a:p>
          <a:p>
            <a:pPr lvl="0">
              <a:buNone/>
            </a:pPr>
            <a:endParaRPr lang="en-US" sz="1400" dirty="0" smtClean="0"/>
          </a:p>
          <a:p>
            <a:pPr lvl="1"/>
            <a:r>
              <a:rPr lang="en-US" b="1" dirty="0" smtClean="0"/>
              <a:t>Login: </a:t>
            </a:r>
            <a:r>
              <a:rPr lang="en-US" dirty="0" smtClean="0"/>
              <a:t>Student can login his/her personal account.</a:t>
            </a:r>
            <a:endParaRPr lang="en-US" sz="1200" dirty="0" smtClean="0"/>
          </a:p>
          <a:p>
            <a:pPr lvl="1"/>
            <a:r>
              <a:rPr lang="en-US" b="1" dirty="0" smtClean="0"/>
              <a:t>View Profile: </a:t>
            </a:r>
            <a:r>
              <a:rPr lang="en-US" dirty="0" smtClean="0"/>
              <a:t>Student can see his profile.</a:t>
            </a:r>
            <a:endParaRPr lang="en-US" sz="1200" dirty="0" smtClean="0"/>
          </a:p>
          <a:p>
            <a:pPr lvl="1"/>
            <a:r>
              <a:rPr lang="en-US" b="1" dirty="0" smtClean="0"/>
              <a:t>View Books: </a:t>
            </a:r>
            <a:r>
              <a:rPr lang="en-US" dirty="0" smtClean="0"/>
              <a:t>Student can view book added by librarian.</a:t>
            </a:r>
            <a:endParaRPr lang="en-US" sz="1200" dirty="0" smtClean="0"/>
          </a:p>
          <a:p>
            <a:pPr lvl="1"/>
            <a:r>
              <a:rPr lang="en-US" b="1" dirty="0" smtClean="0"/>
              <a:t>View Time-Table: </a:t>
            </a:r>
            <a:r>
              <a:rPr lang="en-US" dirty="0" smtClean="0"/>
              <a:t>Student can view all timetable detail.</a:t>
            </a:r>
          </a:p>
          <a:p>
            <a:pPr lvl="1"/>
            <a:r>
              <a:rPr lang="en-US" b="1" dirty="0" smtClean="0"/>
              <a:t>Attendance: </a:t>
            </a:r>
            <a:r>
              <a:rPr lang="en-US" dirty="0" smtClean="0"/>
              <a:t>Student can view attendance added by faculty.</a:t>
            </a:r>
          </a:p>
          <a:p>
            <a:pPr lvl="1"/>
            <a:r>
              <a:rPr lang="en-US" b="1" dirty="0" smtClean="0"/>
              <a:t>Result: </a:t>
            </a:r>
            <a:r>
              <a:rPr lang="en-US" dirty="0" smtClean="0"/>
              <a:t>Student can see his Result. </a:t>
            </a:r>
            <a:endParaRPr lang="en-US" b="1"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u="sng" dirty="0" smtClean="0">
                <a:latin typeface="Times New Roman" panose="02020603050405020304" pitchFamily="18" charset="0"/>
                <a:cs typeface="Times New Roman" panose="02020603050405020304" pitchFamily="18" charset="0"/>
              </a:rPr>
              <a:t>EXISTING SYSTEM</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smtClean="0"/>
              <a:t>Students can not see their profile and detailed info.</a:t>
            </a:r>
          </a:p>
          <a:p>
            <a:pPr lvl="0"/>
            <a:r>
              <a:rPr lang="en-US" dirty="0" smtClean="0"/>
              <a:t>Students can not view their timetables, assignments, attendance etc.</a:t>
            </a:r>
          </a:p>
          <a:p>
            <a:pPr lvl="0"/>
            <a:r>
              <a:rPr lang="en-US" dirty="0" smtClean="0"/>
              <a:t>Student, Faculty, Librarian Login are not provided</a:t>
            </a:r>
          </a:p>
          <a:p>
            <a:pPr lvl="0"/>
            <a:r>
              <a:rPr lang="en-US" dirty="0" smtClean="0"/>
              <a:t>Provide less information.</a:t>
            </a:r>
          </a:p>
          <a:p>
            <a:pPr lvl="0"/>
            <a:r>
              <a:rPr lang="en-US" dirty="0" smtClean="0"/>
              <a:t>Not Faster.</a:t>
            </a:r>
          </a:p>
          <a:p>
            <a:pPr lvl="0"/>
            <a:r>
              <a:rPr lang="en-US" dirty="0" smtClean="0"/>
              <a:t>Admin panel is not provided.</a:t>
            </a:r>
          </a:p>
          <a:p>
            <a:pPr lvl="0"/>
            <a:r>
              <a:rPr lang="en-US" dirty="0" smtClean="0"/>
              <a:t>Not Secure (Existing user can view activity and data).</a:t>
            </a:r>
          </a:p>
          <a:p>
            <a:pPr marL="0" indent="0">
              <a:buNone/>
            </a:pPr>
            <a:endParaRPr lang="en-IN" dirty="0"/>
          </a:p>
        </p:txBody>
      </p:sp>
    </p:spTree>
    <p:extLst>
      <p:ext uri="{BB962C8B-B14F-4D97-AF65-F5344CB8AC3E}">
        <p14:creationId xmlns="" xmlns:p14="http://schemas.microsoft.com/office/powerpoint/2010/main" val="3338128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u="sng" dirty="0" smtClean="0">
                <a:latin typeface="Times New Roman" panose="02020603050405020304" pitchFamily="18" charset="0"/>
                <a:cs typeface="Times New Roman" panose="02020603050405020304" pitchFamily="18" charset="0"/>
              </a:rPr>
              <a:t>PROPOSED SYSTEM</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US" cap="all" dirty="0" smtClean="0"/>
              <a:t> </a:t>
            </a:r>
            <a:endParaRPr lang="en-US" dirty="0" smtClean="0"/>
          </a:p>
          <a:p>
            <a:pPr lvl="0"/>
            <a:r>
              <a:rPr lang="en-US" dirty="0" smtClean="0"/>
              <a:t>This system is very easy to understand and user friendly.</a:t>
            </a:r>
          </a:p>
          <a:p>
            <a:pPr lvl="0" hangingPunct="0"/>
            <a:r>
              <a:rPr lang="en-US" dirty="0" smtClean="0"/>
              <a:t>This website helps the users to view their profile and detailed info.</a:t>
            </a:r>
            <a:endParaRPr lang="en-US" b="1" dirty="0" smtClean="0"/>
          </a:p>
          <a:p>
            <a:pPr lvl="0"/>
            <a:r>
              <a:rPr lang="en-US" dirty="0" smtClean="0"/>
              <a:t>Teacher, Student, Librarian are connected with each other on one system.</a:t>
            </a:r>
          </a:p>
          <a:p>
            <a:pPr lvl="0" hangingPunct="0"/>
            <a:r>
              <a:rPr lang="en-US" dirty="0" smtClean="0"/>
              <a:t>This website provides online admission procedure.</a:t>
            </a:r>
            <a:endParaRPr lang="en-US" b="1" dirty="0" smtClean="0"/>
          </a:p>
          <a:p>
            <a:pPr lvl="0"/>
            <a:r>
              <a:rPr lang="en-US" dirty="0" smtClean="0"/>
              <a:t>This system is saving the time for student and teacher too.</a:t>
            </a:r>
          </a:p>
          <a:p>
            <a:pPr lvl="0"/>
            <a:r>
              <a:rPr lang="en-US" dirty="0" smtClean="0"/>
              <a:t>In this system user can connect any time whenever he/she wants.</a:t>
            </a:r>
          </a:p>
          <a:p>
            <a:pPr lvl="0"/>
            <a:r>
              <a:rPr lang="en-US" dirty="0" smtClean="0"/>
              <a:t>This system is secure.</a:t>
            </a:r>
          </a:p>
          <a:p>
            <a:pPr lvl="0"/>
            <a:r>
              <a:rPr lang="en-US" dirty="0" smtClean="0"/>
              <a:t>This System retrieves data faster.</a:t>
            </a:r>
            <a:endParaRPr lang="en-US" dirty="0"/>
          </a:p>
        </p:txBody>
      </p:sp>
    </p:spTree>
    <p:extLst>
      <p:ext uri="{BB962C8B-B14F-4D97-AF65-F5344CB8AC3E}">
        <p14:creationId xmlns="" xmlns:p14="http://schemas.microsoft.com/office/powerpoint/2010/main" val="2222724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535</TotalTime>
  <Words>479</Words>
  <Application>Microsoft Office PowerPoint</Application>
  <PresentationFormat>Custom</PresentationFormat>
  <Paragraphs>107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     COLLEGE MANAGEMENT SYSTEM    </vt:lpstr>
      <vt:lpstr>OBJECTIVE</vt:lpstr>
      <vt:lpstr>About Project</vt:lpstr>
      <vt:lpstr>Modules:</vt:lpstr>
      <vt:lpstr>Slide 5</vt:lpstr>
      <vt:lpstr>Slide 6</vt:lpstr>
      <vt:lpstr>Slide 7</vt:lpstr>
      <vt:lpstr>EXISTING SYSTEM</vt:lpstr>
      <vt:lpstr>PROPOSED SYSTEM</vt:lpstr>
      <vt:lpstr>SYSTEM SPECIFICATIONS</vt:lpstr>
      <vt:lpstr>CONTEXT DIAGRAM</vt:lpstr>
      <vt:lpstr>DATA FLOW DIAGRAM</vt:lpstr>
      <vt:lpstr>FLOWCHART</vt:lpstr>
      <vt:lpstr>ER DIAGRAM</vt:lpstr>
      <vt:lpstr>HOME PAGE</vt:lpstr>
      <vt:lpstr>LOGIN PAGE</vt:lpstr>
      <vt:lpstr> REGISTRATION FORM</vt:lpstr>
      <vt:lpstr>CONCLUSION</vt:lpstr>
      <vt:lpstr>REFRENCES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RENOVATION OF UNIVERSITY  WEBSITE</dc:title>
  <dc:creator>SIBU</dc:creator>
  <cp:lastModifiedBy>Windows User</cp:lastModifiedBy>
  <cp:revision>114</cp:revision>
  <dcterms:created xsi:type="dcterms:W3CDTF">2017-11-28T09:46:06Z</dcterms:created>
  <dcterms:modified xsi:type="dcterms:W3CDTF">2018-05-09T06:11:21Z</dcterms:modified>
</cp:coreProperties>
</file>