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16/10/2018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16/10/2018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16/10/2018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16/10/2018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16/10/2018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16/10/2018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16/10/2018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16/10/2018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16/10/2018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16/10/2018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16/10/2018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16/10/2018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286778"/>
            <a:ext cx="10515598" cy="115844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Laboratorio de Análisis y Procesamiento de Señales EIE 310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445224"/>
            <a:ext cx="10515598" cy="474836"/>
          </a:xfrm>
        </p:spPr>
        <p:txBody>
          <a:bodyPr rtlCol="0"/>
          <a:lstStyle/>
          <a:p>
            <a:pPr rtl="0"/>
            <a:r>
              <a:rPr lang="es-ES" dirty="0" smtClean="0"/>
              <a:t>Ayudantía </a:t>
            </a:r>
            <a:r>
              <a:rPr lang="es-ES" dirty="0" smtClean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Uno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9976" y="1648201"/>
            <a:ext cx="5587727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siguiente código, toma el </a:t>
            </a:r>
            <a:r>
              <a:rPr lang="es-ES" dirty="0"/>
              <a:t>archivo h.txt contiene la respuesta impulso de un </a:t>
            </a:r>
            <a:r>
              <a:rPr lang="es-ES" dirty="0" smtClean="0"/>
              <a:t>filtro pasa bajos digital, el cual esta diseñado </a:t>
            </a:r>
            <a:r>
              <a:rPr lang="es-ES" dirty="0"/>
              <a:t>para cortar en 20 kHz y atenuar 65000 [-] en 22.05 kHz. </a:t>
            </a:r>
            <a:r>
              <a:rPr lang="es-ES" dirty="0" smtClean="0"/>
              <a:t>Se </a:t>
            </a:r>
            <a:r>
              <a:rPr lang="es-ES" dirty="0"/>
              <a:t>supone </a:t>
            </a:r>
            <a:r>
              <a:rPr lang="es-ES" dirty="0" smtClean="0"/>
              <a:t>que Fs </a:t>
            </a:r>
            <a:r>
              <a:rPr lang="es-ES" dirty="0"/>
              <a:t>= 4 x 44.1 = 176.4 kHz. La longitud de h(n) es 258.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19" y="1648201"/>
            <a:ext cx="4968552" cy="47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3432" y="1510350"/>
            <a:ext cx="1008233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siguiente programa discretiza un segmento de música con 4 bit (16 niveles).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6" y="2060848"/>
            <a:ext cx="8971907" cy="24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1448</TotalTime>
  <Words>87</Words>
  <Application>Microsoft Office PowerPoint</Application>
  <PresentationFormat>Panorámica</PresentationFormat>
  <Paragraphs>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Schoolbook</vt:lpstr>
      <vt:lpstr>BOCETO DE CIUDAD 16X9</vt:lpstr>
      <vt:lpstr>Laboratorio de Análisis y Procesamiento de Señales EIE 310</vt:lpstr>
      <vt:lpstr>Ejercicio Uno</vt:lpstr>
      <vt:lpstr>Ejercicio 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Análisis y Procesamiento de Señales EIE 310</dc:title>
  <dc:creator>Nicolás Patricio Rojas Vega</dc:creator>
  <cp:lastModifiedBy>Nicolás Patricio Rojas Vega</cp:lastModifiedBy>
  <cp:revision>32</cp:revision>
  <dcterms:created xsi:type="dcterms:W3CDTF">2018-03-14T03:09:08Z</dcterms:created>
  <dcterms:modified xsi:type="dcterms:W3CDTF">2018-10-16T08:15:16Z</dcterms:modified>
</cp:coreProperties>
</file>