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307" r:id="rId2"/>
    <p:sldId id="273" r:id="rId3"/>
    <p:sldId id="265" r:id="rId4"/>
    <p:sldId id="267" r:id="rId5"/>
    <p:sldId id="272" r:id="rId6"/>
    <p:sldId id="306" r:id="rId7"/>
    <p:sldId id="259" r:id="rId8"/>
    <p:sldId id="276" r:id="rId9"/>
    <p:sldId id="257" r:id="rId10"/>
    <p:sldId id="282" r:id="rId11"/>
    <p:sldId id="258" r:id="rId12"/>
    <p:sldId id="275" r:id="rId13"/>
    <p:sldId id="299" r:id="rId14"/>
    <p:sldId id="308" r:id="rId15"/>
  </p:sldIdLst>
  <p:sldSz cx="9144000" cy="6858000" type="screen4x3"/>
  <p:notesSz cx="6858000" cy="9144000"/>
  <p:defaultTextStyle>
    <a:defPPr>
      <a:defRPr lang="en-GB"/>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548"/>
  </p:normalViewPr>
  <p:slideViewPr>
    <p:cSldViewPr snapToGrid="0">
      <p:cViewPr varScale="1">
        <p:scale>
          <a:sx n="105" d="100"/>
          <a:sy n="105" d="100"/>
        </p:scale>
        <p:origin x="1840" y="176"/>
      </p:cViewPr>
      <p:guideLst>
        <p:guide orient="horz" pos="2160"/>
        <p:guide pos="2880"/>
      </p:guideLst>
    </p:cSldViewPr>
  </p:slideViewPr>
  <p:notesTextViewPr>
    <p:cViewPr>
      <p:scale>
        <a:sx n="100" d="100"/>
        <a:sy n="100" d="100"/>
      </p:scale>
      <p:origin x="0" y="0"/>
    </p:cViewPr>
  </p:notesTextViewPr>
  <p:notesViewPr>
    <p:cSldViewPr snapToGrid="0">
      <p:cViewPr varScale="1">
        <p:scale>
          <a:sx n="63" d="100"/>
          <a:sy n="63" d="100"/>
        </p:scale>
        <p:origin x="-2490" y="-120"/>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kooso\Desktop\UTA\August%202022\kusum%20DM\filtered%20diabetesdata.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704320372841223"/>
          <c:y val="5.7659738260200148E-2"/>
          <c:w val="0.80068153771947959"/>
          <c:h val="0.75708237105465748"/>
        </c:manualLayout>
      </c:layout>
      <c:barChart>
        <c:barDir val="col"/>
        <c:grouping val="stacked"/>
        <c:varyColors val="0"/>
        <c:ser>
          <c:idx val="0"/>
          <c:order val="0"/>
          <c:tx>
            <c:strRef>
              <c:f>Sheet1!$A$1</c:f>
              <c:strCache>
                <c:ptCount val="1"/>
                <c:pt idx="0">
                  <c:v>No. of Women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lumMod val="9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Sheet1!$A$2:$A$4</c:f>
              <c:numCache>
                <c:formatCode>General</c:formatCode>
                <c:ptCount val="3"/>
                <c:pt idx="0">
                  <c:v>284</c:v>
                </c:pt>
                <c:pt idx="1">
                  <c:v>286</c:v>
                </c:pt>
                <c:pt idx="2">
                  <c:v>154</c:v>
                </c:pt>
              </c:numCache>
            </c:numRef>
          </c:val>
          <c:extLst>
            <c:ext xmlns:c16="http://schemas.microsoft.com/office/drawing/2014/chart" uri="{C3380CC4-5D6E-409C-BE32-E72D297353CC}">
              <c16:uniqueId val="{00000000-7183-E241-97EF-C68F8A985D08}"/>
            </c:ext>
          </c:extLst>
        </c:ser>
        <c:ser>
          <c:idx val="1"/>
          <c:order val="1"/>
          <c:tx>
            <c:strRef>
              <c:f>Sheet1!$B$1</c:f>
              <c:strCache>
                <c:ptCount val="1"/>
                <c:pt idx="0">
                  <c:v>Type</c:v>
                </c:pt>
              </c:strCache>
            </c:strRef>
          </c:tx>
          <c:spPr>
            <a:solidFill>
              <a:schemeClr val="accent2"/>
            </a:solidFill>
            <a:ln>
              <a:noFill/>
            </a:ln>
            <a:effectLst/>
          </c:spPr>
          <c:invertIfNegative val="0"/>
          <c:dLbls>
            <c:delete val="1"/>
          </c:dLbls>
          <c:val>
            <c:numRef>
              <c:f>Sheet1!$B$2:$B$4</c:f>
              <c:numCache>
                <c:formatCode>General</c:formatCode>
                <c:ptCount val="3"/>
                <c:pt idx="0">
                  <c:v>0</c:v>
                </c:pt>
                <c:pt idx="1">
                  <c:v>0</c:v>
                </c:pt>
                <c:pt idx="2">
                  <c:v>0</c:v>
                </c:pt>
              </c:numCache>
            </c:numRef>
          </c:val>
          <c:extLst>
            <c:ext xmlns:c16="http://schemas.microsoft.com/office/drawing/2014/chart" uri="{C3380CC4-5D6E-409C-BE32-E72D297353CC}">
              <c16:uniqueId val="{00000001-7183-E241-97EF-C68F8A985D08}"/>
            </c:ext>
          </c:extLst>
        </c:ser>
        <c:dLbls>
          <c:dLblPos val="ctr"/>
          <c:showLegendKey val="0"/>
          <c:showVal val="1"/>
          <c:showCatName val="0"/>
          <c:showSerName val="0"/>
          <c:showPercent val="0"/>
          <c:showBubbleSize val="0"/>
        </c:dLbls>
        <c:gapWidth val="150"/>
        <c:overlap val="100"/>
        <c:axId val="2004475231"/>
        <c:axId val="2004476063"/>
      </c:barChart>
      <c:catAx>
        <c:axId val="2004475231"/>
        <c:scaling>
          <c:orientation val="minMax"/>
        </c:scaling>
        <c:delete val="1"/>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Insurance</a:t>
                </a:r>
                <a:r>
                  <a:rPr lang="en-US" baseline="0"/>
                  <a:t> Types</a:t>
                </a:r>
                <a:endParaRPr lang="en-US"/>
              </a:p>
            </c:rich>
          </c:tx>
          <c:layout>
            <c:manualLayout>
              <c:xMode val="edge"/>
              <c:yMode val="edge"/>
              <c:x val="0.492172353455818"/>
              <c:y val="0.8833100029163021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2004476063"/>
        <c:crosses val="autoZero"/>
        <c:auto val="1"/>
        <c:lblAlgn val="ctr"/>
        <c:lblOffset val="100"/>
        <c:noMultiLvlLbl val="0"/>
      </c:catAx>
      <c:valAx>
        <c:axId val="200447606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No of Women</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0447523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[filtered diabetesdata.csv]Sheet8!PivotTable11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Age</a:t>
            </a:r>
            <a:r>
              <a:rPr lang="en-US" baseline="0"/>
              <a:t> =&gt;28 with BMI 26.35-29.5</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1"/>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Sheet8!$B$3</c:f>
              <c:strCache>
                <c:ptCount val="1"/>
                <c:pt idx="0">
                  <c:v>Total</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Sheet8!$A$4:$A$33</c:f>
              <c:strCache>
                <c:ptCount val="29"/>
                <c:pt idx="0">
                  <c:v>28</c:v>
                </c:pt>
                <c:pt idx="1">
                  <c:v>29</c:v>
                </c:pt>
                <c:pt idx="2">
                  <c:v>30</c:v>
                </c:pt>
                <c:pt idx="3">
                  <c:v>31</c:v>
                </c:pt>
                <c:pt idx="4">
                  <c:v>32</c:v>
                </c:pt>
                <c:pt idx="5">
                  <c:v>33</c:v>
                </c:pt>
                <c:pt idx="6">
                  <c:v>34</c:v>
                </c:pt>
                <c:pt idx="7">
                  <c:v>36</c:v>
                </c:pt>
                <c:pt idx="8">
                  <c:v>37</c:v>
                </c:pt>
                <c:pt idx="9">
                  <c:v>39</c:v>
                </c:pt>
                <c:pt idx="10">
                  <c:v>40</c:v>
                </c:pt>
                <c:pt idx="11">
                  <c:v>42</c:v>
                </c:pt>
                <c:pt idx="12">
                  <c:v>43</c:v>
                </c:pt>
                <c:pt idx="13">
                  <c:v>44</c:v>
                </c:pt>
                <c:pt idx="14">
                  <c:v>45</c:v>
                </c:pt>
                <c:pt idx="15">
                  <c:v>46</c:v>
                </c:pt>
                <c:pt idx="16">
                  <c:v>48</c:v>
                </c:pt>
                <c:pt idx="17">
                  <c:v>49</c:v>
                </c:pt>
                <c:pt idx="18">
                  <c:v>50</c:v>
                </c:pt>
                <c:pt idx="19">
                  <c:v>52</c:v>
                </c:pt>
                <c:pt idx="20">
                  <c:v>54</c:v>
                </c:pt>
                <c:pt idx="21">
                  <c:v>57</c:v>
                </c:pt>
                <c:pt idx="22">
                  <c:v>58</c:v>
                </c:pt>
                <c:pt idx="23">
                  <c:v>59</c:v>
                </c:pt>
                <c:pt idx="24">
                  <c:v>61</c:v>
                </c:pt>
                <c:pt idx="25">
                  <c:v>62</c:v>
                </c:pt>
                <c:pt idx="26">
                  <c:v>63</c:v>
                </c:pt>
                <c:pt idx="27">
                  <c:v>66</c:v>
                </c:pt>
                <c:pt idx="28">
                  <c:v>69</c:v>
                </c:pt>
              </c:strCache>
            </c:strRef>
          </c:cat>
          <c:val>
            <c:numRef>
              <c:f>Sheet8!$B$4:$B$33</c:f>
              <c:numCache>
                <c:formatCode>General</c:formatCode>
                <c:ptCount val="29"/>
                <c:pt idx="0">
                  <c:v>54.2</c:v>
                </c:pt>
                <c:pt idx="1">
                  <c:v>167.8</c:v>
                </c:pt>
                <c:pt idx="2">
                  <c:v>56.5</c:v>
                </c:pt>
                <c:pt idx="3">
                  <c:v>82</c:v>
                </c:pt>
                <c:pt idx="4">
                  <c:v>141.69999999999999</c:v>
                </c:pt>
                <c:pt idx="5">
                  <c:v>27.1</c:v>
                </c:pt>
                <c:pt idx="6">
                  <c:v>85.1</c:v>
                </c:pt>
                <c:pt idx="7">
                  <c:v>83.7</c:v>
                </c:pt>
                <c:pt idx="8">
                  <c:v>85.6</c:v>
                </c:pt>
                <c:pt idx="9">
                  <c:v>29.3</c:v>
                </c:pt>
                <c:pt idx="10">
                  <c:v>82.5</c:v>
                </c:pt>
                <c:pt idx="11">
                  <c:v>57.6</c:v>
                </c:pt>
                <c:pt idx="12">
                  <c:v>26.8</c:v>
                </c:pt>
                <c:pt idx="13">
                  <c:v>27.6</c:v>
                </c:pt>
                <c:pt idx="14">
                  <c:v>56.5</c:v>
                </c:pt>
                <c:pt idx="15">
                  <c:v>28.9</c:v>
                </c:pt>
                <c:pt idx="16">
                  <c:v>28.8</c:v>
                </c:pt>
                <c:pt idx="17">
                  <c:v>27.6</c:v>
                </c:pt>
                <c:pt idx="18">
                  <c:v>57.7</c:v>
                </c:pt>
                <c:pt idx="19">
                  <c:v>55.7</c:v>
                </c:pt>
                <c:pt idx="20">
                  <c:v>27.7</c:v>
                </c:pt>
                <c:pt idx="21">
                  <c:v>27.1</c:v>
                </c:pt>
                <c:pt idx="22">
                  <c:v>27.8</c:v>
                </c:pt>
                <c:pt idx="23">
                  <c:v>27.3</c:v>
                </c:pt>
                <c:pt idx="24">
                  <c:v>28.8</c:v>
                </c:pt>
                <c:pt idx="25">
                  <c:v>81.099999999999994</c:v>
                </c:pt>
                <c:pt idx="26">
                  <c:v>28</c:v>
                </c:pt>
                <c:pt idx="27">
                  <c:v>54.400000000000006</c:v>
                </c:pt>
                <c:pt idx="28">
                  <c:v>26.8</c:v>
                </c:pt>
              </c:numCache>
            </c:numRef>
          </c:val>
          <c:smooth val="0"/>
          <c:extLst>
            <c:ext xmlns:c16="http://schemas.microsoft.com/office/drawing/2014/chart" uri="{C3380CC4-5D6E-409C-BE32-E72D297353CC}">
              <c16:uniqueId val="{00000000-504B-F749-BBCE-51A6FD62A31B}"/>
            </c:ext>
          </c:extLst>
        </c:ser>
        <c:dLbls>
          <c:showLegendKey val="0"/>
          <c:showVal val="0"/>
          <c:showCatName val="0"/>
          <c:showSerName val="0"/>
          <c:showPercent val="0"/>
          <c:showBubbleSize val="0"/>
        </c:dLbls>
        <c:marker val="1"/>
        <c:smooth val="0"/>
        <c:axId val="480948800"/>
        <c:axId val="480952960"/>
      </c:lineChart>
      <c:catAx>
        <c:axId val="48094880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Age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0952960"/>
        <c:crosses val="autoZero"/>
        <c:auto val="1"/>
        <c:lblAlgn val="ctr"/>
        <c:lblOffset val="100"/>
        <c:noMultiLvlLbl val="0"/>
      </c:catAx>
      <c:valAx>
        <c:axId val="480952960"/>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BMI</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09488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C2908C6-2296-4C25-E2AD-7B33ACE16F12}"/>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mn-ea"/>
              </a:defRPr>
            </a:lvl1pPr>
          </a:lstStyle>
          <a:p>
            <a:pPr>
              <a:defRPr/>
            </a:pPr>
            <a:endParaRPr lang="en-GB"/>
          </a:p>
        </p:txBody>
      </p:sp>
      <p:sp>
        <p:nvSpPr>
          <p:cNvPr id="3" name="Date Placeholder 2">
            <a:extLst>
              <a:ext uri="{FF2B5EF4-FFF2-40B4-BE49-F238E27FC236}">
                <a16:creationId xmlns:a16="http://schemas.microsoft.com/office/drawing/2014/main" id="{543008AB-8E48-44B4-B33C-71D0D58A01D4}"/>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9F4D4B41-39E4-FF4F-A15B-AF20050CB117}" type="datetimeFigureOut">
              <a:rPr lang="en-GB" altLang="en-US"/>
              <a:pPr>
                <a:defRPr/>
              </a:pPr>
              <a:t>13/09/2023</a:t>
            </a:fld>
            <a:endParaRPr lang="en-GB" altLang="en-US"/>
          </a:p>
        </p:txBody>
      </p:sp>
      <p:sp>
        <p:nvSpPr>
          <p:cNvPr id="4" name="Footer Placeholder 3">
            <a:extLst>
              <a:ext uri="{FF2B5EF4-FFF2-40B4-BE49-F238E27FC236}">
                <a16:creationId xmlns:a16="http://schemas.microsoft.com/office/drawing/2014/main" id="{F6B44CAA-97B9-D923-4896-29096F6CF60A}"/>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mn-ea"/>
              </a:defRPr>
            </a:lvl1pPr>
          </a:lstStyle>
          <a:p>
            <a:pPr>
              <a:defRPr/>
            </a:pPr>
            <a:endParaRPr lang="en-GB"/>
          </a:p>
        </p:txBody>
      </p:sp>
      <p:sp>
        <p:nvSpPr>
          <p:cNvPr id="5" name="Slide Number Placeholder 4">
            <a:extLst>
              <a:ext uri="{FF2B5EF4-FFF2-40B4-BE49-F238E27FC236}">
                <a16:creationId xmlns:a16="http://schemas.microsoft.com/office/drawing/2014/main" id="{ADCAAF36-D72A-C974-927C-47875A157396}"/>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EEC274C0-2D86-804F-8558-5A75162A5445}" type="slidenum">
              <a:rPr lang="en-GB" altLang="en-US"/>
              <a:pPr/>
              <a:t>‹#›</a:t>
            </a:fld>
            <a:endParaRPr lang="en-GB"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59B5134-98DA-1B02-C146-196A2AD5A20B}"/>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mn-ea"/>
              </a:defRPr>
            </a:lvl1pPr>
          </a:lstStyle>
          <a:p>
            <a:pPr>
              <a:defRPr/>
            </a:pPr>
            <a:endParaRPr lang="en-GB"/>
          </a:p>
        </p:txBody>
      </p:sp>
      <p:sp>
        <p:nvSpPr>
          <p:cNvPr id="3075" name="Rectangle 3">
            <a:extLst>
              <a:ext uri="{FF2B5EF4-FFF2-40B4-BE49-F238E27FC236}">
                <a16:creationId xmlns:a16="http://schemas.microsoft.com/office/drawing/2014/main" id="{59D3A14E-AF81-0EE3-C9E1-5DEB418E90F2}"/>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mn-ea"/>
              </a:defRPr>
            </a:lvl1pPr>
          </a:lstStyle>
          <a:p>
            <a:pPr>
              <a:defRPr/>
            </a:pPr>
            <a:endParaRPr lang="en-GB"/>
          </a:p>
        </p:txBody>
      </p:sp>
      <p:sp>
        <p:nvSpPr>
          <p:cNvPr id="5124" name="Rectangle 4">
            <a:extLst>
              <a:ext uri="{FF2B5EF4-FFF2-40B4-BE49-F238E27FC236}">
                <a16:creationId xmlns:a16="http://schemas.microsoft.com/office/drawing/2014/main" id="{69F582A2-F27F-C719-98DF-FF2D349DB7DE}"/>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29D43236-83E8-4AE8-F273-81E946A65B6B}"/>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3078" name="Rectangle 6">
            <a:extLst>
              <a:ext uri="{FF2B5EF4-FFF2-40B4-BE49-F238E27FC236}">
                <a16:creationId xmlns:a16="http://schemas.microsoft.com/office/drawing/2014/main" id="{0989BD38-D260-D8B6-D7F9-21BE10EE3239}"/>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mn-ea"/>
              </a:defRPr>
            </a:lvl1pPr>
          </a:lstStyle>
          <a:p>
            <a:pPr>
              <a:defRPr/>
            </a:pPr>
            <a:endParaRPr lang="en-GB"/>
          </a:p>
        </p:txBody>
      </p:sp>
      <p:sp>
        <p:nvSpPr>
          <p:cNvPr id="3079" name="Rectangle 7">
            <a:extLst>
              <a:ext uri="{FF2B5EF4-FFF2-40B4-BE49-F238E27FC236}">
                <a16:creationId xmlns:a16="http://schemas.microsoft.com/office/drawing/2014/main" id="{4255213F-6C5C-E2FC-818C-ADAE4B4F4B9C}"/>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A465DE22-F488-3140-A43E-2911A8090AA4}" type="slidenum">
              <a:rPr lang="en-GB" altLang="en-US"/>
              <a:pPr/>
              <a:t>‹#›</a:t>
            </a:fld>
            <a:endParaRPr lang="en-GB"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33D29F9C-44DD-F810-A7BF-31B0B770F89B}"/>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48A35758-5BFC-464B-9375-1FFE713F81E5}" type="slidenum">
              <a:rPr lang="en-GB" altLang="en-US"/>
              <a:pPr>
                <a:spcBef>
                  <a:spcPct val="0"/>
                </a:spcBef>
              </a:pPr>
              <a:t>1</a:t>
            </a:fld>
            <a:endParaRPr lang="en-GB" altLang="en-US"/>
          </a:p>
        </p:txBody>
      </p:sp>
      <p:sp>
        <p:nvSpPr>
          <p:cNvPr id="11267" name="Rectangle 2">
            <a:extLst>
              <a:ext uri="{FF2B5EF4-FFF2-40B4-BE49-F238E27FC236}">
                <a16:creationId xmlns:a16="http://schemas.microsoft.com/office/drawing/2014/main" id="{A6AC4371-77C6-8C97-B8C6-A6A10A3F1B3B}"/>
              </a:ext>
            </a:extLst>
          </p:cNvPr>
          <p:cNvSpPr>
            <a:spLocks noGrp="1" noRot="1" noChangeAspect="1" noChangeArrowheads="1" noTextEdit="1"/>
          </p:cNvSpPr>
          <p:nvPr>
            <p:ph type="sldImg"/>
          </p:nvPr>
        </p:nvSpPr>
        <p:spPr>
          <a:ln/>
        </p:spPr>
      </p:sp>
      <p:sp>
        <p:nvSpPr>
          <p:cNvPr id="16388" name="Rectangle 3">
            <a:extLst>
              <a:ext uri="{FF2B5EF4-FFF2-40B4-BE49-F238E27FC236}">
                <a16:creationId xmlns:a16="http://schemas.microsoft.com/office/drawing/2014/main" id="{370426FF-6603-6606-9CCB-8ABD858F51CD}"/>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en-US">
                <a:ea typeface="ＭＳ Ｐゴシック" charset="0"/>
              </a:rPr>
              <a:t>3 main types. There are other types of diabetes that are out there. </a:t>
            </a:r>
          </a:p>
        </p:txBody>
      </p:sp>
    </p:spTree>
    <p:extLst>
      <p:ext uri="{BB962C8B-B14F-4D97-AF65-F5344CB8AC3E}">
        <p14:creationId xmlns:p14="http://schemas.microsoft.com/office/powerpoint/2010/main" val="3475003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926CA752-2D4E-DB42-0148-01DD1EA35B27}"/>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769D004E-3816-A34F-9EA6-476C02EF1ECD}" type="slidenum">
              <a:rPr lang="en-GB" altLang="en-US"/>
              <a:pPr>
                <a:spcBef>
                  <a:spcPct val="0"/>
                </a:spcBef>
              </a:pPr>
              <a:t>3</a:t>
            </a:fld>
            <a:endParaRPr lang="en-GB" altLang="en-US" dirty="0"/>
          </a:p>
        </p:txBody>
      </p:sp>
      <p:sp>
        <p:nvSpPr>
          <p:cNvPr id="9219" name="Rectangle 2">
            <a:extLst>
              <a:ext uri="{FF2B5EF4-FFF2-40B4-BE49-F238E27FC236}">
                <a16:creationId xmlns:a16="http://schemas.microsoft.com/office/drawing/2014/main" id="{CEC83857-0E38-2161-4292-9929394E2724}"/>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0B6003AA-5822-5E49-B8AF-E9937074000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en-US" dirty="0">
                <a:ea typeface="ＭＳ Ｐゴシック" charset="0"/>
              </a:rPr>
              <a:t> http://</a:t>
            </a:r>
            <a:r>
              <a:rPr lang="en-US" dirty="0" err="1">
                <a:ea typeface="ＭＳ Ｐゴシック" charset="0"/>
              </a:rPr>
              <a:t>www.mayoclinic.org</a:t>
            </a:r>
            <a:r>
              <a:rPr lang="en-US">
                <a:ea typeface="ＭＳ Ｐゴシック" charset="0"/>
              </a:rPr>
              <a:t>/diseases-conditions/diabetes/basics/definition/con-20033091</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33D29F9C-44DD-F810-A7BF-31B0B770F89B}"/>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48A35758-5BFC-464B-9375-1FFE713F81E5}" type="slidenum">
              <a:rPr lang="en-GB" altLang="en-US"/>
              <a:pPr>
                <a:spcBef>
                  <a:spcPct val="0"/>
                </a:spcBef>
              </a:pPr>
              <a:t>4</a:t>
            </a:fld>
            <a:endParaRPr lang="en-GB" altLang="en-US"/>
          </a:p>
        </p:txBody>
      </p:sp>
      <p:sp>
        <p:nvSpPr>
          <p:cNvPr id="11267" name="Rectangle 2">
            <a:extLst>
              <a:ext uri="{FF2B5EF4-FFF2-40B4-BE49-F238E27FC236}">
                <a16:creationId xmlns:a16="http://schemas.microsoft.com/office/drawing/2014/main" id="{A6AC4371-77C6-8C97-B8C6-A6A10A3F1B3B}"/>
              </a:ext>
            </a:extLst>
          </p:cNvPr>
          <p:cNvSpPr>
            <a:spLocks noGrp="1" noRot="1" noChangeAspect="1" noChangeArrowheads="1" noTextEdit="1"/>
          </p:cNvSpPr>
          <p:nvPr>
            <p:ph type="sldImg"/>
          </p:nvPr>
        </p:nvSpPr>
        <p:spPr>
          <a:ln/>
        </p:spPr>
      </p:sp>
      <p:sp>
        <p:nvSpPr>
          <p:cNvPr id="16388" name="Rectangle 3">
            <a:extLst>
              <a:ext uri="{FF2B5EF4-FFF2-40B4-BE49-F238E27FC236}">
                <a16:creationId xmlns:a16="http://schemas.microsoft.com/office/drawing/2014/main" id="{370426FF-6603-6606-9CCB-8ABD858F51CD}"/>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en-US">
                <a:ea typeface="ＭＳ Ｐゴシック" charset="0"/>
              </a:rPr>
              <a:t>3 main types. There are other types of diabetes that are out there.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9B34F629-1F57-15B8-2D7D-D4F99B5D9821}"/>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A8697729-ADDE-9D44-BFDA-DBF6B9633BDF}" type="slidenum">
              <a:rPr lang="en-GB" altLang="en-US"/>
              <a:pPr>
                <a:spcBef>
                  <a:spcPct val="0"/>
                </a:spcBef>
              </a:pPr>
              <a:t>5</a:t>
            </a:fld>
            <a:endParaRPr lang="en-GB" altLang="en-US"/>
          </a:p>
        </p:txBody>
      </p:sp>
      <p:sp>
        <p:nvSpPr>
          <p:cNvPr id="13315" name="Rectangle 2">
            <a:extLst>
              <a:ext uri="{FF2B5EF4-FFF2-40B4-BE49-F238E27FC236}">
                <a16:creationId xmlns:a16="http://schemas.microsoft.com/office/drawing/2014/main" id="{D7AFDCAB-5C15-8A84-CBCB-5E11F9D67787}"/>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F8B6FFFE-7CCB-0B95-35EB-2E7586F79E29}"/>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ea typeface="ＭＳ Ｐゴシック"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A091BB-192C-7444-A079-F7C4DD77A198}" type="slidenum">
              <a:rPr lang="en-US" smtClean="0"/>
              <a:t>9</a:t>
            </a:fld>
            <a:endParaRPr lang="en-US"/>
          </a:p>
        </p:txBody>
      </p:sp>
    </p:spTree>
    <p:extLst>
      <p:ext uri="{BB962C8B-B14F-4D97-AF65-F5344CB8AC3E}">
        <p14:creationId xmlns:p14="http://schemas.microsoft.com/office/powerpoint/2010/main" val="12252209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C7C0D333-D51D-CB0F-E027-5DC5A0A99A94}"/>
              </a:ext>
            </a:extLst>
          </p:cNvPr>
          <p:cNvSpPr>
            <a:spLocks noGrp="1" noRot="1" noChangeAspect="1" noTextEdit="1"/>
          </p:cNvSpPr>
          <p:nvPr>
            <p:ph type="sldImg"/>
          </p:nvPr>
        </p:nvSpPr>
        <p:spPr>
          <a:ln/>
        </p:spPr>
      </p:sp>
      <p:sp>
        <p:nvSpPr>
          <p:cNvPr id="19459" name="Notes Placeholder 2">
            <a:extLst>
              <a:ext uri="{FF2B5EF4-FFF2-40B4-BE49-F238E27FC236}">
                <a16:creationId xmlns:a16="http://schemas.microsoft.com/office/drawing/2014/main" id="{94275E53-4172-855B-EE4A-3E2F6B2FBBCF}"/>
              </a:ext>
            </a:extLst>
          </p:cNvPr>
          <p:cNvSpPr>
            <a:spLocks noGrp="1"/>
          </p:cNvSpPr>
          <p:nvPr>
            <p:ph type="body" idx="1"/>
          </p:nvPr>
        </p:nvSpPr>
        <p:spPr>
          <a:noFill/>
        </p:spPr>
        <p:txBody>
          <a:bodyPr/>
          <a:lstStyle/>
          <a:p>
            <a:r>
              <a:rPr lang="en-US" altLang="en-US">
                <a:latin typeface="Arial" panose="020B0604020202020204" pitchFamily="34" charset="0"/>
              </a:rPr>
              <a:t>Fetus exposed to glucose for a long time in the wound are more likely to be diagnosed with diabetes. </a:t>
            </a:r>
          </a:p>
        </p:txBody>
      </p:sp>
      <p:sp>
        <p:nvSpPr>
          <p:cNvPr id="19460" name="Slide Number Placeholder 3">
            <a:extLst>
              <a:ext uri="{FF2B5EF4-FFF2-40B4-BE49-F238E27FC236}">
                <a16:creationId xmlns:a16="http://schemas.microsoft.com/office/drawing/2014/main" id="{0D087EC2-C3D0-0F2A-4013-7FB7709634D0}"/>
              </a:ext>
            </a:extLst>
          </p:cNvPr>
          <p:cNvSpPr>
            <a:spLocks noGrp="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EC33301C-5707-7742-8F9D-DEE699BF00C5}" type="slidenum">
              <a:rPr lang="en-GB" altLang="en-US"/>
              <a:pPr>
                <a:spcBef>
                  <a:spcPct val="0"/>
                </a:spcBef>
              </a:pPr>
              <a:t>12</a:t>
            </a:fld>
            <a:endParaRPr lang="en-GB"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2_Slide 1 Align Left">
    <p:spTree>
      <p:nvGrpSpPr>
        <p:cNvPr id="1" name=""/>
        <p:cNvGrpSpPr/>
        <p:nvPr/>
      </p:nvGrpSpPr>
      <p:grpSpPr>
        <a:xfrm>
          <a:off x="0" y="0"/>
          <a:ext cx="0" cy="0"/>
          <a:chOff x="0" y="0"/>
          <a:chExt cx="0" cy="0"/>
        </a:xfrm>
      </p:grpSpPr>
      <p:pic>
        <p:nvPicPr>
          <p:cNvPr id="4" name="Picture 7">
            <a:extLst>
              <a:ext uri="{FF2B5EF4-FFF2-40B4-BE49-F238E27FC236}">
                <a16:creationId xmlns:a16="http://schemas.microsoft.com/office/drawing/2014/main" id="{F54057B6-8238-BA79-DDD6-C46A25E1315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46888" y="2140014"/>
            <a:ext cx="8229600" cy="1143000"/>
          </a:xfrm>
        </p:spPr>
        <p:txBody>
          <a:bodyPr/>
          <a:lstStyle>
            <a:lvl1pPr algn="l">
              <a:defRPr sz="3600" b="1"/>
            </a:lvl1pPr>
          </a:lstStyle>
          <a:p>
            <a:r>
              <a:rPr lang="en-US" dirty="0"/>
              <a:t>Click to edit Master title style</a:t>
            </a:r>
            <a:endParaRPr lang="en-GB" dirty="0"/>
          </a:p>
        </p:txBody>
      </p:sp>
      <p:sp>
        <p:nvSpPr>
          <p:cNvPr id="3" name="Content Placeholder 2"/>
          <p:cNvSpPr>
            <a:spLocks noGrp="1"/>
          </p:cNvSpPr>
          <p:nvPr>
            <p:ph idx="1"/>
          </p:nvPr>
        </p:nvSpPr>
        <p:spPr>
          <a:xfrm>
            <a:off x="246888" y="3049524"/>
            <a:ext cx="3566160" cy="758952"/>
          </a:xfrm>
        </p:spPr>
        <p:txBody>
          <a:bodyPr/>
          <a:lstStyle>
            <a:lvl1pPr marL="0" indent="0">
              <a:buNone/>
              <a:defRPr sz="2400" i="1"/>
            </a:lvl1pPr>
            <a:lvl2pPr>
              <a:defRPr sz="2000"/>
            </a:lvl2pPr>
            <a:lvl3pPr>
              <a:defRPr sz="1800"/>
            </a:lvl3pPr>
            <a:lvl4pPr>
              <a:defRPr sz="1600"/>
            </a:lvl4pPr>
            <a:lvl5pPr>
              <a:defRPr sz="1600"/>
            </a:lvl5pPr>
          </a:lstStyle>
          <a:p>
            <a:pPr lvl="0"/>
            <a:r>
              <a:rPr lang="en-US"/>
              <a:t>Click to edit Master text styles</a:t>
            </a:r>
          </a:p>
        </p:txBody>
      </p:sp>
    </p:spTree>
    <p:extLst>
      <p:ext uri="{BB962C8B-B14F-4D97-AF65-F5344CB8AC3E}">
        <p14:creationId xmlns:p14="http://schemas.microsoft.com/office/powerpoint/2010/main" val="3312338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Slide 3 Align Cent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endParaRPr lang="en-GB" dirty="0"/>
          </a:p>
        </p:txBody>
      </p:sp>
      <p:sp>
        <p:nvSpPr>
          <p:cNvPr id="3" name="Content Placeholder 2"/>
          <p:cNvSpPr>
            <a:spLocks noGrp="1"/>
          </p:cNvSpPr>
          <p:nvPr>
            <p:ph idx="1"/>
          </p:nvPr>
        </p:nvSpPr>
        <p:spPr/>
        <p:txBody>
          <a:bodyPr/>
          <a:lstStyle>
            <a:lvl1pPr algn="ctr">
              <a:defRPr/>
            </a:lvl1pPr>
            <a:lvl2pPr algn="ctr">
              <a:defRPr/>
            </a:lvl2pPr>
            <a:lvl3pPr algn="ctr">
              <a:defRPr/>
            </a:lvl3pPr>
            <a:lvl4pPr algn="ctr">
              <a:defRPr/>
            </a:lvl4pPr>
            <a:lvl5pPr algn="ct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Rectangle 4">
            <a:extLst>
              <a:ext uri="{FF2B5EF4-FFF2-40B4-BE49-F238E27FC236}">
                <a16:creationId xmlns:a16="http://schemas.microsoft.com/office/drawing/2014/main" id="{95066B89-2C74-C587-550B-BECF2ADE396C}"/>
              </a:ext>
            </a:extLst>
          </p:cNvPr>
          <p:cNvSpPr>
            <a:spLocks noGrp="1" noChangeArrowheads="1"/>
          </p:cNvSpPr>
          <p:nvPr>
            <p:ph type="dt" sz="half" idx="10"/>
          </p:nvPr>
        </p:nvSpPr>
        <p:spPr>
          <a:ln/>
        </p:spPr>
        <p:txBody>
          <a:bodyPr/>
          <a:lstStyle>
            <a:lvl1pPr>
              <a:defRPr/>
            </a:lvl1pPr>
          </a:lstStyle>
          <a:p>
            <a:pPr>
              <a:defRPr/>
            </a:pPr>
            <a:endParaRPr lang="en-GB"/>
          </a:p>
        </p:txBody>
      </p:sp>
      <p:sp>
        <p:nvSpPr>
          <p:cNvPr id="5" name="Rectangle 5">
            <a:extLst>
              <a:ext uri="{FF2B5EF4-FFF2-40B4-BE49-F238E27FC236}">
                <a16:creationId xmlns:a16="http://schemas.microsoft.com/office/drawing/2014/main" id="{6A5ECE88-0A4D-B75F-E52E-01C8C679B1B0}"/>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6">
            <a:extLst>
              <a:ext uri="{FF2B5EF4-FFF2-40B4-BE49-F238E27FC236}">
                <a16:creationId xmlns:a16="http://schemas.microsoft.com/office/drawing/2014/main" id="{F7BA7801-BB9E-1E12-B0BE-30762F80C6A1}"/>
              </a:ext>
            </a:extLst>
          </p:cNvPr>
          <p:cNvSpPr>
            <a:spLocks noGrp="1" noChangeArrowheads="1"/>
          </p:cNvSpPr>
          <p:nvPr>
            <p:ph type="sldNum" sz="quarter" idx="12"/>
          </p:nvPr>
        </p:nvSpPr>
        <p:spPr>
          <a:ln/>
        </p:spPr>
        <p:txBody>
          <a:bodyPr/>
          <a:lstStyle>
            <a:lvl1pPr>
              <a:defRPr/>
            </a:lvl1pPr>
          </a:lstStyle>
          <a:p>
            <a:fld id="{6279D178-CA08-474D-849C-1BDE1A10A734}" type="slidenum">
              <a:rPr lang="en-GB" altLang="en-US"/>
              <a:pPr/>
              <a:t>‹#›</a:t>
            </a:fld>
            <a:endParaRPr lang="en-GB" altLang="en-US"/>
          </a:p>
        </p:txBody>
      </p:sp>
    </p:spTree>
    <p:extLst>
      <p:ext uri="{BB962C8B-B14F-4D97-AF65-F5344CB8AC3E}">
        <p14:creationId xmlns:p14="http://schemas.microsoft.com/office/powerpoint/2010/main" val="1076651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Slide Align Centre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endParaRPr lang="en-GB" dirty="0"/>
          </a:p>
        </p:txBody>
      </p:sp>
      <p:sp>
        <p:nvSpPr>
          <p:cNvPr id="3" name="Content Placeholder 2"/>
          <p:cNvSpPr>
            <a:spLocks noGrp="1"/>
          </p:cNvSpPr>
          <p:nvPr>
            <p:ph idx="1"/>
          </p:nvPr>
        </p:nvSpPr>
        <p:spPr/>
        <p:txBody>
          <a:bodyPr/>
          <a:lstStyle>
            <a:lvl1pPr algn="ctr">
              <a:defRPr/>
            </a:lvl1pPr>
            <a:lvl2pPr algn="ctr">
              <a:defRPr/>
            </a:lvl2pPr>
            <a:lvl3pPr algn="ctr">
              <a:defRPr/>
            </a:lvl3pPr>
            <a:lvl4pPr algn="ctr">
              <a:defRPr/>
            </a:lvl4pPr>
            <a:lvl5pPr algn="ct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Rectangle 4">
            <a:extLst>
              <a:ext uri="{FF2B5EF4-FFF2-40B4-BE49-F238E27FC236}">
                <a16:creationId xmlns:a16="http://schemas.microsoft.com/office/drawing/2014/main" id="{AB77EFEE-5A1B-6210-DA14-707F1868A94F}"/>
              </a:ext>
            </a:extLst>
          </p:cNvPr>
          <p:cNvSpPr>
            <a:spLocks noGrp="1" noChangeArrowheads="1"/>
          </p:cNvSpPr>
          <p:nvPr>
            <p:ph type="dt" sz="half" idx="10"/>
          </p:nvPr>
        </p:nvSpPr>
        <p:spPr>
          <a:ln/>
        </p:spPr>
        <p:txBody>
          <a:bodyPr/>
          <a:lstStyle>
            <a:lvl1pPr>
              <a:defRPr/>
            </a:lvl1pPr>
          </a:lstStyle>
          <a:p>
            <a:pPr>
              <a:defRPr/>
            </a:pPr>
            <a:endParaRPr lang="en-GB"/>
          </a:p>
        </p:txBody>
      </p:sp>
      <p:sp>
        <p:nvSpPr>
          <p:cNvPr id="5" name="Rectangle 5">
            <a:extLst>
              <a:ext uri="{FF2B5EF4-FFF2-40B4-BE49-F238E27FC236}">
                <a16:creationId xmlns:a16="http://schemas.microsoft.com/office/drawing/2014/main" id="{7B726A70-C63A-7C93-1855-B80AB2827B96}"/>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6">
            <a:extLst>
              <a:ext uri="{FF2B5EF4-FFF2-40B4-BE49-F238E27FC236}">
                <a16:creationId xmlns:a16="http://schemas.microsoft.com/office/drawing/2014/main" id="{1B8350C7-068C-4AFC-BD6B-B825929E3CD8}"/>
              </a:ext>
            </a:extLst>
          </p:cNvPr>
          <p:cNvSpPr>
            <a:spLocks noGrp="1" noChangeArrowheads="1"/>
          </p:cNvSpPr>
          <p:nvPr>
            <p:ph type="sldNum" sz="quarter" idx="12"/>
          </p:nvPr>
        </p:nvSpPr>
        <p:spPr>
          <a:ln/>
        </p:spPr>
        <p:txBody>
          <a:bodyPr/>
          <a:lstStyle>
            <a:lvl1pPr>
              <a:defRPr/>
            </a:lvl1pPr>
          </a:lstStyle>
          <a:p>
            <a:fld id="{361D35A2-6D8D-894C-BA1E-BC117E68BC9A}" type="slidenum">
              <a:rPr lang="en-GB" altLang="en-US"/>
              <a:pPr/>
              <a:t>‹#›</a:t>
            </a:fld>
            <a:endParaRPr lang="en-GB" altLang="en-US"/>
          </a:p>
        </p:txBody>
      </p:sp>
    </p:spTree>
    <p:extLst>
      <p:ext uri="{BB962C8B-B14F-4D97-AF65-F5344CB8AC3E}">
        <p14:creationId xmlns:p14="http://schemas.microsoft.com/office/powerpoint/2010/main" val="13944932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1_Slide 2 Align Right">
    <p:spTree>
      <p:nvGrpSpPr>
        <p:cNvPr id="1" name=""/>
        <p:cNvGrpSpPr/>
        <p:nvPr/>
      </p:nvGrpSpPr>
      <p:grpSpPr>
        <a:xfrm>
          <a:off x="0" y="0"/>
          <a:ext cx="0" cy="0"/>
          <a:chOff x="0" y="0"/>
          <a:chExt cx="0" cy="0"/>
        </a:xfrm>
      </p:grpSpPr>
      <p:sp>
        <p:nvSpPr>
          <p:cNvPr id="2" name="Title 1"/>
          <p:cNvSpPr>
            <a:spLocks noGrp="1"/>
          </p:cNvSpPr>
          <p:nvPr>
            <p:ph type="title"/>
          </p:nvPr>
        </p:nvSpPr>
        <p:spPr>
          <a:xfrm>
            <a:off x="4719244" y="249307"/>
            <a:ext cx="3985816" cy="1143000"/>
          </a:xfrm>
        </p:spPr>
        <p:txBody>
          <a:bodyPr/>
          <a:lstStyle>
            <a:lvl1pPr algn="r">
              <a:defRPr/>
            </a:lvl1pPr>
          </a:lstStyle>
          <a:p>
            <a:r>
              <a:rPr lang="en-US" dirty="0"/>
              <a:t>Click to edit Master title style</a:t>
            </a:r>
            <a:endParaRPr lang="en-GB" dirty="0"/>
          </a:p>
        </p:txBody>
      </p:sp>
      <p:sp>
        <p:nvSpPr>
          <p:cNvPr id="3" name="Content Placeholder 2"/>
          <p:cNvSpPr>
            <a:spLocks noGrp="1"/>
          </p:cNvSpPr>
          <p:nvPr>
            <p:ph idx="1"/>
          </p:nvPr>
        </p:nvSpPr>
        <p:spPr/>
        <p:txBody>
          <a:bodyPr/>
          <a:lstStyle>
            <a:lvl1pPr algn="r">
              <a:defRPr>
                <a:solidFill>
                  <a:schemeClr val="tx1"/>
                </a:solidFill>
              </a:defRPr>
            </a:lvl1pPr>
            <a:lvl2pPr algn="r">
              <a:defRPr>
                <a:solidFill>
                  <a:schemeClr val="tx1"/>
                </a:solidFill>
              </a:defRPr>
            </a:lvl2pPr>
            <a:lvl3pPr algn="r">
              <a:defRPr>
                <a:solidFill>
                  <a:schemeClr val="tx1"/>
                </a:solidFill>
              </a:defRPr>
            </a:lvl3pPr>
            <a:lvl4pPr algn="r">
              <a:defRPr>
                <a:solidFill>
                  <a:schemeClr val="tx1"/>
                </a:solidFill>
              </a:defRPr>
            </a:lvl4pPr>
            <a:lvl5pPr alg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Rectangle 4">
            <a:extLst>
              <a:ext uri="{FF2B5EF4-FFF2-40B4-BE49-F238E27FC236}">
                <a16:creationId xmlns:a16="http://schemas.microsoft.com/office/drawing/2014/main" id="{E23B58F0-B62D-0967-3C3F-F64C3E618619}"/>
              </a:ext>
            </a:extLst>
          </p:cNvPr>
          <p:cNvSpPr>
            <a:spLocks noGrp="1" noChangeArrowheads="1"/>
          </p:cNvSpPr>
          <p:nvPr>
            <p:ph type="dt" sz="half" idx="10"/>
          </p:nvPr>
        </p:nvSpPr>
        <p:spPr>
          <a:ln/>
        </p:spPr>
        <p:txBody>
          <a:bodyPr/>
          <a:lstStyle>
            <a:lvl1pPr>
              <a:defRPr/>
            </a:lvl1pPr>
          </a:lstStyle>
          <a:p>
            <a:pPr>
              <a:defRPr/>
            </a:pPr>
            <a:endParaRPr lang="en-GB"/>
          </a:p>
        </p:txBody>
      </p:sp>
      <p:sp>
        <p:nvSpPr>
          <p:cNvPr id="5" name="Rectangle 5">
            <a:extLst>
              <a:ext uri="{FF2B5EF4-FFF2-40B4-BE49-F238E27FC236}">
                <a16:creationId xmlns:a16="http://schemas.microsoft.com/office/drawing/2014/main" id="{42398AB6-0293-63A5-1792-B6BC94850018}"/>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6">
            <a:extLst>
              <a:ext uri="{FF2B5EF4-FFF2-40B4-BE49-F238E27FC236}">
                <a16:creationId xmlns:a16="http://schemas.microsoft.com/office/drawing/2014/main" id="{E032B04F-414B-B182-6918-425674243A46}"/>
              </a:ext>
            </a:extLst>
          </p:cNvPr>
          <p:cNvSpPr>
            <a:spLocks noGrp="1" noChangeArrowheads="1"/>
          </p:cNvSpPr>
          <p:nvPr>
            <p:ph type="sldNum" sz="quarter" idx="12"/>
          </p:nvPr>
        </p:nvSpPr>
        <p:spPr>
          <a:ln/>
        </p:spPr>
        <p:txBody>
          <a:bodyPr/>
          <a:lstStyle>
            <a:lvl1pPr>
              <a:defRPr/>
            </a:lvl1pPr>
          </a:lstStyle>
          <a:p>
            <a:fld id="{11C45511-6722-154D-9424-CC1EC228267B}" type="slidenum">
              <a:rPr lang="en-GB" altLang="en-US"/>
              <a:pPr/>
              <a:t>‹#›</a:t>
            </a:fld>
            <a:endParaRPr lang="en-GB" altLang="en-US"/>
          </a:p>
        </p:txBody>
      </p:sp>
    </p:spTree>
    <p:extLst>
      <p:ext uri="{BB962C8B-B14F-4D97-AF65-F5344CB8AC3E}">
        <p14:creationId xmlns:p14="http://schemas.microsoft.com/office/powerpoint/2010/main" val="24512442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Slide 2 Align Right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dirty="0"/>
              <a:t>Click to edit Master title style</a:t>
            </a:r>
            <a:endParaRPr lang="en-GB" dirty="0"/>
          </a:p>
        </p:txBody>
      </p:sp>
      <p:sp>
        <p:nvSpPr>
          <p:cNvPr id="3" name="Content Placeholder 2"/>
          <p:cNvSpPr>
            <a:spLocks noGrp="1"/>
          </p:cNvSpPr>
          <p:nvPr>
            <p:ph idx="1"/>
          </p:nvPr>
        </p:nvSpPr>
        <p:spPr/>
        <p:txBody>
          <a:bodyPr/>
          <a:lstStyle>
            <a:lvl1pPr algn="r">
              <a:defRPr/>
            </a:lvl1pPr>
            <a:lvl2pPr algn="r">
              <a:defRPr/>
            </a:lvl2pPr>
            <a:lvl3pPr algn="r">
              <a:defRPr/>
            </a:lvl3pPr>
            <a:lvl4pPr algn="r">
              <a:defRPr/>
            </a:lvl4pPr>
            <a:lvl5pPr algn="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Rectangle 4">
            <a:extLst>
              <a:ext uri="{FF2B5EF4-FFF2-40B4-BE49-F238E27FC236}">
                <a16:creationId xmlns:a16="http://schemas.microsoft.com/office/drawing/2014/main" id="{D5A8B8FE-5BC1-8692-D109-756DE6ADB9B2}"/>
              </a:ext>
            </a:extLst>
          </p:cNvPr>
          <p:cNvSpPr>
            <a:spLocks noGrp="1" noChangeArrowheads="1"/>
          </p:cNvSpPr>
          <p:nvPr>
            <p:ph type="dt" sz="half" idx="10"/>
          </p:nvPr>
        </p:nvSpPr>
        <p:spPr>
          <a:ln/>
        </p:spPr>
        <p:txBody>
          <a:bodyPr/>
          <a:lstStyle>
            <a:lvl1pPr>
              <a:defRPr/>
            </a:lvl1pPr>
          </a:lstStyle>
          <a:p>
            <a:pPr>
              <a:defRPr/>
            </a:pPr>
            <a:endParaRPr lang="en-GB"/>
          </a:p>
        </p:txBody>
      </p:sp>
      <p:sp>
        <p:nvSpPr>
          <p:cNvPr id="5" name="Rectangle 5">
            <a:extLst>
              <a:ext uri="{FF2B5EF4-FFF2-40B4-BE49-F238E27FC236}">
                <a16:creationId xmlns:a16="http://schemas.microsoft.com/office/drawing/2014/main" id="{4EF91120-6A00-428C-97B1-FEA3E7EA4624}"/>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6">
            <a:extLst>
              <a:ext uri="{FF2B5EF4-FFF2-40B4-BE49-F238E27FC236}">
                <a16:creationId xmlns:a16="http://schemas.microsoft.com/office/drawing/2014/main" id="{B4CBAC75-6F45-A8F3-4E75-FE02B3F50CAB}"/>
              </a:ext>
            </a:extLst>
          </p:cNvPr>
          <p:cNvSpPr>
            <a:spLocks noGrp="1" noChangeArrowheads="1"/>
          </p:cNvSpPr>
          <p:nvPr>
            <p:ph type="sldNum" sz="quarter" idx="12"/>
          </p:nvPr>
        </p:nvSpPr>
        <p:spPr>
          <a:ln/>
        </p:spPr>
        <p:txBody>
          <a:bodyPr/>
          <a:lstStyle>
            <a:lvl1pPr>
              <a:defRPr/>
            </a:lvl1pPr>
          </a:lstStyle>
          <a:p>
            <a:fld id="{B913BE6C-25E6-4941-A4D8-2450E9ED8FEF}" type="slidenum">
              <a:rPr lang="en-GB" altLang="en-US"/>
              <a:pPr/>
              <a:t>‹#›</a:t>
            </a:fld>
            <a:endParaRPr lang="en-GB" altLang="en-US"/>
          </a:p>
        </p:txBody>
      </p:sp>
    </p:spTree>
    <p:extLst>
      <p:ext uri="{BB962C8B-B14F-4D97-AF65-F5344CB8AC3E}">
        <p14:creationId xmlns:p14="http://schemas.microsoft.com/office/powerpoint/2010/main" val="11015992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Content Align Cent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endParaRPr lang="en-GB" dirty="0"/>
          </a:p>
        </p:txBody>
      </p:sp>
      <p:sp>
        <p:nvSpPr>
          <p:cNvPr id="3" name="Content Placeholder 2"/>
          <p:cNvSpPr>
            <a:spLocks noGrp="1"/>
          </p:cNvSpPr>
          <p:nvPr>
            <p:ph idx="1"/>
          </p:nvPr>
        </p:nvSpPr>
        <p:spPr/>
        <p:txBody>
          <a:bodyPr/>
          <a:lstStyle>
            <a:lvl1pPr algn="ctr">
              <a:defRPr/>
            </a:lvl1pPr>
            <a:lvl2pPr algn="ctr">
              <a:defRPr/>
            </a:lvl2pPr>
            <a:lvl3pPr algn="ctr">
              <a:defRPr/>
            </a:lvl3pPr>
            <a:lvl4pPr algn="ctr">
              <a:defRPr/>
            </a:lvl4pPr>
            <a:lvl5pPr algn="ct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Rectangle 4">
            <a:extLst>
              <a:ext uri="{FF2B5EF4-FFF2-40B4-BE49-F238E27FC236}">
                <a16:creationId xmlns:a16="http://schemas.microsoft.com/office/drawing/2014/main" id="{DE69DD69-7293-253B-03EC-96A9F70770E0}"/>
              </a:ext>
            </a:extLst>
          </p:cNvPr>
          <p:cNvSpPr>
            <a:spLocks noGrp="1" noChangeArrowheads="1"/>
          </p:cNvSpPr>
          <p:nvPr>
            <p:ph type="dt" sz="half" idx="10"/>
          </p:nvPr>
        </p:nvSpPr>
        <p:spPr>
          <a:ln/>
        </p:spPr>
        <p:txBody>
          <a:bodyPr/>
          <a:lstStyle>
            <a:lvl1pPr>
              <a:defRPr/>
            </a:lvl1pPr>
          </a:lstStyle>
          <a:p>
            <a:pPr>
              <a:defRPr/>
            </a:pPr>
            <a:endParaRPr lang="en-GB"/>
          </a:p>
        </p:txBody>
      </p:sp>
      <p:sp>
        <p:nvSpPr>
          <p:cNvPr id="5" name="Rectangle 5">
            <a:extLst>
              <a:ext uri="{FF2B5EF4-FFF2-40B4-BE49-F238E27FC236}">
                <a16:creationId xmlns:a16="http://schemas.microsoft.com/office/drawing/2014/main" id="{500A3474-E6D9-7E94-681C-1C7667A04959}"/>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6">
            <a:extLst>
              <a:ext uri="{FF2B5EF4-FFF2-40B4-BE49-F238E27FC236}">
                <a16:creationId xmlns:a16="http://schemas.microsoft.com/office/drawing/2014/main" id="{F82C6B68-79CD-0A0F-233D-193495206C83}"/>
              </a:ext>
            </a:extLst>
          </p:cNvPr>
          <p:cNvSpPr>
            <a:spLocks noGrp="1" noChangeArrowheads="1"/>
          </p:cNvSpPr>
          <p:nvPr>
            <p:ph type="sldNum" sz="quarter" idx="12"/>
          </p:nvPr>
        </p:nvSpPr>
        <p:spPr>
          <a:ln/>
        </p:spPr>
        <p:txBody>
          <a:bodyPr/>
          <a:lstStyle>
            <a:lvl1pPr>
              <a:defRPr/>
            </a:lvl1pPr>
          </a:lstStyle>
          <a:p>
            <a:fld id="{39A6ABBE-5080-B048-A60A-C11F63669BB5}" type="slidenum">
              <a:rPr lang="en-GB" altLang="en-US"/>
              <a:pPr/>
              <a:t>‹#›</a:t>
            </a:fld>
            <a:endParaRPr lang="en-GB" altLang="en-US"/>
          </a:p>
        </p:txBody>
      </p:sp>
    </p:spTree>
    <p:extLst>
      <p:ext uri="{BB962C8B-B14F-4D97-AF65-F5344CB8AC3E}">
        <p14:creationId xmlns:p14="http://schemas.microsoft.com/office/powerpoint/2010/main" val="5759250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4DFF4F9C-B65C-F26C-97F7-9625DBA69B3B}"/>
              </a:ext>
            </a:extLst>
          </p:cNvPr>
          <p:cNvSpPr>
            <a:spLocks noGrp="1" noChangeArrowheads="1"/>
          </p:cNvSpPr>
          <p:nvPr>
            <p:ph type="dt" sz="half" idx="10"/>
          </p:nvPr>
        </p:nvSpPr>
        <p:spPr>
          <a:ln/>
        </p:spPr>
        <p:txBody>
          <a:bodyPr/>
          <a:lstStyle>
            <a:lvl1pPr>
              <a:defRPr/>
            </a:lvl1pPr>
          </a:lstStyle>
          <a:p>
            <a:pPr>
              <a:defRPr/>
            </a:pPr>
            <a:endParaRPr lang="en-GB"/>
          </a:p>
        </p:txBody>
      </p:sp>
      <p:sp>
        <p:nvSpPr>
          <p:cNvPr id="5" name="Rectangle 5">
            <a:extLst>
              <a:ext uri="{FF2B5EF4-FFF2-40B4-BE49-F238E27FC236}">
                <a16:creationId xmlns:a16="http://schemas.microsoft.com/office/drawing/2014/main" id="{931BFE06-FB4A-E5AD-9DC6-1BE7C19AA8F3}"/>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6">
            <a:extLst>
              <a:ext uri="{FF2B5EF4-FFF2-40B4-BE49-F238E27FC236}">
                <a16:creationId xmlns:a16="http://schemas.microsoft.com/office/drawing/2014/main" id="{1FF94988-22CC-E4FF-1D47-594B8DE0B023}"/>
              </a:ext>
            </a:extLst>
          </p:cNvPr>
          <p:cNvSpPr>
            <a:spLocks noGrp="1" noChangeArrowheads="1"/>
          </p:cNvSpPr>
          <p:nvPr>
            <p:ph type="sldNum" sz="quarter" idx="12"/>
          </p:nvPr>
        </p:nvSpPr>
        <p:spPr>
          <a:ln/>
        </p:spPr>
        <p:txBody>
          <a:bodyPr/>
          <a:lstStyle>
            <a:lvl1pPr>
              <a:defRPr/>
            </a:lvl1pPr>
          </a:lstStyle>
          <a:p>
            <a:fld id="{753E35A8-09A4-694D-9109-43175D00BFD5}" type="slidenum">
              <a:rPr lang="en-GB" altLang="en-US"/>
              <a:pPr/>
              <a:t>‹#›</a:t>
            </a:fld>
            <a:endParaRPr lang="en-GB" altLang="en-US"/>
          </a:p>
        </p:txBody>
      </p:sp>
    </p:spTree>
    <p:extLst>
      <p:ext uri="{BB962C8B-B14F-4D97-AF65-F5344CB8AC3E}">
        <p14:creationId xmlns:p14="http://schemas.microsoft.com/office/powerpoint/2010/main" val="6929586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88D27030-C011-58A9-3C72-B4C08A54EE4E}"/>
              </a:ext>
            </a:extLst>
          </p:cNvPr>
          <p:cNvSpPr>
            <a:spLocks noGrp="1" noChangeArrowheads="1"/>
          </p:cNvSpPr>
          <p:nvPr>
            <p:ph type="dt" sz="half" idx="10"/>
          </p:nvPr>
        </p:nvSpPr>
        <p:spPr>
          <a:ln/>
        </p:spPr>
        <p:txBody>
          <a:bodyPr/>
          <a:lstStyle>
            <a:lvl1pPr>
              <a:defRPr/>
            </a:lvl1pPr>
          </a:lstStyle>
          <a:p>
            <a:pPr>
              <a:defRPr/>
            </a:pPr>
            <a:endParaRPr lang="en-GB"/>
          </a:p>
        </p:txBody>
      </p:sp>
      <p:sp>
        <p:nvSpPr>
          <p:cNvPr id="6" name="Rectangle 5">
            <a:extLst>
              <a:ext uri="{FF2B5EF4-FFF2-40B4-BE49-F238E27FC236}">
                <a16:creationId xmlns:a16="http://schemas.microsoft.com/office/drawing/2014/main" id="{1E9544DA-EB30-E63F-6BDC-7E7017C6DA20}"/>
              </a:ext>
            </a:extLst>
          </p:cNvPr>
          <p:cNvSpPr>
            <a:spLocks noGrp="1" noChangeArrowheads="1"/>
          </p:cNvSpPr>
          <p:nvPr>
            <p:ph type="ftr" sz="quarter" idx="11"/>
          </p:nvPr>
        </p:nvSpPr>
        <p:spPr>
          <a:ln/>
        </p:spPr>
        <p:txBody>
          <a:bodyPr/>
          <a:lstStyle>
            <a:lvl1pPr>
              <a:defRPr/>
            </a:lvl1pPr>
          </a:lstStyle>
          <a:p>
            <a:pPr>
              <a:defRPr/>
            </a:pPr>
            <a:endParaRPr lang="en-GB"/>
          </a:p>
        </p:txBody>
      </p:sp>
      <p:sp>
        <p:nvSpPr>
          <p:cNvPr id="7" name="Rectangle 6">
            <a:extLst>
              <a:ext uri="{FF2B5EF4-FFF2-40B4-BE49-F238E27FC236}">
                <a16:creationId xmlns:a16="http://schemas.microsoft.com/office/drawing/2014/main" id="{BD576771-EB77-3F08-F34E-EFE75A15CE9D}"/>
              </a:ext>
            </a:extLst>
          </p:cNvPr>
          <p:cNvSpPr>
            <a:spLocks noGrp="1" noChangeArrowheads="1"/>
          </p:cNvSpPr>
          <p:nvPr>
            <p:ph type="sldNum" sz="quarter" idx="12"/>
          </p:nvPr>
        </p:nvSpPr>
        <p:spPr>
          <a:ln/>
        </p:spPr>
        <p:txBody>
          <a:bodyPr/>
          <a:lstStyle>
            <a:lvl1pPr>
              <a:defRPr/>
            </a:lvl1pPr>
          </a:lstStyle>
          <a:p>
            <a:fld id="{EE99E7CD-98DF-3E49-8096-7154CC018F34}" type="slidenum">
              <a:rPr lang="en-GB" altLang="en-US"/>
              <a:pPr/>
              <a:t>‹#›</a:t>
            </a:fld>
            <a:endParaRPr lang="en-GB" altLang="en-US"/>
          </a:p>
        </p:txBody>
      </p:sp>
    </p:spTree>
    <p:extLst>
      <p:ext uri="{BB962C8B-B14F-4D97-AF65-F5344CB8AC3E}">
        <p14:creationId xmlns:p14="http://schemas.microsoft.com/office/powerpoint/2010/main" val="36497560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a:extLst>
              <a:ext uri="{FF2B5EF4-FFF2-40B4-BE49-F238E27FC236}">
                <a16:creationId xmlns:a16="http://schemas.microsoft.com/office/drawing/2014/main" id="{9C21DF8C-20F0-DD0A-D4A9-A1B37E43023F}"/>
              </a:ext>
            </a:extLst>
          </p:cNvPr>
          <p:cNvSpPr>
            <a:spLocks noGrp="1" noChangeArrowheads="1"/>
          </p:cNvSpPr>
          <p:nvPr>
            <p:ph type="dt" sz="half" idx="10"/>
          </p:nvPr>
        </p:nvSpPr>
        <p:spPr>
          <a:ln/>
        </p:spPr>
        <p:txBody>
          <a:bodyPr/>
          <a:lstStyle>
            <a:lvl1pPr>
              <a:defRPr/>
            </a:lvl1pPr>
          </a:lstStyle>
          <a:p>
            <a:pPr>
              <a:defRPr/>
            </a:pPr>
            <a:endParaRPr lang="en-GB"/>
          </a:p>
        </p:txBody>
      </p:sp>
      <p:sp>
        <p:nvSpPr>
          <p:cNvPr id="8" name="Rectangle 5">
            <a:extLst>
              <a:ext uri="{FF2B5EF4-FFF2-40B4-BE49-F238E27FC236}">
                <a16:creationId xmlns:a16="http://schemas.microsoft.com/office/drawing/2014/main" id="{7B2A6350-9CFB-F0F6-BB60-167E4E774EC3}"/>
              </a:ext>
            </a:extLst>
          </p:cNvPr>
          <p:cNvSpPr>
            <a:spLocks noGrp="1" noChangeArrowheads="1"/>
          </p:cNvSpPr>
          <p:nvPr>
            <p:ph type="ftr" sz="quarter" idx="11"/>
          </p:nvPr>
        </p:nvSpPr>
        <p:spPr>
          <a:ln/>
        </p:spPr>
        <p:txBody>
          <a:bodyPr/>
          <a:lstStyle>
            <a:lvl1pPr>
              <a:defRPr/>
            </a:lvl1pPr>
          </a:lstStyle>
          <a:p>
            <a:pPr>
              <a:defRPr/>
            </a:pPr>
            <a:endParaRPr lang="en-GB"/>
          </a:p>
        </p:txBody>
      </p:sp>
      <p:sp>
        <p:nvSpPr>
          <p:cNvPr id="9" name="Rectangle 6">
            <a:extLst>
              <a:ext uri="{FF2B5EF4-FFF2-40B4-BE49-F238E27FC236}">
                <a16:creationId xmlns:a16="http://schemas.microsoft.com/office/drawing/2014/main" id="{D41EC8E6-D81E-B01A-495B-BE8E0176B37F}"/>
              </a:ext>
            </a:extLst>
          </p:cNvPr>
          <p:cNvSpPr>
            <a:spLocks noGrp="1" noChangeArrowheads="1"/>
          </p:cNvSpPr>
          <p:nvPr>
            <p:ph type="sldNum" sz="quarter" idx="12"/>
          </p:nvPr>
        </p:nvSpPr>
        <p:spPr>
          <a:ln/>
        </p:spPr>
        <p:txBody>
          <a:bodyPr/>
          <a:lstStyle>
            <a:lvl1pPr>
              <a:defRPr/>
            </a:lvl1pPr>
          </a:lstStyle>
          <a:p>
            <a:fld id="{4EF84B7B-BF6F-6345-934A-E012A63C867F}" type="slidenum">
              <a:rPr lang="en-GB" altLang="en-US"/>
              <a:pPr/>
              <a:t>‹#›</a:t>
            </a:fld>
            <a:endParaRPr lang="en-GB" altLang="en-US"/>
          </a:p>
        </p:txBody>
      </p:sp>
    </p:spTree>
    <p:extLst>
      <p:ext uri="{BB962C8B-B14F-4D97-AF65-F5344CB8AC3E}">
        <p14:creationId xmlns:p14="http://schemas.microsoft.com/office/powerpoint/2010/main" val="18406022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a:extLst>
              <a:ext uri="{FF2B5EF4-FFF2-40B4-BE49-F238E27FC236}">
                <a16:creationId xmlns:a16="http://schemas.microsoft.com/office/drawing/2014/main" id="{600114B8-9E43-43DA-41EE-BA80E70AE599}"/>
              </a:ext>
            </a:extLst>
          </p:cNvPr>
          <p:cNvSpPr>
            <a:spLocks noGrp="1" noChangeArrowheads="1"/>
          </p:cNvSpPr>
          <p:nvPr>
            <p:ph type="dt" sz="half" idx="10"/>
          </p:nvPr>
        </p:nvSpPr>
        <p:spPr>
          <a:ln/>
        </p:spPr>
        <p:txBody>
          <a:bodyPr/>
          <a:lstStyle>
            <a:lvl1pPr>
              <a:defRPr/>
            </a:lvl1pPr>
          </a:lstStyle>
          <a:p>
            <a:pPr>
              <a:defRPr/>
            </a:pPr>
            <a:endParaRPr lang="en-GB"/>
          </a:p>
        </p:txBody>
      </p:sp>
      <p:sp>
        <p:nvSpPr>
          <p:cNvPr id="4" name="Rectangle 5">
            <a:extLst>
              <a:ext uri="{FF2B5EF4-FFF2-40B4-BE49-F238E27FC236}">
                <a16:creationId xmlns:a16="http://schemas.microsoft.com/office/drawing/2014/main" id="{435D506C-3C43-AB54-4252-101772AE44F2}"/>
              </a:ext>
            </a:extLst>
          </p:cNvPr>
          <p:cNvSpPr>
            <a:spLocks noGrp="1" noChangeArrowheads="1"/>
          </p:cNvSpPr>
          <p:nvPr>
            <p:ph type="ftr" sz="quarter" idx="11"/>
          </p:nvPr>
        </p:nvSpPr>
        <p:spPr>
          <a:ln/>
        </p:spPr>
        <p:txBody>
          <a:bodyPr/>
          <a:lstStyle>
            <a:lvl1pPr>
              <a:defRPr/>
            </a:lvl1pPr>
          </a:lstStyle>
          <a:p>
            <a:pPr>
              <a:defRPr/>
            </a:pPr>
            <a:endParaRPr lang="en-GB"/>
          </a:p>
        </p:txBody>
      </p:sp>
      <p:sp>
        <p:nvSpPr>
          <p:cNvPr id="5" name="Rectangle 6">
            <a:extLst>
              <a:ext uri="{FF2B5EF4-FFF2-40B4-BE49-F238E27FC236}">
                <a16:creationId xmlns:a16="http://schemas.microsoft.com/office/drawing/2014/main" id="{74728233-4230-A450-9E41-A6A58928C092}"/>
              </a:ext>
            </a:extLst>
          </p:cNvPr>
          <p:cNvSpPr>
            <a:spLocks noGrp="1" noChangeArrowheads="1"/>
          </p:cNvSpPr>
          <p:nvPr>
            <p:ph type="sldNum" sz="quarter" idx="12"/>
          </p:nvPr>
        </p:nvSpPr>
        <p:spPr>
          <a:ln/>
        </p:spPr>
        <p:txBody>
          <a:bodyPr/>
          <a:lstStyle>
            <a:lvl1pPr>
              <a:defRPr/>
            </a:lvl1pPr>
          </a:lstStyle>
          <a:p>
            <a:fld id="{12861CED-AB00-D64D-9536-1F61CCF3F7E0}" type="slidenum">
              <a:rPr lang="en-GB" altLang="en-US"/>
              <a:pPr/>
              <a:t>‹#›</a:t>
            </a:fld>
            <a:endParaRPr lang="en-GB" altLang="en-US"/>
          </a:p>
        </p:txBody>
      </p:sp>
    </p:spTree>
    <p:extLst>
      <p:ext uri="{BB962C8B-B14F-4D97-AF65-F5344CB8AC3E}">
        <p14:creationId xmlns:p14="http://schemas.microsoft.com/office/powerpoint/2010/main" val="2731185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C305DCF3-2EB6-265B-DC96-5D5394A36AFD}"/>
              </a:ext>
            </a:extLst>
          </p:cNvPr>
          <p:cNvSpPr>
            <a:spLocks noGrp="1" noChangeArrowheads="1"/>
          </p:cNvSpPr>
          <p:nvPr>
            <p:ph type="dt" sz="half" idx="10"/>
          </p:nvPr>
        </p:nvSpPr>
        <p:spPr>
          <a:ln/>
        </p:spPr>
        <p:txBody>
          <a:bodyPr/>
          <a:lstStyle>
            <a:lvl1pPr>
              <a:defRPr/>
            </a:lvl1pPr>
          </a:lstStyle>
          <a:p>
            <a:pPr>
              <a:defRPr/>
            </a:pPr>
            <a:endParaRPr lang="en-GB"/>
          </a:p>
        </p:txBody>
      </p:sp>
      <p:sp>
        <p:nvSpPr>
          <p:cNvPr id="3" name="Rectangle 5">
            <a:extLst>
              <a:ext uri="{FF2B5EF4-FFF2-40B4-BE49-F238E27FC236}">
                <a16:creationId xmlns:a16="http://schemas.microsoft.com/office/drawing/2014/main" id="{C6599353-8928-4972-3540-361835188DD9}"/>
              </a:ext>
            </a:extLst>
          </p:cNvPr>
          <p:cNvSpPr>
            <a:spLocks noGrp="1" noChangeArrowheads="1"/>
          </p:cNvSpPr>
          <p:nvPr>
            <p:ph type="ftr" sz="quarter" idx="11"/>
          </p:nvPr>
        </p:nvSpPr>
        <p:spPr>
          <a:ln/>
        </p:spPr>
        <p:txBody>
          <a:bodyPr/>
          <a:lstStyle>
            <a:lvl1pPr>
              <a:defRPr/>
            </a:lvl1pPr>
          </a:lstStyle>
          <a:p>
            <a:pPr>
              <a:defRPr/>
            </a:pPr>
            <a:endParaRPr lang="en-GB"/>
          </a:p>
        </p:txBody>
      </p:sp>
      <p:sp>
        <p:nvSpPr>
          <p:cNvPr id="4" name="Rectangle 6">
            <a:extLst>
              <a:ext uri="{FF2B5EF4-FFF2-40B4-BE49-F238E27FC236}">
                <a16:creationId xmlns:a16="http://schemas.microsoft.com/office/drawing/2014/main" id="{F3080AA0-7736-64CA-C2D2-6E3FA2EE15D1}"/>
              </a:ext>
            </a:extLst>
          </p:cNvPr>
          <p:cNvSpPr>
            <a:spLocks noGrp="1" noChangeArrowheads="1"/>
          </p:cNvSpPr>
          <p:nvPr>
            <p:ph type="sldNum" sz="quarter" idx="12"/>
          </p:nvPr>
        </p:nvSpPr>
        <p:spPr>
          <a:ln/>
        </p:spPr>
        <p:txBody>
          <a:bodyPr/>
          <a:lstStyle>
            <a:lvl1pPr>
              <a:defRPr/>
            </a:lvl1pPr>
          </a:lstStyle>
          <a:p>
            <a:fld id="{12080680-7BAE-1A48-8CB0-9AEBD98B7BD3}" type="slidenum">
              <a:rPr lang="en-GB" altLang="en-US"/>
              <a:pPr/>
              <a:t>‹#›</a:t>
            </a:fld>
            <a:endParaRPr lang="en-GB" altLang="en-US"/>
          </a:p>
        </p:txBody>
      </p:sp>
    </p:spTree>
    <p:extLst>
      <p:ext uri="{BB962C8B-B14F-4D97-AF65-F5344CB8AC3E}">
        <p14:creationId xmlns:p14="http://schemas.microsoft.com/office/powerpoint/2010/main" val="3472518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igh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dirty="0"/>
              <a:t>Click to edit Master title style</a:t>
            </a:r>
            <a:endParaRPr lang="en-GB" dirty="0"/>
          </a:p>
        </p:txBody>
      </p:sp>
      <p:sp>
        <p:nvSpPr>
          <p:cNvPr id="3" name="Content Placeholder 2"/>
          <p:cNvSpPr>
            <a:spLocks noGrp="1"/>
          </p:cNvSpPr>
          <p:nvPr>
            <p:ph idx="1"/>
          </p:nvPr>
        </p:nvSpPr>
        <p:spPr/>
        <p:txBody>
          <a:bodyPr/>
          <a:lstStyle>
            <a:lvl1pPr algn="r">
              <a:defRPr>
                <a:solidFill>
                  <a:schemeClr val="tx1"/>
                </a:solidFill>
              </a:defRPr>
            </a:lvl1pPr>
            <a:lvl2pPr algn="r">
              <a:defRPr>
                <a:solidFill>
                  <a:schemeClr val="tx1"/>
                </a:solidFill>
              </a:defRPr>
            </a:lvl2pPr>
            <a:lvl3pPr algn="r">
              <a:defRPr>
                <a:solidFill>
                  <a:schemeClr val="tx1"/>
                </a:solidFill>
              </a:defRPr>
            </a:lvl3pPr>
            <a:lvl4pPr algn="r">
              <a:defRPr>
                <a:solidFill>
                  <a:schemeClr val="tx1"/>
                </a:solidFill>
              </a:defRPr>
            </a:lvl4pPr>
            <a:lvl5pPr alg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Rectangle 4">
            <a:extLst>
              <a:ext uri="{FF2B5EF4-FFF2-40B4-BE49-F238E27FC236}">
                <a16:creationId xmlns:a16="http://schemas.microsoft.com/office/drawing/2014/main" id="{D8EEC73F-97CF-A213-C0D1-6398B3618C54}"/>
              </a:ext>
            </a:extLst>
          </p:cNvPr>
          <p:cNvSpPr>
            <a:spLocks noGrp="1" noChangeArrowheads="1"/>
          </p:cNvSpPr>
          <p:nvPr>
            <p:ph type="dt" sz="half" idx="10"/>
          </p:nvPr>
        </p:nvSpPr>
        <p:spPr>
          <a:ln/>
        </p:spPr>
        <p:txBody>
          <a:bodyPr/>
          <a:lstStyle>
            <a:lvl1pPr>
              <a:defRPr/>
            </a:lvl1pPr>
          </a:lstStyle>
          <a:p>
            <a:pPr>
              <a:defRPr/>
            </a:pPr>
            <a:endParaRPr lang="en-GB"/>
          </a:p>
        </p:txBody>
      </p:sp>
      <p:sp>
        <p:nvSpPr>
          <p:cNvPr id="5" name="Rectangle 5">
            <a:extLst>
              <a:ext uri="{FF2B5EF4-FFF2-40B4-BE49-F238E27FC236}">
                <a16:creationId xmlns:a16="http://schemas.microsoft.com/office/drawing/2014/main" id="{99976F34-4DC2-6A39-6436-818BFE72E29F}"/>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6">
            <a:extLst>
              <a:ext uri="{FF2B5EF4-FFF2-40B4-BE49-F238E27FC236}">
                <a16:creationId xmlns:a16="http://schemas.microsoft.com/office/drawing/2014/main" id="{E61DEF2A-C63B-1DDE-C067-58C628297D63}"/>
              </a:ext>
            </a:extLst>
          </p:cNvPr>
          <p:cNvSpPr>
            <a:spLocks noGrp="1" noChangeArrowheads="1"/>
          </p:cNvSpPr>
          <p:nvPr>
            <p:ph type="sldNum" sz="quarter" idx="12"/>
          </p:nvPr>
        </p:nvSpPr>
        <p:spPr>
          <a:ln/>
        </p:spPr>
        <p:txBody>
          <a:bodyPr/>
          <a:lstStyle>
            <a:lvl1pPr>
              <a:defRPr/>
            </a:lvl1pPr>
          </a:lstStyle>
          <a:p>
            <a:fld id="{2F922ABA-390C-C549-83CD-768199660D33}" type="slidenum">
              <a:rPr lang="en-GB" altLang="en-US"/>
              <a:pPr/>
              <a:t>‹#›</a:t>
            </a:fld>
            <a:endParaRPr lang="en-GB" altLang="en-US"/>
          </a:p>
        </p:txBody>
      </p:sp>
    </p:spTree>
    <p:extLst>
      <p:ext uri="{BB962C8B-B14F-4D97-AF65-F5344CB8AC3E}">
        <p14:creationId xmlns:p14="http://schemas.microsoft.com/office/powerpoint/2010/main" val="5828630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5BE9FC34-13E1-6D61-E878-6AED29F6A79F}"/>
              </a:ext>
            </a:extLst>
          </p:cNvPr>
          <p:cNvSpPr>
            <a:spLocks noGrp="1" noChangeArrowheads="1"/>
          </p:cNvSpPr>
          <p:nvPr>
            <p:ph type="dt" sz="half" idx="10"/>
          </p:nvPr>
        </p:nvSpPr>
        <p:spPr>
          <a:ln/>
        </p:spPr>
        <p:txBody>
          <a:bodyPr/>
          <a:lstStyle>
            <a:lvl1pPr>
              <a:defRPr/>
            </a:lvl1pPr>
          </a:lstStyle>
          <a:p>
            <a:pPr>
              <a:defRPr/>
            </a:pPr>
            <a:endParaRPr lang="en-GB"/>
          </a:p>
        </p:txBody>
      </p:sp>
      <p:sp>
        <p:nvSpPr>
          <p:cNvPr id="6" name="Rectangle 5">
            <a:extLst>
              <a:ext uri="{FF2B5EF4-FFF2-40B4-BE49-F238E27FC236}">
                <a16:creationId xmlns:a16="http://schemas.microsoft.com/office/drawing/2014/main" id="{E219B722-17D3-BB98-5330-3150D6CFF2CC}"/>
              </a:ext>
            </a:extLst>
          </p:cNvPr>
          <p:cNvSpPr>
            <a:spLocks noGrp="1" noChangeArrowheads="1"/>
          </p:cNvSpPr>
          <p:nvPr>
            <p:ph type="ftr" sz="quarter" idx="11"/>
          </p:nvPr>
        </p:nvSpPr>
        <p:spPr>
          <a:ln/>
        </p:spPr>
        <p:txBody>
          <a:bodyPr/>
          <a:lstStyle>
            <a:lvl1pPr>
              <a:defRPr/>
            </a:lvl1pPr>
          </a:lstStyle>
          <a:p>
            <a:pPr>
              <a:defRPr/>
            </a:pPr>
            <a:endParaRPr lang="en-GB"/>
          </a:p>
        </p:txBody>
      </p:sp>
      <p:sp>
        <p:nvSpPr>
          <p:cNvPr id="7" name="Rectangle 6">
            <a:extLst>
              <a:ext uri="{FF2B5EF4-FFF2-40B4-BE49-F238E27FC236}">
                <a16:creationId xmlns:a16="http://schemas.microsoft.com/office/drawing/2014/main" id="{BB4C3C76-23F7-6BA1-E29C-A9B4C6F95E6C}"/>
              </a:ext>
            </a:extLst>
          </p:cNvPr>
          <p:cNvSpPr>
            <a:spLocks noGrp="1" noChangeArrowheads="1"/>
          </p:cNvSpPr>
          <p:nvPr>
            <p:ph type="sldNum" sz="quarter" idx="12"/>
          </p:nvPr>
        </p:nvSpPr>
        <p:spPr>
          <a:ln/>
        </p:spPr>
        <p:txBody>
          <a:bodyPr/>
          <a:lstStyle>
            <a:lvl1pPr>
              <a:defRPr/>
            </a:lvl1pPr>
          </a:lstStyle>
          <a:p>
            <a:fld id="{77112335-D2D1-3B44-8520-AFC97BCBC948}" type="slidenum">
              <a:rPr lang="en-GB" altLang="en-US"/>
              <a:pPr/>
              <a:t>‹#›</a:t>
            </a:fld>
            <a:endParaRPr lang="en-GB" altLang="en-US"/>
          </a:p>
        </p:txBody>
      </p:sp>
    </p:spTree>
    <p:extLst>
      <p:ext uri="{BB962C8B-B14F-4D97-AF65-F5344CB8AC3E}">
        <p14:creationId xmlns:p14="http://schemas.microsoft.com/office/powerpoint/2010/main" val="37963730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1390C336-6901-BB6C-CCCF-8B60DD676729}"/>
              </a:ext>
            </a:extLst>
          </p:cNvPr>
          <p:cNvSpPr>
            <a:spLocks noGrp="1" noChangeArrowheads="1"/>
          </p:cNvSpPr>
          <p:nvPr>
            <p:ph type="dt" sz="half" idx="10"/>
          </p:nvPr>
        </p:nvSpPr>
        <p:spPr>
          <a:ln/>
        </p:spPr>
        <p:txBody>
          <a:bodyPr/>
          <a:lstStyle>
            <a:lvl1pPr>
              <a:defRPr/>
            </a:lvl1pPr>
          </a:lstStyle>
          <a:p>
            <a:pPr>
              <a:defRPr/>
            </a:pPr>
            <a:endParaRPr lang="en-GB"/>
          </a:p>
        </p:txBody>
      </p:sp>
      <p:sp>
        <p:nvSpPr>
          <p:cNvPr id="6" name="Rectangle 5">
            <a:extLst>
              <a:ext uri="{FF2B5EF4-FFF2-40B4-BE49-F238E27FC236}">
                <a16:creationId xmlns:a16="http://schemas.microsoft.com/office/drawing/2014/main" id="{7AA13C88-3D0B-194A-B20E-16A5BF84677C}"/>
              </a:ext>
            </a:extLst>
          </p:cNvPr>
          <p:cNvSpPr>
            <a:spLocks noGrp="1" noChangeArrowheads="1"/>
          </p:cNvSpPr>
          <p:nvPr>
            <p:ph type="ftr" sz="quarter" idx="11"/>
          </p:nvPr>
        </p:nvSpPr>
        <p:spPr>
          <a:ln/>
        </p:spPr>
        <p:txBody>
          <a:bodyPr/>
          <a:lstStyle>
            <a:lvl1pPr>
              <a:defRPr/>
            </a:lvl1pPr>
          </a:lstStyle>
          <a:p>
            <a:pPr>
              <a:defRPr/>
            </a:pPr>
            <a:endParaRPr lang="en-GB"/>
          </a:p>
        </p:txBody>
      </p:sp>
      <p:sp>
        <p:nvSpPr>
          <p:cNvPr id="7" name="Rectangle 6">
            <a:extLst>
              <a:ext uri="{FF2B5EF4-FFF2-40B4-BE49-F238E27FC236}">
                <a16:creationId xmlns:a16="http://schemas.microsoft.com/office/drawing/2014/main" id="{34371FE5-80A5-46C6-9719-F0BA50C223D7}"/>
              </a:ext>
            </a:extLst>
          </p:cNvPr>
          <p:cNvSpPr>
            <a:spLocks noGrp="1" noChangeArrowheads="1"/>
          </p:cNvSpPr>
          <p:nvPr>
            <p:ph type="sldNum" sz="quarter" idx="12"/>
          </p:nvPr>
        </p:nvSpPr>
        <p:spPr>
          <a:ln/>
        </p:spPr>
        <p:txBody>
          <a:bodyPr/>
          <a:lstStyle>
            <a:lvl1pPr>
              <a:defRPr/>
            </a:lvl1pPr>
          </a:lstStyle>
          <a:p>
            <a:fld id="{4659755D-C2A5-A245-9CB0-86321CF3E2AE}" type="slidenum">
              <a:rPr lang="en-GB" altLang="en-US"/>
              <a:pPr/>
              <a:t>‹#›</a:t>
            </a:fld>
            <a:endParaRPr lang="en-GB" altLang="en-US"/>
          </a:p>
        </p:txBody>
      </p:sp>
    </p:spTree>
    <p:extLst>
      <p:ext uri="{BB962C8B-B14F-4D97-AF65-F5344CB8AC3E}">
        <p14:creationId xmlns:p14="http://schemas.microsoft.com/office/powerpoint/2010/main" val="9889929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7303DD20-0ED5-CF6B-BB52-AE7900A4CF9D}"/>
              </a:ext>
            </a:extLst>
          </p:cNvPr>
          <p:cNvSpPr>
            <a:spLocks noGrp="1" noChangeArrowheads="1"/>
          </p:cNvSpPr>
          <p:nvPr>
            <p:ph type="dt" sz="half" idx="10"/>
          </p:nvPr>
        </p:nvSpPr>
        <p:spPr>
          <a:ln/>
        </p:spPr>
        <p:txBody>
          <a:bodyPr/>
          <a:lstStyle>
            <a:lvl1pPr>
              <a:defRPr/>
            </a:lvl1pPr>
          </a:lstStyle>
          <a:p>
            <a:pPr>
              <a:defRPr/>
            </a:pPr>
            <a:endParaRPr lang="en-GB"/>
          </a:p>
        </p:txBody>
      </p:sp>
      <p:sp>
        <p:nvSpPr>
          <p:cNvPr id="5" name="Rectangle 5">
            <a:extLst>
              <a:ext uri="{FF2B5EF4-FFF2-40B4-BE49-F238E27FC236}">
                <a16:creationId xmlns:a16="http://schemas.microsoft.com/office/drawing/2014/main" id="{B5D1FFEB-A2CA-217F-B564-D3932A55D0FB}"/>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6">
            <a:extLst>
              <a:ext uri="{FF2B5EF4-FFF2-40B4-BE49-F238E27FC236}">
                <a16:creationId xmlns:a16="http://schemas.microsoft.com/office/drawing/2014/main" id="{12AC5F26-C895-4990-3260-7031D7778A25}"/>
              </a:ext>
            </a:extLst>
          </p:cNvPr>
          <p:cNvSpPr>
            <a:spLocks noGrp="1" noChangeArrowheads="1"/>
          </p:cNvSpPr>
          <p:nvPr>
            <p:ph type="sldNum" sz="quarter" idx="12"/>
          </p:nvPr>
        </p:nvSpPr>
        <p:spPr>
          <a:ln/>
        </p:spPr>
        <p:txBody>
          <a:bodyPr/>
          <a:lstStyle>
            <a:lvl1pPr>
              <a:defRPr/>
            </a:lvl1pPr>
          </a:lstStyle>
          <a:p>
            <a:fld id="{9E63BD81-1697-E74A-A096-FDE8F1F86DD8}" type="slidenum">
              <a:rPr lang="en-GB" altLang="en-US"/>
              <a:pPr/>
              <a:t>‹#›</a:t>
            </a:fld>
            <a:endParaRPr lang="en-GB" altLang="en-US"/>
          </a:p>
        </p:txBody>
      </p:sp>
    </p:spTree>
    <p:extLst>
      <p:ext uri="{BB962C8B-B14F-4D97-AF65-F5344CB8AC3E}">
        <p14:creationId xmlns:p14="http://schemas.microsoft.com/office/powerpoint/2010/main" val="35228000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C4384363-EFB6-3521-23D3-94791596B407}"/>
              </a:ext>
            </a:extLst>
          </p:cNvPr>
          <p:cNvSpPr>
            <a:spLocks noGrp="1" noChangeArrowheads="1"/>
          </p:cNvSpPr>
          <p:nvPr>
            <p:ph type="dt" sz="half" idx="10"/>
          </p:nvPr>
        </p:nvSpPr>
        <p:spPr>
          <a:ln/>
        </p:spPr>
        <p:txBody>
          <a:bodyPr/>
          <a:lstStyle>
            <a:lvl1pPr>
              <a:defRPr/>
            </a:lvl1pPr>
          </a:lstStyle>
          <a:p>
            <a:pPr>
              <a:defRPr/>
            </a:pPr>
            <a:endParaRPr lang="en-GB"/>
          </a:p>
        </p:txBody>
      </p:sp>
      <p:sp>
        <p:nvSpPr>
          <p:cNvPr id="5" name="Rectangle 5">
            <a:extLst>
              <a:ext uri="{FF2B5EF4-FFF2-40B4-BE49-F238E27FC236}">
                <a16:creationId xmlns:a16="http://schemas.microsoft.com/office/drawing/2014/main" id="{4110F393-B4BA-0AA4-77E6-371EB0F38618}"/>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6">
            <a:extLst>
              <a:ext uri="{FF2B5EF4-FFF2-40B4-BE49-F238E27FC236}">
                <a16:creationId xmlns:a16="http://schemas.microsoft.com/office/drawing/2014/main" id="{001B8542-E886-380C-23BF-5645128F2242}"/>
              </a:ext>
            </a:extLst>
          </p:cNvPr>
          <p:cNvSpPr>
            <a:spLocks noGrp="1" noChangeArrowheads="1"/>
          </p:cNvSpPr>
          <p:nvPr>
            <p:ph type="sldNum" sz="quarter" idx="12"/>
          </p:nvPr>
        </p:nvSpPr>
        <p:spPr>
          <a:ln/>
        </p:spPr>
        <p:txBody>
          <a:bodyPr/>
          <a:lstStyle>
            <a:lvl1pPr>
              <a:defRPr/>
            </a:lvl1pPr>
          </a:lstStyle>
          <a:p>
            <a:fld id="{8BBC4497-5D87-6444-97C9-B853A3408C4B}" type="slidenum">
              <a:rPr lang="en-GB" altLang="en-US"/>
              <a:pPr/>
              <a:t>‹#›</a:t>
            </a:fld>
            <a:endParaRPr lang="en-GB" altLang="en-US"/>
          </a:p>
        </p:txBody>
      </p:sp>
    </p:spTree>
    <p:extLst>
      <p:ext uri="{BB962C8B-B14F-4D97-AF65-F5344CB8AC3E}">
        <p14:creationId xmlns:p14="http://schemas.microsoft.com/office/powerpoint/2010/main" val="17026334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GB"/>
          </a:p>
        </p:txBody>
      </p:sp>
      <p:sp>
        <p:nvSpPr>
          <p:cNvPr id="3" name="Table Placeholder 2"/>
          <p:cNvSpPr>
            <a:spLocks noGrp="1"/>
          </p:cNvSpPr>
          <p:nvPr>
            <p:ph type="tbl" idx="1"/>
          </p:nvPr>
        </p:nvSpPr>
        <p:spPr>
          <a:xfrm>
            <a:off x="457200" y="1600200"/>
            <a:ext cx="8229600" cy="4525963"/>
          </a:xfrm>
        </p:spPr>
        <p:txBody>
          <a:bodyPr/>
          <a:lstStyle/>
          <a:p>
            <a:pPr lvl="0"/>
            <a:endParaRPr lang="en-GB" noProof="0"/>
          </a:p>
        </p:txBody>
      </p:sp>
      <p:sp>
        <p:nvSpPr>
          <p:cNvPr id="4" name="Rectangle 4">
            <a:extLst>
              <a:ext uri="{FF2B5EF4-FFF2-40B4-BE49-F238E27FC236}">
                <a16:creationId xmlns:a16="http://schemas.microsoft.com/office/drawing/2014/main" id="{D7C175A2-4665-F163-A337-7DD4DFEFC6FC}"/>
              </a:ext>
            </a:extLst>
          </p:cNvPr>
          <p:cNvSpPr>
            <a:spLocks noGrp="1" noChangeArrowheads="1"/>
          </p:cNvSpPr>
          <p:nvPr>
            <p:ph type="dt" sz="half" idx="10"/>
          </p:nvPr>
        </p:nvSpPr>
        <p:spPr>
          <a:ln/>
        </p:spPr>
        <p:txBody>
          <a:bodyPr/>
          <a:lstStyle>
            <a:lvl1pPr>
              <a:defRPr/>
            </a:lvl1pPr>
          </a:lstStyle>
          <a:p>
            <a:pPr>
              <a:defRPr/>
            </a:pPr>
            <a:endParaRPr lang="en-GB"/>
          </a:p>
        </p:txBody>
      </p:sp>
      <p:sp>
        <p:nvSpPr>
          <p:cNvPr id="5" name="Rectangle 5">
            <a:extLst>
              <a:ext uri="{FF2B5EF4-FFF2-40B4-BE49-F238E27FC236}">
                <a16:creationId xmlns:a16="http://schemas.microsoft.com/office/drawing/2014/main" id="{793ADD90-2AA8-36E8-42DA-4A1CB0CFEB68}"/>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6">
            <a:extLst>
              <a:ext uri="{FF2B5EF4-FFF2-40B4-BE49-F238E27FC236}">
                <a16:creationId xmlns:a16="http://schemas.microsoft.com/office/drawing/2014/main" id="{89586576-DE11-F2C3-EF39-A8FC4BCA1B33}"/>
              </a:ext>
            </a:extLst>
          </p:cNvPr>
          <p:cNvSpPr>
            <a:spLocks noGrp="1" noChangeArrowheads="1"/>
          </p:cNvSpPr>
          <p:nvPr>
            <p:ph type="sldNum" sz="quarter" idx="12"/>
          </p:nvPr>
        </p:nvSpPr>
        <p:spPr>
          <a:ln/>
        </p:spPr>
        <p:txBody>
          <a:bodyPr/>
          <a:lstStyle>
            <a:lvl1pPr>
              <a:defRPr/>
            </a:lvl1pPr>
          </a:lstStyle>
          <a:p>
            <a:fld id="{7103F950-6CD2-5D40-BC1B-5E18DC68794E}" type="slidenum">
              <a:rPr lang="en-GB" altLang="en-US"/>
              <a:pPr/>
              <a:t>‹#›</a:t>
            </a:fld>
            <a:endParaRPr lang="en-GB" altLang="en-US"/>
          </a:p>
        </p:txBody>
      </p:sp>
    </p:spTree>
    <p:extLst>
      <p:ext uri="{BB962C8B-B14F-4D97-AF65-F5344CB8AC3E}">
        <p14:creationId xmlns:p14="http://schemas.microsoft.com/office/powerpoint/2010/main" val="11082678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D9EE537D-7FF3-BA07-4D29-2D2827E11361}"/>
              </a:ext>
            </a:extLst>
          </p:cNvPr>
          <p:cNvSpPr>
            <a:spLocks noGrp="1" noChangeArrowheads="1"/>
          </p:cNvSpPr>
          <p:nvPr>
            <p:ph type="dt" sz="half" idx="10"/>
          </p:nvPr>
        </p:nvSpPr>
        <p:spPr>
          <a:ln/>
        </p:spPr>
        <p:txBody>
          <a:bodyPr/>
          <a:lstStyle>
            <a:lvl1pPr>
              <a:defRPr/>
            </a:lvl1pPr>
          </a:lstStyle>
          <a:p>
            <a:pPr>
              <a:defRPr/>
            </a:pPr>
            <a:endParaRPr lang="en-GB"/>
          </a:p>
        </p:txBody>
      </p:sp>
      <p:sp>
        <p:nvSpPr>
          <p:cNvPr id="6" name="Rectangle 5">
            <a:extLst>
              <a:ext uri="{FF2B5EF4-FFF2-40B4-BE49-F238E27FC236}">
                <a16:creationId xmlns:a16="http://schemas.microsoft.com/office/drawing/2014/main" id="{FFC5BD4F-222C-0D0C-3D9E-60E35022D4C3}"/>
              </a:ext>
            </a:extLst>
          </p:cNvPr>
          <p:cNvSpPr>
            <a:spLocks noGrp="1" noChangeArrowheads="1"/>
          </p:cNvSpPr>
          <p:nvPr>
            <p:ph type="ftr" sz="quarter" idx="11"/>
          </p:nvPr>
        </p:nvSpPr>
        <p:spPr>
          <a:ln/>
        </p:spPr>
        <p:txBody>
          <a:bodyPr/>
          <a:lstStyle>
            <a:lvl1pPr>
              <a:defRPr/>
            </a:lvl1pPr>
          </a:lstStyle>
          <a:p>
            <a:pPr>
              <a:defRPr/>
            </a:pPr>
            <a:endParaRPr lang="en-GB"/>
          </a:p>
        </p:txBody>
      </p:sp>
      <p:sp>
        <p:nvSpPr>
          <p:cNvPr id="7" name="Rectangle 6">
            <a:extLst>
              <a:ext uri="{FF2B5EF4-FFF2-40B4-BE49-F238E27FC236}">
                <a16:creationId xmlns:a16="http://schemas.microsoft.com/office/drawing/2014/main" id="{90FED7CF-22AF-E933-F40B-0831C3078616}"/>
              </a:ext>
            </a:extLst>
          </p:cNvPr>
          <p:cNvSpPr>
            <a:spLocks noGrp="1" noChangeArrowheads="1"/>
          </p:cNvSpPr>
          <p:nvPr>
            <p:ph type="sldNum" sz="quarter" idx="12"/>
          </p:nvPr>
        </p:nvSpPr>
        <p:spPr>
          <a:ln/>
        </p:spPr>
        <p:txBody>
          <a:bodyPr/>
          <a:lstStyle>
            <a:lvl1pPr>
              <a:defRPr/>
            </a:lvl1pPr>
          </a:lstStyle>
          <a:p>
            <a:fld id="{FC1022E8-7864-7F4B-A263-C5F4F541D229}" type="slidenum">
              <a:rPr lang="en-GB" altLang="en-US"/>
              <a:pPr/>
              <a:t>‹#›</a:t>
            </a:fld>
            <a:endParaRPr lang="en-GB" altLang="en-US"/>
          </a:p>
        </p:txBody>
      </p:sp>
    </p:spTree>
    <p:extLst>
      <p:ext uri="{BB962C8B-B14F-4D97-AF65-F5344CB8AC3E}">
        <p14:creationId xmlns:p14="http://schemas.microsoft.com/office/powerpoint/2010/main" val="3562946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Right Slide">
    <p:spTree>
      <p:nvGrpSpPr>
        <p:cNvPr id="1" name=""/>
        <p:cNvGrpSpPr/>
        <p:nvPr/>
      </p:nvGrpSpPr>
      <p:grpSpPr>
        <a:xfrm>
          <a:off x="0" y="0"/>
          <a:ext cx="0" cy="0"/>
          <a:chOff x="0" y="0"/>
          <a:chExt cx="0" cy="0"/>
        </a:xfrm>
      </p:grpSpPr>
      <p:pic>
        <p:nvPicPr>
          <p:cNvPr id="4" name="Picture 1">
            <a:extLst>
              <a:ext uri="{FF2B5EF4-FFF2-40B4-BE49-F238E27FC236}">
                <a16:creationId xmlns:a16="http://schemas.microsoft.com/office/drawing/2014/main" id="{6AEE42E5-C6DC-8CDF-826E-A25E5BF5630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lgn="r">
              <a:defRPr/>
            </a:lvl1pPr>
          </a:lstStyle>
          <a:p>
            <a:r>
              <a:rPr lang="en-US" dirty="0"/>
              <a:t>Click to edit Master title style</a:t>
            </a:r>
            <a:endParaRPr lang="en-GB" dirty="0"/>
          </a:p>
        </p:txBody>
      </p:sp>
      <p:sp>
        <p:nvSpPr>
          <p:cNvPr id="3" name="Content Placeholder 2"/>
          <p:cNvSpPr>
            <a:spLocks noGrp="1"/>
          </p:cNvSpPr>
          <p:nvPr>
            <p:ph idx="1"/>
          </p:nvPr>
        </p:nvSpPr>
        <p:spPr/>
        <p:txBody>
          <a:bodyPr/>
          <a:lstStyle>
            <a:lvl1pPr algn="r">
              <a:defRPr>
                <a:solidFill>
                  <a:schemeClr val="tx1"/>
                </a:solidFill>
              </a:defRPr>
            </a:lvl1pPr>
            <a:lvl2pPr algn="r">
              <a:defRPr>
                <a:solidFill>
                  <a:schemeClr val="tx1"/>
                </a:solidFill>
              </a:defRPr>
            </a:lvl2pPr>
            <a:lvl3pPr algn="r">
              <a:defRPr>
                <a:solidFill>
                  <a:schemeClr val="tx1"/>
                </a:solidFill>
              </a:defRPr>
            </a:lvl3pPr>
            <a:lvl4pPr algn="r">
              <a:defRPr>
                <a:solidFill>
                  <a:schemeClr val="tx1"/>
                </a:solidFill>
              </a:defRPr>
            </a:lvl4pPr>
            <a:lvl5pPr alg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Date Placeholder 4">
            <a:extLst>
              <a:ext uri="{FF2B5EF4-FFF2-40B4-BE49-F238E27FC236}">
                <a16:creationId xmlns:a16="http://schemas.microsoft.com/office/drawing/2014/main" id="{99B3F387-E82D-C8D4-197B-E9975ED2338E}"/>
              </a:ext>
            </a:extLst>
          </p:cNvPr>
          <p:cNvSpPr>
            <a:spLocks noGrp="1" noChangeArrowheads="1"/>
          </p:cNvSpPr>
          <p:nvPr>
            <p:ph type="dt" sz="half" idx="10"/>
          </p:nvPr>
        </p:nvSpPr>
        <p:spPr/>
        <p:txBody>
          <a:bodyPr/>
          <a:lstStyle>
            <a:lvl1pPr>
              <a:defRPr/>
            </a:lvl1pPr>
          </a:lstStyle>
          <a:p>
            <a:pPr>
              <a:defRPr/>
            </a:pPr>
            <a:endParaRPr lang="en-GB"/>
          </a:p>
        </p:txBody>
      </p:sp>
      <p:sp>
        <p:nvSpPr>
          <p:cNvPr id="6" name="Footer Placeholder 5">
            <a:extLst>
              <a:ext uri="{FF2B5EF4-FFF2-40B4-BE49-F238E27FC236}">
                <a16:creationId xmlns:a16="http://schemas.microsoft.com/office/drawing/2014/main" id="{896FAC40-4E64-5DA3-720B-48E5E4263496}"/>
              </a:ext>
            </a:extLst>
          </p:cNvPr>
          <p:cNvSpPr>
            <a:spLocks noGrp="1" noChangeArrowheads="1"/>
          </p:cNvSpPr>
          <p:nvPr>
            <p:ph type="ftr" sz="quarter" idx="11"/>
          </p:nvPr>
        </p:nvSpPr>
        <p:spPr/>
        <p:txBody>
          <a:bodyPr/>
          <a:lstStyle>
            <a:lvl1pPr>
              <a:defRPr/>
            </a:lvl1pPr>
          </a:lstStyle>
          <a:p>
            <a:pPr>
              <a:defRPr/>
            </a:pPr>
            <a:endParaRPr lang="en-GB"/>
          </a:p>
        </p:txBody>
      </p:sp>
      <p:sp>
        <p:nvSpPr>
          <p:cNvPr id="7" name="Slide Number Placeholder 6">
            <a:extLst>
              <a:ext uri="{FF2B5EF4-FFF2-40B4-BE49-F238E27FC236}">
                <a16:creationId xmlns:a16="http://schemas.microsoft.com/office/drawing/2014/main" id="{455A3EC9-608E-483C-CEF6-DB43C64A133E}"/>
              </a:ext>
            </a:extLst>
          </p:cNvPr>
          <p:cNvSpPr>
            <a:spLocks noGrp="1" noChangeArrowheads="1"/>
          </p:cNvSpPr>
          <p:nvPr>
            <p:ph type="sldNum" sz="quarter" idx="12"/>
          </p:nvPr>
        </p:nvSpPr>
        <p:spPr/>
        <p:txBody>
          <a:bodyPr/>
          <a:lstStyle>
            <a:lvl1pPr>
              <a:defRPr/>
            </a:lvl1pPr>
          </a:lstStyle>
          <a:p>
            <a:fld id="{86AC6112-1087-7F48-B832-EC0F3BCA1406}" type="slidenum">
              <a:rPr lang="en-GB" altLang="en-US"/>
              <a:pPr/>
              <a:t>‹#›</a:t>
            </a:fld>
            <a:endParaRPr lang="en-GB" altLang="en-US"/>
          </a:p>
        </p:txBody>
      </p:sp>
    </p:spTree>
    <p:extLst>
      <p:ext uri="{BB962C8B-B14F-4D97-AF65-F5344CB8AC3E}">
        <p14:creationId xmlns:p14="http://schemas.microsoft.com/office/powerpoint/2010/main" val="2160366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3_Right Slide">
    <p:spTree>
      <p:nvGrpSpPr>
        <p:cNvPr id="1" name=""/>
        <p:cNvGrpSpPr/>
        <p:nvPr/>
      </p:nvGrpSpPr>
      <p:grpSpPr>
        <a:xfrm>
          <a:off x="0" y="0"/>
          <a:ext cx="0" cy="0"/>
          <a:chOff x="0" y="0"/>
          <a:chExt cx="0" cy="0"/>
        </a:xfrm>
      </p:grpSpPr>
      <p:pic>
        <p:nvPicPr>
          <p:cNvPr id="4" name="Picture 1">
            <a:extLst>
              <a:ext uri="{FF2B5EF4-FFF2-40B4-BE49-F238E27FC236}">
                <a16:creationId xmlns:a16="http://schemas.microsoft.com/office/drawing/2014/main" id="{933E20F1-00A6-9BD9-3DF1-E0812CDA119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lgn="ctr">
              <a:defRPr/>
            </a:lvl1pPr>
          </a:lstStyle>
          <a:p>
            <a:r>
              <a:rPr lang="en-US" dirty="0"/>
              <a:t>Click to edit Master title style</a:t>
            </a:r>
            <a:endParaRPr lang="en-GB" dirty="0"/>
          </a:p>
        </p:txBody>
      </p:sp>
      <p:sp>
        <p:nvSpPr>
          <p:cNvPr id="3" name="Content Placeholder 2"/>
          <p:cNvSpPr>
            <a:spLocks noGrp="1"/>
          </p:cNvSpPr>
          <p:nvPr>
            <p:ph idx="1"/>
          </p:nvPr>
        </p:nvSpPr>
        <p:spPr/>
        <p:txBody>
          <a:bodyPr/>
          <a:lstStyle>
            <a:lvl1pPr algn="ctr">
              <a:defRPr>
                <a:solidFill>
                  <a:schemeClr val="tx1"/>
                </a:solidFill>
              </a:defRPr>
            </a:lvl1pPr>
            <a:lvl2pPr algn="ctr">
              <a:defRPr>
                <a:solidFill>
                  <a:schemeClr val="tx1"/>
                </a:solidFill>
              </a:defRPr>
            </a:lvl2pPr>
            <a:lvl3pPr algn="ctr">
              <a:defRPr>
                <a:solidFill>
                  <a:schemeClr val="tx1"/>
                </a:solidFill>
              </a:defRPr>
            </a:lvl3pPr>
            <a:lvl4pPr algn="ctr">
              <a:defRPr>
                <a:solidFill>
                  <a:schemeClr val="tx1"/>
                </a:solidFill>
              </a:defRPr>
            </a:lvl4pPr>
            <a:lvl5pPr algn="ct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Date Placeholder 4">
            <a:extLst>
              <a:ext uri="{FF2B5EF4-FFF2-40B4-BE49-F238E27FC236}">
                <a16:creationId xmlns:a16="http://schemas.microsoft.com/office/drawing/2014/main" id="{AF85A416-C19E-48E3-CF71-CB868997C6B1}"/>
              </a:ext>
            </a:extLst>
          </p:cNvPr>
          <p:cNvSpPr>
            <a:spLocks noGrp="1" noChangeArrowheads="1"/>
          </p:cNvSpPr>
          <p:nvPr>
            <p:ph type="dt" sz="half" idx="10"/>
          </p:nvPr>
        </p:nvSpPr>
        <p:spPr/>
        <p:txBody>
          <a:bodyPr/>
          <a:lstStyle>
            <a:lvl1pPr>
              <a:defRPr/>
            </a:lvl1pPr>
          </a:lstStyle>
          <a:p>
            <a:pPr>
              <a:defRPr/>
            </a:pPr>
            <a:endParaRPr lang="en-GB"/>
          </a:p>
        </p:txBody>
      </p:sp>
      <p:sp>
        <p:nvSpPr>
          <p:cNvPr id="6" name="Footer Placeholder 5">
            <a:extLst>
              <a:ext uri="{FF2B5EF4-FFF2-40B4-BE49-F238E27FC236}">
                <a16:creationId xmlns:a16="http://schemas.microsoft.com/office/drawing/2014/main" id="{CBDEA401-D772-B720-5912-A10D218F7FBE}"/>
              </a:ext>
            </a:extLst>
          </p:cNvPr>
          <p:cNvSpPr>
            <a:spLocks noGrp="1" noChangeArrowheads="1"/>
          </p:cNvSpPr>
          <p:nvPr>
            <p:ph type="ftr" sz="quarter" idx="11"/>
          </p:nvPr>
        </p:nvSpPr>
        <p:spPr/>
        <p:txBody>
          <a:bodyPr/>
          <a:lstStyle>
            <a:lvl1pPr>
              <a:defRPr/>
            </a:lvl1pPr>
          </a:lstStyle>
          <a:p>
            <a:pPr>
              <a:defRPr/>
            </a:pPr>
            <a:endParaRPr lang="en-GB"/>
          </a:p>
        </p:txBody>
      </p:sp>
      <p:sp>
        <p:nvSpPr>
          <p:cNvPr id="7" name="Slide Number Placeholder 6">
            <a:extLst>
              <a:ext uri="{FF2B5EF4-FFF2-40B4-BE49-F238E27FC236}">
                <a16:creationId xmlns:a16="http://schemas.microsoft.com/office/drawing/2014/main" id="{72030E4B-03AE-9409-9112-A02E59CAADB1}"/>
              </a:ext>
            </a:extLst>
          </p:cNvPr>
          <p:cNvSpPr>
            <a:spLocks noGrp="1" noChangeArrowheads="1"/>
          </p:cNvSpPr>
          <p:nvPr>
            <p:ph type="sldNum" sz="quarter" idx="12"/>
          </p:nvPr>
        </p:nvSpPr>
        <p:spPr/>
        <p:txBody>
          <a:bodyPr/>
          <a:lstStyle>
            <a:lvl1pPr>
              <a:defRPr/>
            </a:lvl1pPr>
          </a:lstStyle>
          <a:p>
            <a:fld id="{F13C05C8-03AD-B44F-A0C4-6C64038AFD52}" type="slidenum">
              <a:rPr lang="en-GB" altLang="en-US"/>
              <a:pPr/>
              <a:t>‹#›</a:t>
            </a:fld>
            <a:endParaRPr lang="en-GB" altLang="en-US"/>
          </a:p>
        </p:txBody>
      </p:sp>
    </p:spTree>
    <p:extLst>
      <p:ext uri="{BB962C8B-B14F-4D97-AF65-F5344CB8AC3E}">
        <p14:creationId xmlns:p14="http://schemas.microsoft.com/office/powerpoint/2010/main" val="56219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Righ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dirty="0"/>
              <a:t>Click to edit Master title style</a:t>
            </a:r>
            <a:endParaRPr lang="en-GB" dirty="0"/>
          </a:p>
        </p:txBody>
      </p:sp>
      <p:sp>
        <p:nvSpPr>
          <p:cNvPr id="3" name="Content Placeholder 2"/>
          <p:cNvSpPr>
            <a:spLocks noGrp="1"/>
          </p:cNvSpPr>
          <p:nvPr>
            <p:ph idx="1"/>
          </p:nvPr>
        </p:nvSpPr>
        <p:spPr/>
        <p:txBody>
          <a:bodyPr/>
          <a:lstStyle>
            <a:lvl1pPr algn="r">
              <a:defRPr>
                <a:solidFill>
                  <a:schemeClr val="tx1"/>
                </a:solidFill>
              </a:defRPr>
            </a:lvl1pPr>
            <a:lvl2pPr algn="r">
              <a:defRPr>
                <a:solidFill>
                  <a:schemeClr val="tx1"/>
                </a:solidFill>
              </a:defRPr>
            </a:lvl2pPr>
            <a:lvl3pPr algn="r">
              <a:defRPr>
                <a:solidFill>
                  <a:schemeClr val="tx1"/>
                </a:solidFill>
              </a:defRPr>
            </a:lvl3pPr>
            <a:lvl4pPr algn="r">
              <a:defRPr>
                <a:solidFill>
                  <a:schemeClr val="tx1"/>
                </a:solidFill>
              </a:defRPr>
            </a:lvl4pPr>
            <a:lvl5pPr alg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Rectangle 4">
            <a:extLst>
              <a:ext uri="{FF2B5EF4-FFF2-40B4-BE49-F238E27FC236}">
                <a16:creationId xmlns:a16="http://schemas.microsoft.com/office/drawing/2014/main" id="{61B2F032-8DEF-33AC-E523-F52D7DEC9992}"/>
              </a:ext>
            </a:extLst>
          </p:cNvPr>
          <p:cNvSpPr>
            <a:spLocks noGrp="1" noChangeArrowheads="1"/>
          </p:cNvSpPr>
          <p:nvPr>
            <p:ph type="dt" sz="half" idx="10"/>
          </p:nvPr>
        </p:nvSpPr>
        <p:spPr>
          <a:ln/>
        </p:spPr>
        <p:txBody>
          <a:bodyPr/>
          <a:lstStyle>
            <a:lvl1pPr>
              <a:defRPr/>
            </a:lvl1pPr>
          </a:lstStyle>
          <a:p>
            <a:pPr>
              <a:defRPr/>
            </a:pPr>
            <a:endParaRPr lang="en-GB"/>
          </a:p>
        </p:txBody>
      </p:sp>
      <p:sp>
        <p:nvSpPr>
          <p:cNvPr id="5" name="Rectangle 5">
            <a:extLst>
              <a:ext uri="{FF2B5EF4-FFF2-40B4-BE49-F238E27FC236}">
                <a16:creationId xmlns:a16="http://schemas.microsoft.com/office/drawing/2014/main" id="{F5AB5EB4-632F-EFCF-C2F2-E56F5DCEBE22}"/>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6">
            <a:extLst>
              <a:ext uri="{FF2B5EF4-FFF2-40B4-BE49-F238E27FC236}">
                <a16:creationId xmlns:a16="http://schemas.microsoft.com/office/drawing/2014/main" id="{96D400C8-72EE-5DF3-F55D-79E279D0B911}"/>
              </a:ext>
            </a:extLst>
          </p:cNvPr>
          <p:cNvSpPr>
            <a:spLocks noGrp="1" noChangeArrowheads="1"/>
          </p:cNvSpPr>
          <p:nvPr>
            <p:ph type="sldNum" sz="quarter" idx="12"/>
          </p:nvPr>
        </p:nvSpPr>
        <p:spPr>
          <a:ln/>
        </p:spPr>
        <p:txBody>
          <a:bodyPr/>
          <a:lstStyle>
            <a:lvl1pPr>
              <a:defRPr/>
            </a:lvl1pPr>
          </a:lstStyle>
          <a:p>
            <a:fld id="{2D5837E0-ED85-DB4B-AA1F-2B6F67E04E25}" type="slidenum">
              <a:rPr lang="en-GB" altLang="en-US"/>
              <a:pPr/>
              <a:t>‹#›</a:t>
            </a:fld>
            <a:endParaRPr lang="en-GB" altLang="en-US"/>
          </a:p>
        </p:txBody>
      </p:sp>
    </p:spTree>
    <p:extLst>
      <p:ext uri="{BB962C8B-B14F-4D97-AF65-F5344CB8AC3E}">
        <p14:creationId xmlns:p14="http://schemas.microsoft.com/office/powerpoint/2010/main" val="317670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Graph 1">
    <p:spTree>
      <p:nvGrpSpPr>
        <p:cNvPr id="1" name=""/>
        <p:cNvGrpSpPr/>
        <p:nvPr/>
      </p:nvGrpSpPr>
      <p:grpSpPr>
        <a:xfrm>
          <a:off x="0" y="0"/>
          <a:ext cx="0" cy="0"/>
          <a:chOff x="0" y="0"/>
          <a:chExt cx="0" cy="0"/>
        </a:xfrm>
      </p:grpSpPr>
      <p:sp>
        <p:nvSpPr>
          <p:cNvPr id="2" name="Title 1"/>
          <p:cNvSpPr>
            <a:spLocks noGrp="1"/>
          </p:cNvSpPr>
          <p:nvPr>
            <p:ph type="title"/>
          </p:nvPr>
        </p:nvSpPr>
        <p:spPr>
          <a:xfrm>
            <a:off x="457200" y="5582619"/>
            <a:ext cx="8229600" cy="1143000"/>
          </a:xfrm>
        </p:spPr>
        <p:txBody>
          <a:bodyPr/>
          <a:lstStyle>
            <a:lvl1pPr algn="l">
              <a:defRPr/>
            </a:lvl1pPr>
          </a:lstStyle>
          <a:p>
            <a:r>
              <a:rPr lang="en-US" dirty="0"/>
              <a:t>Click to edit Master title style</a:t>
            </a:r>
            <a:endParaRPr lang="en-GB" dirty="0"/>
          </a:p>
        </p:txBody>
      </p:sp>
      <p:sp>
        <p:nvSpPr>
          <p:cNvPr id="3" name="Content Placeholder 2"/>
          <p:cNvSpPr>
            <a:spLocks noGrp="1"/>
          </p:cNvSpPr>
          <p:nvPr>
            <p:ph idx="1"/>
          </p:nvPr>
        </p:nvSpPr>
        <p:spPr>
          <a:xfrm>
            <a:off x="457200" y="457200"/>
            <a:ext cx="6880302" cy="4632531"/>
          </a:xfrm>
        </p:spPr>
        <p:txBody>
          <a:bodyPr/>
          <a:lstStyle>
            <a:lvl1pPr algn="l">
              <a:defRPr>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Rectangle 4">
            <a:extLst>
              <a:ext uri="{FF2B5EF4-FFF2-40B4-BE49-F238E27FC236}">
                <a16:creationId xmlns:a16="http://schemas.microsoft.com/office/drawing/2014/main" id="{BBDB28ED-B003-DB5A-C9AF-B8AE4AF2C630}"/>
              </a:ext>
            </a:extLst>
          </p:cNvPr>
          <p:cNvSpPr>
            <a:spLocks noGrp="1" noChangeArrowheads="1"/>
          </p:cNvSpPr>
          <p:nvPr>
            <p:ph type="dt" sz="half" idx="10"/>
          </p:nvPr>
        </p:nvSpPr>
        <p:spPr>
          <a:ln/>
        </p:spPr>
        <p:txBody>
          <a:bodyPr/>
          <a:lstStyle>
            <a:lvl1pPr>
              <a:defRPr/>
            </a:lvl1pPr>
          </a:lstStyle>
          <a:p>
            <a:pPr>
              <a:defRPr/>
            </a:pPr>
            <a:endParaRPr lang="en-GB"/>
          </a:p>
        </p:txBody>
      </p:sp>
      <p:sp>
        <p:nvSpPr>
          <p:cNvPr id="5" name="Rectangle 5">
            <a:extLst>
              <a:ext uri="{FF2B5EF4-FFF2-40B4-BE49-F238E27FC236}">
                <a16:creationId xmlns:a16="http://schemas.microsoft.com/office/drawing/2014/main" id="{56AE63A8-EDE4-98A8-0951-AA370A43C9C3}"/>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6">
            <a:extLst>
              <a:ext uri="{FF2B5EF4-FFF2-40B4-BE49-F238E27FC236}">
                <a16:creationId xmlns:a16="http://schemas.microsoft.com/office/drawing/2014/main" id="{2DD6F49A-C795-F28D-2B49-A00D626F7E37}"/>
              </a:ext>
            </a:extLst>
          </p:cNvPr>
          <p:cNvSpPr>
            <a:spLocks noGrp="1" noChangeArrowheads="1"/>
          </p:cNvSpPr>
          <p:nvPr>
            <p:ph type="sldNum" sz="quarter" idx="12"/>
          </p:nvPr>
        </p:nvSpPr>
        <p:spPr>
          <a:ln/>
        </p:spPr>
        <p:txBody>
          <a:bodyPr/>
          <a:lstStyle>
            <a:lvl1pPr>
              <a:defRPr/>
            </a:lvl1pPr>
          </a:lstStyle>
          <a:p>
            <a:fld id="{9D6525FF-179B-924A-B0DB-9B48435EFC22}" type="slidenum">
              <a:rPr lang="en-GB" altLang="en-US"/>
              <a:pPr/>
              <a:t>‹#›</a:t>
            </a:fld>
            <a:endParaRPr lang="en-GB" altLang="en-US"/>
          </a:p>
        </p:txBody>
      </p:sp>
    </p:spTree>
    <p:extLst>
      <p:ext uri="{BB962C8B-B14F-4D97-AF65-F5344CB8AC3E}">
        <p14:creationId xmlns:p14="http://schemas.microsoft.com/office/powerpoint/2010/main" val="150067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Slide 1 Align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endParaRPr lang="en-GB"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8B3C52BB-E1C6-1B55-BFAC-6DBD61E602F5}"/>
              </a:ext>
            </a:extLst>
          </p:cNvPr>
          <p:cNvSpPr>
            <a:spLocks noGrp="1" noChangeArrowheads="1"/>
          </p:cNvSpPr>
          <p:nvPr>
            <p:ph type="dt" sz="half" idx="10"/>
          </p:nvPr>
        </p:nvSpPr>
        <p:spPr>
          <a:ln/>
        </p:spPr>
        <p:txBody>
          <a:bodyPr/>
          <a:lstStyle>
            <a:lvl1pPr>
              <a:defRPr/>
            </a:lvl1pPr>
          </a:lstStyle>
          <a:p>
            <a:pPr>
              <a:defRPr/>
            </a:pPr>
            <a:endParaRPr lang="en-GB"/>
          </a:p>
        </p:txBody>
      </p:sp>
      <p:sp>
        <p:nvSpPr>
          <p:cNvPr id="5" name="Rectangle 5">
            <a:extLst>
              <a:ext uri="{FF2B5EF4-FFF2-40B4-BE49-F238E27FC236}">
                <a16:creationId xmlns:a16="http://schemas.microsoft.com/office/drawing/2014/main" id="{2FEC5C00-2697-F44E-5997-0D5893F80D1C}"/>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6">
            <a:extLst>
              <a:ext uri="{FF2B5EF4-FFF2-40B4-BE49-F238E27FC236}">
                <a16:creationId xmlns:a16="http://schemas.microsoft.com/office/drawing/2014/main" id="{8E891FB5-DE79-F876-BABF-AE416B8261A0}"/>
              </a:ext>
            </a:extLst>
          </p:cNvPr>
          <p:cNvSpPr>
            <a:spLocks noGrp="1" noChangeArrowheads="1"/>
          </p:cNvSpPr>
          <p:nvPr>
            <p:ph type="sldNum" sz="quarter" idx="12"/>
          </p:nvPr>
        </p:nvSpPr>
        <p:spPr>
          <a:ln/>
        </p:spPr>
        <p:txBody>
          <a:bodyPr/>
          <a:lstStyle>
            <a:lvl1pPr>
              <a:defRPr/>
            </a:lvl1pPr>
          </a:lstStyle>
          <a:p>
            <a:fld id="{5C3ADDEE-6F21-5541-8436-A08CBBA6518D}" type="slidenum">
              <a:rPr lang="en-GB" altLang="en-US"/>
              <a:pPr/>
              <a:t>‹#›</a:t>
            </a:fld>
            <a:endParaRPr lang="en-GB" altLang="en-US"/>
          </a:p>
        </p:txBody>
      </p:sp>
    </p:spTree>
    <p:extLst>
      <p:ext uri="{BB962C8B-B14F-4D97-AF65-F5344CB8AC3E}">
        <p14:creationId xmlns:p14="http://schemas.microsoft.com/office/powerpoint/2010/main" val="66238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1_Slide 1 Align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3600"/>
            </a:lvl1pPr>
          </a:lstStyle>
          <a:p>
            <a:r>
              <a:rPr lang="en-US" dirty="0"/>
              <a:t>Click to edit Master title style</a:t>
            </a:r>
            <a:endParaRPr lang="en-GB" dirty="0"/>
          </a:p>
        </p:txBody>
      </p:sp>
      <p:sp>
        <p:nvSpPr>
          <p:cNvPr id="3" name="Content Placeholder 2"/>
          <p:cNvSpPr>
            <a:spLocks noGrp="1"/>
          </p:cNvSpPr>
          <p:nvPr>
            <p:ph idx="1"/>
          </p:nvPr>
        </p:nvSpPr>
        <p:spPr/>
        <p:txBody>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Rectangle 4">
            <a:extLst>
              <a:ext uri="{FF2B5EF4-FFF2-40B4-BE49-F238E27FC236}">
                <a16:creationId xmlns:a16="http://schemas.microsoft.com/office/drawing/2014/main" id="{57037E64-0966-3B72-315F-E64C598BB79E}"/>
              </a:ext>
            </a:extLst>
          </p:cNvPr>
          <p:cNvSpPr>
            <a:spLocks noGrp="1" noChangeArrowheads="1"/>
          </p:cNvSpPr>
          <p:nvPr>
            <p:ph type="dt" sz="half" idx="10"/>
          </p:nvPr>
        </p:nvSpPr>
        <p:spPr>
          <a:ln/>
        </p:spPr>
        <p:txBody>
          <a:bodyPr/>
          <a:lstStyle>
            <a:lvl1pPr>
              <a:defRPr/>
            </a:lvl1pPr>
          </a:lstStyle>
          <a:p>
            <a:pPr>
              <a:defRPr/>
            </a:pPr>
            <a:endParaRPr lang="en-GB"/>
          </a:p>
        </p:txBody>
      </p:sp>
      <p:sp>
        <p:nvSpPr>
          <p:cNvPr id="5" name="Rectangle 5">
            <a:extLst>
              <a:ext uri="{FF2B5EF4-FFF2-40B4-BE49-F238E27FC236}">
                <a16:creationId xmlns:a16="http://schemas.microsoft.com/office/drawing/2014/main" id="{EAA28C2E-318F-0C31-8988-950C159CB5F9}"/>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6">
            <a:extLst>
              <a:ext uri="{FF2B5EF4-FFF2-40B4-BE49-F238E27FC236}">
                <a16:creationId xmlns:a16="http://schemas.microsoft.com/office/drawing/2014/main" id="{700FADD8-A265-C07A-066B-298DE8CFF688}"/>
              </a:ext>
            </a:extLst>
          </p:cNvPr>
          <p:cNvSpPr>
            <a:spLocks noGrp="1" noChangeArrowheads="1"/>
          </p:cNvSpPr>
          <p:nvPr>
            <p:ph type="sldNum" sz="quarter" idx="12"/>
          </p:nvPr>
        </p:nvSpPr>
        <p:spPr>
          <a:ln/>
        </p:spPr>
        <p:txBody>
          <a:bodyPr/>
          <a:lstStyle>
            <a:lvl1pPr>
              <a:defRPr/>
            </a:lvl1pPr>
          </a:lstStyle>
          <a:p>
            <a:fld id="{E6620A1D-5455-1049-B3DD-8E61D8B257E3}" type="slidenum">
              <a:rPr lang="en-GB" altLang="en-US"/>
              <a:pPr/>
              <a:t>‹#›</a:t>
            </a:fld>
            <a:endParaRPr lang="en-GB" altLang="en-US"/>
          </a:p>
        </p:txBody>
      </p:sp>
    </p:spTree>
    <p:extLst>
      <p:ext uri="{BB962C8B-B14F-4D97-AF65-F5344CB8AC3E}">
        <p14:creationId xmlns:p14="http://schemas.microsoft.com/office/powerpoint/2010/main" val="2027999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Slide 3 Align Cent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endParaRPr lang="en-GB" dirty="0"/>
          </a:p>
        </p:txBody>
      </p:sp>
      <p:sp>
        <p:nvSpPr>
          <p:cNvPr id="3" name="Content Placeholder 2"/>
          <p:cNvSpPr>
            <a:spLocks noGrp="1"/>
          </p:cNvSpPr>
          <p:nvPr>
            <p:ph idx="1"/>
          </p:nvPr>
        </p:nvSpPr>
        <p:spPr/>
        <p:txBody>
          <a:bodyPr/>
          <a:lstStyle>
            <a:lvl1pPr algn="ctr">
              <a:defRPr/>
            </a:lvl1pPr>
            <a:lvl2pPr algn="ctr">
              <a:defRPr/>
            </a:lvl2pPr>
            <a:lvl3pPr algn="ctr">
              <a:defRPr/>
            </a:lvl3pPr>
            <a:lvl4pPr algn="ctr">
              <a:defRPr/>
            </a:lvl4pPr>
            <a:lvl5pPr algn="ct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Rectangle 4">
            <a:extLst>
              <a:ext uri="{FF2B5EF4-FFF2-40B4-BE49-F238E27FC236}">
                <a16:creationId xmlns:a16="http://schemas.microsoft.com/office/drawing/2014/main" id="{4EE916C4-1AC8-C8B6-E6C9-FE8D1735DBD5}"/>
              </a:ext>
            </a:extLst>
          </p:cNvPr>
          <p:cNvSpPr>
            <a:spLocks noGrp="1" noChangeArrowheads="1"/>
          </p:cNvSpPr>
          <p:nvPr>
            <p:ph type="dt" sz="half" idx="10"/>
          </p:nvPr>
        </p:nvSpPr>
        <p:spPr>
          <a:ln/>
        </p:spPr>
        <p:txBody>
          <a:bodyPr/>
          <a:lstStyle>
            <a:lvl1pPr>
              <a:defRPr/>
            </a:lvl1pPr>
          </a:lstStyle>
          <a:p>
            <a:pPr>
              <a:defRPr/>
            </a:pPr>
            <a:endParaRPr lang="en-GB"/>
          </a:p>
        </p:txBody>
      </p:sp>
      <p:sp>
        <p:nvSpPr>
          <p:cNvPr id="5" name="Rectangle 5">
            <a:extLst>
              <a:ext uri="{FF2B5EF4-FFF2-40B4-BE49-F238E27FC236}">
                <a16:creationId xmlns:a16="http://schemas.microsoft.com/office/drawing/2014/main" id="{AA3C6E75-7557-261A-7345-979100D34472}"/>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6">
            <a:extLst>
              <a:ext uri="{FF2B5EF4-FFF2-40B4-BE49-F238E27FC236}">
                <a16:creationId xmlns:a16="http://schemas.microsoft.com/office/drawing/2014/main" id="{CD2B6A8D-076F-928F-4400-9A11815ED49A}"/>
              </a:ext>
            </a:extLst>
          </p:cNvPr>
          <p:cNvSpPr>
            <a:spLocks noGrp="1" noChangeArrowheads="1"/>
          </p:cNvSpPr>
          <p:nvPr>
            <p:ph type="sldNum" sz="quarter" idx="12"/>
          </p:nvPr>
        </p:nvSpPr>
        <p:spPr>
          <a:ln/>
        </p:spPr>
        <p:txBody>
          <a:bodyPr/>
          <a:lstStyle>
            <a:lvl1pPr>
              <a:defRPr/>
            </a:lvl1pPr>
          </a:lstStyle>
          <a:p>
            <a:fld id="{5385D0D3-DDCA-7D48-9167-AF1F9E8D6E85}" type="slidenum">
              <a:rPr lang="en-GB" altLang="en-US"/>
              <a:pPr/>
              <a:t>‹#›</a:t>
            </a:fld>
            <a:endParaRPr lang="en-GB" altLang="en-US"/>
          </a:p>
        </p:txBody>
      </p:sp>
    </p:spTree>
    <p:extLst>
      <p:ext uri="{BB962C8B-B14F-4D97-AF65-F5344CB8AC3E}">
        <p14:creationId xmlns:p14="http://schemas.microsoft.com/office/powerpoint/2010/main" val="4124573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
            <a:extLst>
              <a:ext uri="{FF2B5EF4-FFF2-40B4-BE49-F238E27FC236}">
                <a16:creationId xmlns:a16="http://schemas.microsoft.com/office/drawing/2014/main" id="{8F26A2AD-072F-CFD6-C3E3-AC61BCFC8BC4}"/>
              </a:ext>
            </a:extLst>
          </p:cNvPr>
          <p:cNvPicPr>
            <a:picLocks noChangeAspect="1"/>
          </p:cNvPicPr>
          <p:nvPr userDrawn="1"/>
        </p:nvPicPr>
        <p:blipFill>
          <a:blip r:embed="rId27">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a:extLst>
              <a:ext uri="{FF2B5EF4-FFF2-40B4-BE49-F238E27FC236}">
                <a16:creationId xmlns:a16="http://schemas.microsoft.com/office/drawing/2014/main" id="{5089B7FE-DA65-63C8-CFFC-FCB33355BDC3}"/>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1028" name="Rectangle 3">
            <a:extLst>
              <a:ext uri="{FF2B5EF4-FFF2-40B4-BE49-F238E27FC236}">
                <a16:creationId xmlns:a16="http://schemas.microsoft.com/office/drawing/2014/main" id="{EA368E88-9E96-4F60-D8ED-157CFE76D8A0}"/>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2" name="Rectangle 4">
            <a:extLst>
              <a:ext uri="{FF2B5EF4-FFF2-40B4-BE49-F238E27FC236}">
                <a16:creationId xmlns:a16="http://schemas.microsoft.com/office/drawing/2014/main" id="{24423B98-800B-AADB-D0D5-DAA68D4D5907}"/>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mn-ea"/>
              </a:defRPr>
            </a:lvl1pPr>
          </a:lstStyle>
          <a:p>
            <a:pPr>
              <a:defRPr/>
            </a:pPr>
            <a:endParaRPr lang="en-GB"/>
          </a:p>
        </p:txBody>
      </p:sp>
      <p:sp>
        <p:nvSpPr>
          <p:cNvPr id="1029" name="Rectangle 5">
            <a:extLst>
              <a:ext uri="{FF2B5EF4-FFF2-40B4-BE49-F238E27FC236}">
                <a16:creationId xmlns:a16="http://schemas.microsoft.com/office/drawing/2014/main" id="{1BBA63AD-A86F-EB28-3FDA-31661C5E6539}"/>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mn-ea"/>
              </a:defRPr>
            </a:lvl1pPr>
          </a:lstStyle>
          <a:p>
            <a:pPr>
              <a:defRPr/>
            </a:pPr>
            <a:endParaRPr lang="en-GB"/>
          </a:p>
        </p:txBody>
      </p:sp>
      <p:sp>
        <p:nvSpPr>
          <p:cNvPr id="1030" name="Rectangle 6">
            <a:extLst>
              <a:ext uri="{FF2B5EF4-FFF2-40B4-BE49-F238E27FC236}">
                <a16:creationId xmlns:a16="http://schemas.microsoft.com/office/drawing/2014/main" id="{DB3BFA77-B954-4CEC-0B82-FD6CCE0550A9}"/>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fld id="{4276F0BC-1A2B-D840-965F-D184AD9BC21A}" type="slidenum">
              <a:rPr lang="en-GB" altLang="en-US"/>
              <a:pPr/>
              <a:t>‹#›</a:t>
            </a:fld>
            <a:endParaRPr lang="en-GB" altLang="en-US"/>
          </a:p>
        </p:txBody>
      </p:sp>
    </p:spTree>
  </p:cSld>
  <p:clrMap bg1="lt1" tx1="dk1" bg2="lt2" tx2="dk2" accent1="accent1" accent2="accent2" accent3="accent3" accent4="accent4" accent5="accent5" accent6="accent6" hlink="hlink" folHlink="folHlink"/>
  <p:sldLayoutIdLst>
    <p:sldLayoutId id="2147484241" r:id="rId1"/>
    <p:sldLayoutId id="2147484219" r:id="rId2"/>
    <p:sldLayoutId id="2147484242" r:id="rId3"/>
    <p:sldLayoutId id="2147484243" r:id="rId4"/>
    <p:sldLayoutId id="2147484220" r:id="rId5"/>
    <p:sldLayoutId id="2147484221" r:id="rId6"/>
    <p:sldLayoutId id="2147484222" r:id="rId7"/>
    <p:sldLayoutId id="2147484223" r:id="rId8"/>
    <p:sldLayoutId id="2147484224" r:id="rId9"/>
    <p:sldLayoutId id="2147484225" r:id="rId10"/>
    <p:sldLayoutId id="2147484226" r:id="rId11"/>
    <p:sldLayoutId id="2147484227" r:id="rId12"/>
    <p:sldLayoutId id="2147484228" r:id="rId13"/>
    <p:sldLayoutId id="2147484229" r:id="rId14"/>
    <p:sldLayoutId id="2147484230" r:id="rId15"/>
    <p:sldLayoutId id="2147484231" r:id="rId16"/>
    <p:sldLayoutId id="2147484232" r:id="rId17"/>
    <p:sldLayoutId id="2147484233" r:id="rId18"/>
    <p:sldLayoutId id="2147484234" r:id="rId19"/>
    <p:sldLayoutId id="2147484235" r:id="rId20"/>
    <p:sldLayoutId id="2147484236" r:id="rId21"/>
    <p:sldLayoutId id="2147484237" r:id="rId22"/>
    <p:sldLayoutId id="2147484238" r:id="rId23"/>
    <p:sldLayoutId id="2147484239" r:id="rId24"/>
    <p:sldLayoutId id="2147484240" r:id="rId25"/>
  </p:sldLayoutIdLst>
  <p:txStyles>
    <p:titleStyle>
      <a:lvl1pPr algn="ctr" rtl="0" eaLnBrk="0" fontAlgn="base" hangingPunct="0">
        <a:spcBef>
          <a:spcPct val="0"/>
        </a:spcBef>
        <a:spcAft>
          <a:spcPct val="0"/>
        </a:spcAft>
        <a:defRPr sz="3600">
          <a:solidFill>
            <a:schemeClr val="tx1"/>
          </a:solidFill>
          <a:latin typeface="+mj-lt"/>
          <a:ea typeface="MS PGothic" panose="020B0600070205080204" pitchFamily="34" charset="-128"/>
          <a:cs typeface="+mj-cs"/>
        </a:defRPr>
      </a:lvl1pPr>
      <a:lvl2pPr algn="ctr" rtl="0" eaLnBrk="0" fontAlgn="base" hangingPunct="0">
        <a:spcBef>
          <a:spcPct val="0"/>
        </a:spcBef>
        <a:spcAft>
          <a:spcPct val="0"/>
        </a:spcAft>
        <a:defRPr sz="3600">
          <a:solidFill>
            <a:schemeClr val="tx1"/>
          </a:solidFill>
          <a:latin typeface="Arial" charset="0"/>
          <a:ea typeface="MS PGothic" panose="020B0600070205080204" pitchFamily="34" charset="-128"/>
        </a:defRPr>
      </a:lvl2pPr>
      <a:lvl3pPr algn="ctr" rtl="0" eaLnBrk="0" fontAlgn="base" hangingPunct="0">
        <a:spcBef>
          <a:spcPct val="0"/>
        </a:spcBef>
        <a:spcAft>
          <a:spcPct val="0"/>
        </a:spcAft>
        <a:defRPr sz="3600">
          <a:solidFill>
            <a:schemeClr val="tx1"/>
          </a:solidFill>
          <a:latin typeface="Arial" charset="0"/>
          <a:ea typeface="MS PGothic" panose="020B0600070205080204" pitchFamily="34" charset="-128"/>
        </a:defRPr>
      </a:lvl3pPr>
      <a:lvl4pPr algn="ctr" rtl="0" eaLnBrk="0" fontAlgn="base" hangingPunct="0">
        <a:spcBef>
          <a:spcPct val="0"/>
        </a:spcBef>
        <a:spcAft>
          <a:spcPct val="0"/>
        </a:spcAft>
        <a:defRPr sz="3600">
          <a:solidFill>
            <a:schemeClr val="tx1"/>
          </a:solidFill>
          <a:latin typeface="Arial" charset="0"/>
          <a:ea typeface="MS PGothic" panose="020B0600070205080204" pitchFamily="34" charset="-128"/>
        </a:defRPr>
      </a:lvl4pPr>
      <a:lvl5pPr algn="ctr" rtl="0" eaLnBrk="0" fontAlgn="base" hangingPunct="0">
        <a:spcBef>
          <a:spcPct val="0"/>
        </a:spcBef>
        <a:spcAft>
          <a:spcPct val="0"/>
        </a:spcAft>
        <a:defRPr sz="3600">
          <a:solidFill>
            <a:schemeClr val="tx1"/>
          </a:solidFill>
          <a:latin typeface="Arial" charset="0"/>
          <a:ea typeface="MS PGothic" panose="020B0600070205080204" pitchFamily="34"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2400">
          <a:solidFill>
            <a:schemeClr val="bg1"/>
          </a:solidFill>
          <a:latin typeface="+mn-lt"/>
          <a:ea typeface="MS PGothic" panose="020B0600070205080204" pitchFamily="34" charset="-128"/>
          <a:cs typeface="+mn-cs"/>
        </a:defRPr>
      </a:lvl1pPr>
      <a:lvl2pPr marL="742950" indent="-285750" algn="l" rtl="0" eaLnBrk="0" fontAlgn="base" hangingPunct="0">
        <a:spcBef>
          <a:spcPct val="20000"/>
        </a:spcBef>
        <a:spcAft>
          <a:spcPct val="0"/>
        </a:spcAft>
        <a:buChar char="–"/>
        <a:defRPr sz="2000">
          <a:solidFill>
            <a:schemeClr val="bg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a:solidFill>
            <a:schemeClr val="bg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a:solidFill>
            <a:schemeClr val="bg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600">
          <a:solidFill>
            <a:schemeClr val="bg1"/>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kandij/diabetes-dataset"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0" descr="Text&#10;&#10;Description automatically generated">
            <a:extLst>
              <a:ext uri="{FF2B5EF4-FFF2-40B4-BE49-F238E27FC236}">
                <a16:creationId xmlns:a16="http://schemas.microsoft.com/office/drawing/2014/main" id="{276601BE-98D8-D48E-D2FA-8A9E8A9107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6040" y="482935"/>
            <a:ext cx="6111920" cy="137126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9DF819E-5807-767A-F44B-1BCF9E64B5CD}"/>
              </a:ext>
            </a:extLst>
          </p:cNvPr>
          <p:cNvSpPr txBox="1"/>
          <p:nvPr/>
        </p:nvSpPr>
        <p:spPr>
          <a:xfrm>
            <a:off x="2011295" y="2402078"/>
            <a:ext cx="5403895" cy="1478418"/>
          </a:xfrm>
          <a:prstGeom prst="rect">
            <a:avLst/>
          </a:prstGeom>
          <a:noFill/>
        </p:spPr>
        <p:txBody>
          <a:bodyPr wrap="square">
            <a:spAutoFit/>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en-US" sz="3200" b="0" i="0" u="none" strike="noStrike" cap="none" normalizeH="0" baseline="0" dirty="0">
                <a:ln>
                  <a:noFill/>
                </a:ln>
                <a:solidFill>
                  <a:srgbClr val="FF0000"/>
                </a:solidFill>
                <a:effectLst/>
                <a:latin typeface="Arial" panose="020B0604020202020204" pitchFamily="34" charset="0"/>
                <a:ea typeface="Times New Roman" panose="02020603050405020304" pitchFamily="18" charset="0"/>
                <a:cs typeface="Arial" panose="020B0604020202020204" pitchFamily="34" charset="0"/>
              </a:rPr>
              <a:t>INSY 5339 001 Principles of Business Data Mining</a:t>
            </a:r>
          </a:p>
        </p:txBody>
      </p:sp>
      <p:sp>
        <p:nvSpPr>
          <p:cNvPr id="7" name="TextBox 6">
            <a:extLst>
              <a:ext uri="{FF2B5EF4-FFF2-40B4-BE49-F238E27FC236}">
                <a16:creationId xmlns:a16="http://schemas.microsoft.com/office/drawing/2014/main" id="{60286685-69DE-4C52-51C5-1455421BBD1F}"/>
              </a:ext>
            </a:extLst>
          </p:cNvPr>
          <p:cNvSpPr txBox="1"/>
          <p:nvPr/>
        </p:nvSpPr>
        <p:spPr>
          <a:xfrm>
            <a:off x="3894092" y="4329286"/>
            <a:ext cx="1638300" cy="1456745"/>
          </a:xfrm>
          <a:prstGeom prst="rect">
            <a:avLst/>
          </a:prstGeom>
          <a:noFill/>
        </p:spPr>
        <p:txBody>
          <a:bodyPr wrap="square">
            <a:spAutoFit/>
          </a:bodyPr>
          <a:lstStyle/>
          <a:p>
            <a:pPr marL="0" marR="0" algn="ctr">
              <a:lnSpc>
                <a:spcPct val="200000"/>
              </a:lnSpc>
              <a:spcBef>
                <a:spcPts val="0"/>
              </a:spcBef>
              <a:spcAft>
                <a:spcPts val="0"/>
              </a:spcAft>
            </a:pPr>
            <a:r>
              <a:rPr lang="en-US" sz="2400" b="1" dirty="0" err="1">
                <a:solidFill>
                  <a:srgbClr val="000000"/>
                </a:solidFill>
                <a:effectLst/>
                <a:latin typeface="Arial" panose="020B0604020202020204" pitchFamily="34" charset="0"/>
                <a:ea typeface="Times New Roman" panose="02020603050405020304" pitchFamily="18" charset="0"/>
              </a:rPr>
              <a:t>Jayarajan</a:t>
            </a:r>
            <a:r>
              <a:rPr lang="en-US" sz="2400" b="1" dirty="0">
                <a:solidFill>
                  <a:srgbClr val="000000"/>
                </a:solidFill>
                <a:effectLst/>
                <a:latin typeface="Arial" panose="020B0604020202020204" pitchFamily="34" charset="0"/>
                <a:ea typeface="Times New Roman" panose="02020603050405020304" pitchFamily="18" charset="0"/>
              </a:rPr>
              <a:t> Samuel</a:t>
            </a:r>
            <a:endParaRPr lang="en-US" sz="24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94773678"/>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2">
            <a:extLst>
              <a:ext uri="{FF2B5EF4-FFF2-40B4-BE49-F238E27FC236}">
                <a16:creationId xmlns:a16="http://schemas.microsoft.com/office/drawing/2014/main" id="{1E3CEA8C-C522-6922-CF05-176560CA4987}"/>
              </a:ext>
            </a:extLst>
          </p:cNvPr>
          <p:cNvSpPr>
            <a:spLocks noGrp="1"/>
          </p:cNvSpPr>
          <p:nvPr>
            <p:ph idx="1"/>
          </p:nvPr>
        </p:nvSpPr>
        <p:spPr>
          <a:xfrm>
            <a:off x="397042" y="-111275"/>
            <a:ext cx="5947760" cy="768501"/>
          </a:xfrm>
        </p:spPr>
        <p:txBody>
          <a:bodyPr/>
          <a:lstStyle/>
          <a:p>
            <a:pPr marL="0" indent="0" algn="l">
              <a:buNone/>
            </a:pPr>
            <a:endParaRPr lang="en-US" sz="1400" dirty="0"/>
          </a:p>
          <a:p>
            <a:pPr algn="l"/>
            <a:r>
              <a:rPr lang="en-US" b="1" u="sng" dirty="0">
                <a:solidFill>
                  <a:srgbClr val="FF0000"/>
                </a:solidFill>
              </a:rPr>
              <a:t>Decision Tree</a:t>
            </a:r>
          </a:p>
          <a:p>
            <a:pPr algn="l"/>
            <a:endParaRPr lang="en-US" sz="1400" dirty="0"/>
          </a:p>
          <a:p>
            <a:pPr algn="l"/>
            <a:endParaRPr lang="en-US" sz="1400" dirty="0"/>
          </a:p>
          <a:p>
            <a:pPr algn="l"/>
            <a:endParaRPr lang="en-US" sz="1400" dirty="0"/>
          </a:p>
          <a:p>
            <a:pPr marL="0" indent="0" algn="l">
              <a:buNone/>
            </a:pPr>
            <a:br>
              <a:rPr lang="en-US" sz="1400" dirty="0"/>
            </a:br>
            <a:endParaRPr lang="en-US" altLang="en-US" sz="1000" dirty="0"/>
          </a:p>
          <a:p>
            <a:pPr algn="l"/>
            <a:endParaRPr lang="en-US" altLang="en-US" sz="1400" dirty="0"/>
          </a:p>
          <a:p>
            <a:pPr algn="l"/>
            <a:endParaRPr lang="en-US" altLang="en-US" sz="1400" dirty="0"/>
          </a:p>
        </p:txBody>
      </p:sp>
      <p:sp>
        <p:nvSpPr>
          <p:cNvPr id="3" name="TextBox 2">
            <a:extLst>
              <a:ext uri="{FF2B5EF4-FFF2-40B4-BE49-F238E27FC236}">
                <a16:creationId xmlns:a16="http://schemas.microsoft.com/office/drawing/2014/main" id="{43181AC9-214C-83F0-3406-AC7062F8F948}"/>
              </a:ext>
            </a:extLst>
          </p:cNvPr>
          <p:cNvSpPr txBox="1"/>
          <p:nvPr/>
        </p:nvSpPr>
        <p:spPr>
          <a:xfrm>
            <a:off x="397042" y="759852"/>
            <a:ext cx="8872854" cy="2308324"/>
          </a:xfrm>
          <a:prstGeom prst="rect">
            <a:avLst/>
          </a:prstGeom>
          <a:noFill/>
        </p:spPr>
        <p:txBody>
          <a:bodyPr wrap="square" rtlCol="0">
            <a:spAutoFit/>
          </a:bodyPr>
          <a:lstStyle/>
          <a:p>
            <a:r>
              <a:rPr lang="en-US" b="0" i="0" dirty="0">
                <a:effectLst/>
                <a:latin typeface="Arial" panose="020B0604020202020204" pitchFamily="34" charset="0"/>
              </a:rPr>
              <a:t>Looking at the decision tree from SAS EM </a:t>
            </a:r>
          </a:p>
          <a:p>
            <a:r>
              <a:rPr lang="en-US" b="0" i="0" dirty="0">
                <a:effectLst/>
                <a:latin typeface="Arial" panose="020B0604020202020204" pitchFamily="34" charset="0"/>
              </a:rPr>
              <a:t> - Focusing on the group of people of </a:t>
            </a:r>
          </a:p>
          <a:p>
            <a:r>
              <a:rPr lang="en-US" b="1" i="0" dirty="0">
                <a:effectLst/>
                <a:latin typeface="Arial" panose="020B0604020202020204" pitchFamily="34" charset="0"/>
              </a:rPr>
              <a:t>	Age - greater or equal </a:t>
            </a:r>
            <a:r>
              <a:rPr lang="en-US" b="0" i="0" dirty="0">
                <a:effectLst/>
                <a:latin typeface="Arial" panose="020B0604020202020204" pitchFamily="34" charset="0"/>
              </a:rPr>
              <a:t>to </a:t>
            </a:r>
            <a:r>
              <a:rPr lang="en-US" b="1" i="0" dirty="0">
                <a:effectLst/>
                <a:latin typeface="Arial" panose="020B0604020202020204" pitchFamily="34" charset="0"/>
              </a:rPr>
              <a:t>28.5 </a:t>
            </a:r>
            <a:r>
              <a:rPr lang="en-US" b="0" i="0" dirty="0">
                <a:effectLst/>
                <a:latin typeface="Arial" panose="020B0604020202020204" pitchFamily="34" charset="0"/>
              </a:rPr>
              <a:t> </a:t>
            </a:r>
          </a:p>
          <a:p>
            <a:r>
              <a:rPr lang="en-US" dirty="0"/>
              <a:t>	</a:t>
            </a:r>
            <a:r>
              <a:rPr lang="en-US" b="1" i="0" dirty="0">
                <a:effectLst/>
                <a:latin typeface="Arial" panose="020B0604020202020204" pitchFamily="34" charset="0"/>
              </a:rPr>
              <a:t>BMI - equal </a:t>
            </a:r>
            <a:r>
              <a:rPr lang="en-US" i="0" dirty="0">
                <a:effectLst/>
                <a:latin typeface="Arial" panose="020B0604020202020204" pitchFamily="34" charset="0"/>
              </a:rPr>
              <a:t>to</a:t>
            </a:r>
            <a:r>
              <a:rPr lang="en-US" b="1" i="0" dirty="0">
                <a:effectLst/>
                <a:latin typeface="Arial" panose="020B0604020202020204" pitchFamily="34" charset="0"/>
              </a:rPr>
              <a:t> or greater than 26.5 to 29.5. </a:t>
            </a:r>
          </a:p>
          <a:p>
            <a:r>
              <a:rPr lang="en-US" b="1" i="0" dirty="0">
                <a:effectLst/>
                <a:latin typeface="Arial" panose="020B0604020202020204" pitchFamily="34" charset="0"/>
              </a:rPr>
              <a:t> </a:t>
            </a:r>
          </a:p>
          <a:p>
            <a:pPr marL="285750" indent="-285750">
              <a:buFont typeface="Wingdings" pitchFamily="2" charset="2"/>
              <a:buChar char="v"/>
            </a:pPr>
            <a:r>
              <a:rPr lang="en-US" b="1" i="0" dirty="0">
                <a:effectLst/>
                <a:latin typeface="Arial" panose="020B0604020202020204" pitchFamily="34" charset="0"/>
              </a:rPr>
              <a:t>These are the group of potential people to improve their diabetic condition, who will be given high premium at first and if they reduce their BMI to less than 26.5, their insurance will be lowered. </a:t>
            </a:r>
            <a:endParaRPr lang="en-US" b="1" dirty="0"/>
          </a:p>
        </p:txBody>
      </p:sp>
      <p:sp>
        <p:nvSpPr>
          <p:cNvPr id="6" name="TextBox 5">
            <a:extLst>
              <a:ext uri="{FF2B5EF4-FFF2-40B4-BE49-F238E27FC236}">
                <a16:creationId xmlns:a16="http://schemas.microsoft.com/office/drawing/2014/main" id="{DCFD2D5E-1555-AD50-1FF2-F1C30871BA7E}"/>
              </a:ext>
            </a:extLst>
          </p:cNvPr>
          <p:cNvSpPr txBox="1"/>
          <p:nvPr/>
        </p:nvSpPr>
        <p:spPr>
          <a:xfrm>
            <a:off x="397042" y="3281542"/>
            <a:ext cx="3195105" cy="461665"/>
          </a:xfrm>
          <a:prstGeom prst="rect">
            <a:avLst/>
          </a:prstGeom>
          <a:noFill/>
        </p:spPr>
        <p:txBody>
          <a:bodyPr wrap="none" rtlCol="0">
            <a:spAutoFit/>
          </a:bodyPr>
          <a:lstStyle/>
          <a:p>
            <a:pPr marL="342900" indent="-342900">
              <a:buFont typeface="Arial" panose="020B0604020202020204" pitchFamily="34" charset="0"/>
              <a:buChar char="•"/>
            </a:pPr>
            <a:r>
              <a:rPr lang="en-US" sz="2400" b="1" u="sng" dirty="0">
                <a:solidFill>
                  <a:srgbClr val="FF0000"/>
                </a:solidFill>
                <a:latin typeface="+mn-lt"/>
              </a:rPr>
              <a:t>Linear</a:t>
            </a:r>
            <a:r>
              <a:rPr lang="en-US" b="1" u="sng" dirty="0">
                <a:solidFill>
                  <a:srgbClr val="FF0000"/>
                </a:solidFill>
              </a:rPr>
              <a:t> </a:t>
            </a:r>
            <a:r>
              <a:rPr lang="en-US" sz="2400" b="1" u="sng" dirty="0">
                <a:solidFill>
                  <a:srgbClr val="FF0000"/>
                </a:solidFill>
                <a:latin typeface="+mn-lt"/>
              </a:rPr>
              <a:t>Regression</a:t>
            </a:r>
          </a:p>
        </p:txBody>
      </p:sp>
      <p:sp>
        <p:nvSpPr>
          <p:cNvPr id="7" name="TextBox 6">
            <a:extLst>
              <a:ext uri="{FF2B5EF4-FFF2-40B4-BE49-F238E27FC236}">
                <a16:creationId xmlns:a16="http://schemas.microsoft.com/office/drawing/2014/main" id="{099E4F16-163F-A4CE-2FCD-600B968CEF7B}"/>
              </a:ext>
            </a:extLst>
          </p:cNvPr>
          <p:cNvSpPr txBox="1"/>
          <p:nvPr/>
        </p:nvSpPr>
        <p:spPr>
          <a:xfrm>
            <a:off x="148240" y="3877059"/>
            <a:ext cx="8995760" cy="2862322"/>
          </a:xfrm>
          <a:prstGeom prst="rect">
            <a:avLst/>
          </a:prstGeom>
          <a:noFill/>
        </p:spPr>
        <p:txBody>
          <a:bodyPr wrap="square" rtlCol="0">
            <a:spAutoFit/>
          </a:bodyPr>
          <a:lstStyle/>
          <a:p>
            <a:r>
              <a:rPr lang="en-US" sz="1800" dirty="0">
                <a:effectLst/>
                <a:latin typeface="Arial" panose="020B0604020202020204" pitchFamily="34" charset="0"/>
                <a:ea typeface="Times New Roman" panose="02020603050405020304" pitchFamily="18" charset="0"/>
              </a:rPr>
              <a:t>From linear regression</a:t>
            </a:r>
          </a:p>
          <a:p>
            <a:r>
              <a:rPr lang="en-US" sz="1800" dirty="0">
                <a:effectLst/>
                <a:latin typeface="Arial" panose="020B0604020202020204" pitchFamily="34" charset="0"/>
                <a:ea typeface="Times New Roman" panose="02020603050405020304" pitchFamily="18" charset="0"/>
              </a:rPr>
              <a:t>- We found out the probability of 62% borderline diabetic people are</a:t>
            </a:r>
          </a:p>
          <a:p>
            <a:r>
              <a:rPr lang="en-US" b="1" dirty="0">
                <a:ea typeface="Times New Roman" panose="02020603050405020304" pitchFamily="18" charset="0"/>
              </a:rPr>
              <a:t>	A</a:t>
            </a:r>
            <a:r>
              <a:rPr lang="en-US" sz="1800" b="1" dirty="0">
                <a:effectLst/>
                <a:latin typeface="Arial" panose="020B0604020202020204" pitchFamily="34" charset="0"/>
                <a:ea typeface="Times New Roman" panose="02020603050405020304" pitchFamily="18" charset="0"/>
              </a:rPr>
              <a:t>ge -</a:t>
            </a:r>
            <a:r>
              <a:rPr lang="en-US" sz="1800" dirty="0">
                <a:effectLst/>
                <a:latin typeface="Arial" panose="020B0604020202020204" pitchFamily="34" charset="0"/>
                <a:ea typeface="Times New Roman" panose="02020603050405020304" pitchFamily="18" charset="0"/>
              </a:rPr>
              <a:t> </a:t>
            </a:r>
            <a:r>
              <a:rPr lang="en-US" sz="1800" b="1" dirty="0">
                <a:effectLst/>
                <a:latin typeface="Arial" panose="020B0604020202020204" pitchFamily="34" charset="0"/>
                <a:ea typeface="Times New Roman" panose="02020603050405020304" pitchFamily="18" charset="0"/>
              </a:rPr>
              <a:t>greater than</a:t>
            </a:r>
            <a:r>
              <a:rPr lang="en-US" sz="1800" dirty="0">
                <a:effectLst/>
                <a:latin typeface="Arial" panose="020B0604020202020204" pitchFamily="34" charset="0"/>
                <a:ea typeface="Times New Roman" panose="02020603050405020304" pitchFamily="18" charset="0"/>
              </a:rPr>
              <a:t> </a:t>
            </a:r>
            <a:r>
              <a:rPr lang="en-US" sz="1800" b="1" dirty="0">
                <a:effectLst/>
                <a:latin typeface="Arial" panose="020B0604020202020204" pitchFamily="34" charset="0"/>
                <a:ea typeface="Times New Roman" panose="02020603050405020304" pitchFamily="18" charset="0"/>
              </a:rPr>
              <a:t>28.5</a:t>
            </a:r>
            <a:endParaRPr lang="en-US" sz="1800" dirty="0">
              <a:effectLst/>
              <a:latin typeface="Arial" panose="020B0604020202020204" pitchFamily="34" charset="0"/>
              <a:ea typeface="Times New Roman" panose="02020603050405020304" pitchFamily="18" charset="0"/>
            </a:endParaRPr>
          </a:p>
          <a:p>
            <a:r>
              <a:rPr lang="en-US" sz="1800" b="1" dirty="0">
                <a:effectLst/>
                <a:latin typeface="Arial" panose="020B0604020202020204" pitchFamily="34" charset="0"/>
                <a:ea typeface="Times New Roman" panose="02020603050405020304" pitchFamily="18" charset="0"/>
              </a:rPr>
              <a:t>	BMI - higher than 26.35</a:t>
            </a:r>
            <a:r>
              <a:rPr lang="en-US" sz="1800" dirty="0">
                <a:effectLst/>
                <a:latin typeface="Arial" panose="020B0604020202020204" pitchFamily="34" charset="0"/>
                <a:ea typeface="Times New Roman" panose="02020603050405020304" pitchFamily="18" charset="0"/>
              </a:rPr>
              <a:t>.</a:t>
            </a:r>
          </a:p>
          <a:p>
            <a:endParaRPr lang="en-US" dirty="0">
              <a:ea typeface="Times New Roman" panose="02020603050405020304" pitchFamily="18" charset="0"/>
            </a:endParaRPr>
          </a:p>
          <a:p>
            <a:pPr marL="285750" indent="-285750">
              <a:buFont typeface="Wingdings" pitchFamily="2" charset="2"/>
              <a:buChar char="v"/>
            </a:pPr>
            <a:r>
              <a:rPr lang="en-US" b="1" dirty="0"/>
              <a:t>From the borderline patients i.e., age &gt; 28.5 and BMI &gt; 26.5, we chose 58 people with age &gt; 28.5 and 26.35 &lt;= BMI &lt;= 29.5 to incentivize to lower their BMI by changing their lifestyle for a lower premium.</a:t>
            </a:r>
          </a:p>
          <a:p>
            <a:endParaRPr lang="en-US" sz="1800" dirty="0">
              <a:effectLst/>
              <a:latin typeface="Arial" panose="020B0604020202020204" pitchFamily="34" charset="0"/>
              <a:ea typeface="Times New Roman" panose="02020603050405020304" pitchFamily="18" charset="0"/>
            </a:endParaRPr>
          </a:p>
          <a:p>
            <a:endParaRPr lang="en-US" sz="1800" dirty="0">
              <a:effectLst/>
              <a:latin typeface="Arial" panose="020B0604020202020204" pitchFamily="34" charset="0"/>
              <a:ea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22F2A689-E96B-36B2-CE06-93FCDB087294}"/>
              </a:ext>
            </a:extLst>
          </p:cNvPr>
          <p:cNvGraphicFramePr/>
          <p:nvPr>
            <p:extLst>
              <p:ext uri="{D42A27DB-BD31-4B8C-83A1-F6EECF244321}">
                <p14:modId xmlns:p14="http://schemas.microsoft.com/office/powerpoint/2010/main" val="426421934"/>
              </p:ext>
            </p:extLst>
          </p:nvPr>
        </p:nvGraphicFramePr>
        <p:xfrm>
          <a:off x="902209" y="1414272"/>
          <a:ext cx="6339840" cy="463296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789724AE-71A5-C6C3-3C3B-2B7E56916750}"/>
              </a:ext>
            </a:extLst>
          </p:cNvPr>
          <p:cNvSpPr txBox="1"/>
          <p:nvPr/>
        </p:nvSpPr>
        <p:spPr>
          <a:xfrm>
            <a:off x="321576" y="311906"/>
            <a:ext cx="8732259" cy="741998"/>
          </a:xfrm>
          <a:prstGeom prst="rect">
            <a:avLst/>
          </a:prstGeom>
          <a:noFill/>
        </p:spPr>
        <p:txBody>
          <a:bodyPr wrap="square">
            <a:spAutoFit/>
          </a:bodyPr>
          <a:lstStyle/>
          <a:p>
            <a:pPr marR="0">
              <a:lnSpc>
                <a:spcPct val="150000"/>
              </a:lnSpc>
              <a:spcBef>
                <a:spcPts val="0"/>
              </a:spcBef>
              <a:spcAft>
                <a:spcPts val="0"/>
              </a:spcAft>
            </a:pPr>
            <a:r>
              <a:rPr lang="en-US" sz="3200" dirty="0">
                <a:solidFill>
                  <a:schemeClr val="accent1"/>
                </a:solidFill>
                <a:ea typeface="Times New Roman" panose="02020603050405020304" pitchFamily="18" charset="0"/>
              </a:rPr>
              <a:t>P</a:t>
            </a:r>
            <a:r>
              <a:rPr lang="en-US" sz="3200" dirty="0">
                <a:solidFill>
                  <a:schemeClr val="accent1"/>
                </a:solidFill>
                <a:effectLst/>
                <a:latin typeface="Arial" panose="020B0604020202020204" pitchFamily="34" charset="0"/>
                <a:ea typeface="Times New Roman" panose="02020603050405020304" pitchFamily="18" charset="0"/>
              </a:rPr>
              <a:t>redictive Borderline </a:t>
            </a:r>
            <a:r>
              <a:rPr lang="en-US" sz="3200" dirty="0">
                <a:solidFill>
                  <a:schemeClr val="accent1"/>
                </a:solidFill>
                <a:ea typeface="Times New Roman" panose="02020603050405020304" pitchFamily="18" charset="0"/>
              </a:rPr>
              <a:t>D</a:t>
            </a:r>
            <a:r>
              <a:rPr lang="en-US" sz="3200" dirty="0">
                <a:solidFill>
                  <a:schemeClr val="accent1"/>
                </a:solidFill>
                <a:effectLst/>
                <a:latin typeface="Arial" panose="020B0604020202020204" pitchFamily="34" charset="0"/>
                <a:ea typeface="Times New Roman" panose="02020603050405020304" pitchFamily="18" charset="0"/>
              </a:rPr>
              <a:t>iabetic </a:t>
            </a:r>
            <a:r>
              <a:rPr lang="en-US" sz="3200" dirty="0">
                <a:solidFill>
                  <a:schemeClr val="accent1"/>
                </a:solidFill>
                <a:ea typeface="Times New Roman" panose="02020603050405020304" pitchFamily="18" charset="0"/>
              </a:rPr>
              <a:t>P</a:t>
            </a:r>
            <a:r>
              <a:rPr lang="en-US" sz="3200" dirty="0">
                <a:solidFill>
                  <a:schemeClr val="accent1"/>
                </a:solidFill>
                <a:effectLst/>
                <a:latin typeface="Arial" panose="020B0604020202020204" pitchFamily="34" charset="0"/>
                <a:ea typeface="Times New Roman" panose="02020603050405020304" pitchFamily="18" charset="0"/>
              </a:rPr>
              <a:t>atients</a:t>
            </a:r>
            <a:endParaRPr lang="en-US" sz="3200" dirty="0">
              <a:solidFill>
                <a:schemeClr val="accent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78588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690A4375-C08E-66F2-0317-665A09BCE539}"/>
              </a:ext>
            </a:extLst>
          </p:cNvPr>
          <p:cNvSpPr>
            <a:spLocks noGrp="1"/>
          </p:cNvSpPr>
          <p:nvPr>
            <p:ph type="title"/>
          </p:nvPr>
        </p:nvSpPr>
        <p:spPr/>
        <p:txBody>
          <a:bodyPr/>
          <a:lstStyle/>
          <a:p>
            <a:pPr algn="ctr"/>
            <a:r>
              <a:rPr lang="en-US" altLang="en-US" sz="4800" b="1" dirty="0">
                <a:solidFill>
                  <a:srgbClr val="EA313A"/>
                </a:solidFill>
              </a:rPr>
              <a:t>Conclusion</a:t>
            </a:r>
            <a:r>
              <a:rPr lang="en-US" altLang="en-US" sz="4800" b="1" dirty="0">
                <a:solidFill>
                  <a:srgbClr val="FF0000"/>
                </a:solidFill>
              </a:rPr>
              <a:t> - I</a:t>
            </a:r>
          </a:p>
        </p:txBody>
      </p:sp>
      <p:sp>
        <p:nvSpPr>
          <p:cNvPr id="2" name="TextBox 1">
            <a:extLst>
              <a:ext uri="{FF2B5EF4-FFF2-40B4-BE49-F238E27FC236}">
                <a16:creationId xmlns:a16="http://schemas.microsoft.com/office/drawing/2014/main" id="{6169D1D3-8D24-81CF-6ED2-B063732673E8}"/>
              </a:ext>
            </a:extLst>
          </p:cNvPr>
          <p:cNvSpPr txBox="1"/>
          <p:nvPr/>
        </p:nvSpPr>
        <p:spPr>
          <a:xfrm>
            <a:off x="628649" y="1295400"/>
            <a:ext cx="7886701" cy="1668342"/>
          </a:xfrm>
          <a:prstGeom prst="rect">
            <a:avLst/>
          </a:prstGeom>
          <a:noFill/>
        </p:spPr>
        <p:txBody>
          <a:bodyPr wrap="square" rtlCol="0">
            <a:spAutoFit/>
          </a:bodyPr>
          <a:lstStyle/>
          <a:p>
            <a:pPr marL="285750" indent="-285750">
              <a:lnSpc>
                <a:spcPct val="200000"/>
              </a:lnSpc>
              <a:buFont typeface="Wingdings" pitchFamily="2" charset="2"/>
              <a:buChar char="q"/>
            </a:pPr>
            <a:r>
              <a:rPr lang="en-US" altLang="en-US" sz="1800" dirty="0"/>
              <a:t>We compared the two models, linear regression and decision tree, and discovered that </a:t>
            </a:r>
            <a:r>
              <a:rPr lang="en-US" altLang="en-US" b="1" dirty="0"/>
              <a:t>L</a:t>
            </a:r>
            <a:r>
              <a:rPr lang="en-US" altLang="en-US" sz="1800" b="1" dirty="0"/>
              <a:t>inear </a:t>
            </a:r>
            <a:r>
              <a:rPr lang="en-US" altLang="en-US" b="1" dirty="0"/>
              <a:t>R</a:t>
            </a:r>
            <a:r>
              <a:rPr lang="en-US" altLang="en-US" sz="1800" b="1" dirty="0"/>
              <a:t>egression </a:t>
            </a:r>
            <a:r>
              <a:rPr lang="en-US" altLang="en-US" sz="1800" dirty="0"/>
              <a:t>has a superior fit for our model due to its </a:t>
            </a:r>
            <a:r>
              <a:rPr lang="en-US" altLang="en-US" sz="1800" b="1" dirty="0"/>
              <a:t>lower sum of squared errors.</a:t>
            </a:r>
            <a:endParaRPr lang="en-US" b="1" dirty="0"/>
          </a:p>
        </p:txBody>
      </p:sp>
      <p:pic>
        <p:nvPicPr>
          <p:cNvPr id="3" name="Picture 2" descr="Graphical user interface, application&#10;&#10;Description automatically generated">
            <a:extLst>
              <a:ext uri="{FF2B5EF4-FFF2-40B4-BE49-F238E27FC236}">
                <a16:creationId xmlns:a16="http://schemas.microsoft.com/office/drawing/2014/main" id="{AB91B3CA-EDF5-7643-7F53-63FA460A8EB0}"/>
              </a:ext>
            </a:extLst>
          </p:cNvPr>
          <p:cNvPicPr>
            <a:picLocks noChangeAspect="1"/>
          </p:cNvPicPr>
          <p:nvPr/>
        </p:nvPicPr>
        <p:blipFill>
          <a:blip r:embed="rId3"/>
          <a:stretch>
            <a:fillRect/>
          </a:stretch>
        </p:blipFill>
        <p:spPr>
          <a:xfrm>
            <a:off x="457200" y="3517900"/>
            <a:ext cx="8331200" cy="247649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Content Placeholder 2">
            <a:extLst>
              <a:ext uri="{FF2B5EF4-FFF2-40B4-BE49-F238E27FC236}">
                <a16:creationId xmlns:a16="http://schemas.microsoft.com/office/drawing/2014/main" id="{71395650-090B-D6D6-F700-0A4992D402B0}"/>
              </a:ext>
            </a:extLst>
          </p:cNvPr>
          <p:cNvSpPr>
            <a:spLocks noGrp="1"/>
          </p:cNvSpPr>
          <p:nvPr>
            <p:ph idx="1"/>
          </p:nvPr>
        </p:nvSpPr>
        <p:spPr>
          <a:xfrm>
            <a:off x="622300" y="211475"/>
            <a:ext cx="8229600" cy="995025"/>
          </a:xfrm>
        </p:spPr>
        <p:txBody>
          <a:bodyPr/>
          <a:lstStyle/>
          <a:p>
            <a:pPr marL="0" indent="0">
              <a:buNone/>
            </a:pPr>
            <a:r>
              <a:rPr lang="en-US" altLang="en-US" sz="4800" b="1" dirty="0">
                <a:solidFill>
                  <a:srgbClr val="EA313A"/>
                </a:solidFill>
              </a:rPr>
              <a:t>Conclusion - II</a:t>
            </a:r>
          </a:p>
        </p:txBody>
      </p:sp>
      <p:sp>
        <p:nvSpPr>
          <p:cNvPr id="3" name="TextBox 2">
            <a:extLst>
              <a:ext uri="{FF2B5EF4-FFF2-40B4-BE49-F238E27FC236}">
                <a16:creationId xmlns:a16="http://schemas.microsoft.com/office/drawing/2014/main" id="{25B674C9-A1A3-597A-3A9A-E892C3D55980}"/>
              </a:ext>
            </a:extLst>
          </p:cNvPr>
          <p:cNvSpPr txBox="1"/>
          <p:nvPr/>
        </p:nvSpPr>
        <p:spPr>
          <a:xfrm>
            <a:off x="469900" y="1397675"/>
            <a:ext cx="8229600" cy="3884333"/>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US" dirty="0"/>
              <a:t>We discovered from our model that among other factors in the sample, the outcome variable has a moderately significant link with BMI and a little correlation with Diabetes Pedigree Function.</a:t>
            </a:r>
          </a:p>
          <a:p>
            <a:pPr marL="285750" indent="-285750">
              <a:lnSpc>
                <a:spcPct val="200000"/>
              </a:lnSpc>
              <a:buFont typeface="Arial" panose="020B0604020202020204" pitchFamily="34" charset="0"/>
              <a:buChar char="•"/>
            </a:pPr>
            <a:r>
              <a:rPr lang="en-US" dirty="0"/>
              <a:t> Age, BMI, and Pregnancies all have a strong relationship to the outcome variable.</a:t>
            </a:r>
          </a:p>
          <a:p>
            <a:pPr marL="285750" indent="-285750">
              <a:lnSpc>
                <a:spcPct val="200000"/>
              </a:lnSpc>
              <a:buFont typeface="Arial" panose="020B0604020202020204" pitchFamily="34" charset="0"/>
              <a:buChar char="•"/>
            </a:pPr>
            <a:r>
              <a:rPr lang="en-US" dirty="0"/>
              <a:t>People who reduce their BMI as per insurance company’s requirements </a:t>
            </a:r>
            <a:r>
              <a:rPr lang="en-US" dirty="0" err="1"/>
              <a:t>i.e</a:t>
            </a:r>
            <a:r>
              <a:rPr lang="en-US" dirty="0"/>
              <a:t> less than 26.5 will have their insurance premiums reduced.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DAD67F96-231C-8902-5573-81D521825A9B}"/>
              </a:ext>
            </a:extLst>
          </p:cNvPr>
          <p:cNvSpPr>
            <a:spLocks noGrp="1"/>
          </p:cNvSpPr>
          <p:nvPr>
            <p:ph type="title"/>
          </p:nvPr>
        </p:nvSpPr>
        <p:spPr>
          <a:xfrm>
            <a:off x="596900" y="1373829"/>
            <a:ext cx="3962400" cy="1946145"/>
          </a:xfrm>
        </p:spPr>
        <p:txBody>
          <a:bodyPr/>
          <a:lstStyle/>
          <a:p>
            <a:r>
              <a:rPr lang="en-GB" altLang="en-US" sz="6600" dirty="0">
                <a:solidFill>
                  <a:srgbClr val="EA313A"/>
                </a:solidFill>
              </a:rPr>
              <a:t>Thank You !</a:t>
            </a:r>
          </a:p>
        </p:txBody>
      </p:sp>
      <p:sp>
        <p:nvSpPr>
          <p:cNvPr id="3" name="Rectangle 2">
            <a:extLst>
              <a:ext uri="{FF2B5EF4-FFF2-40B4-BE49-F238E27FC236}">
                <a16:creationId xmlns:a16="http://schemas.microsoft.com/office/drawing/2014/main" id="{2579DC2D-C66B-23AB-D83C-6328228B8F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3">
            <a:extLst>
              <a:ext uri="{FF2B5EF4-FFF2-40B4-BE49-F238E27FC236}">
                <a16:creationId xmlns:a16="http://schemas.microsoft.com/office/drawing/2014/main" id="{01D881CD-184E-56FC-6D2F-D82457EB8D91}"/>
              </a:ext>
            </a:extLst>
          </p:cNvPr>
          <p:cNvSpPr>
            <a:spLocks noChangeArrowheads="1"/>
          </p:cNvSpPr>
          <p:nvPr/>
        </p:nvSpPr>
        <p:spPr bwMode="auto">
          <a:xfrm>
            <a:off x="596900" y="1945330"/>
            <a:ext cx="3962400" cy="589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en-US" sz="1100" b="1"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rPr>
              <a:t>	</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ctr" defTabSz="914400" rtl="0" eaLnBrk="0" fontAlgn="base" latinLnBrk="0" hangingPunct="0">
              <a:lnSpc>
                <a:spcPct val="15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ea typeface="Times New Roman" panose="02020603050405020304" pitchFamily="18" charset="0"/>
            </a:endParaRPr>
          </a:p>
        </p:txBody>
      </p:sp>
    </p:spTree>
    <p:extLst>
      <p:ext uri="{BB962C8B-B14F-4D97-AF65-F5344CB8AC3E}">
        <p14:creationId xmlns:p14="http://schemas.microsoft.com/office/powerpoint/2010/main" val="880273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DAD67F96-231C-8902-5573-81D521825A9B}"/>
              </a:ext>
            </a:extLst>
          </p:cNvPr>
          <p:cNvSpPr>
            <a:spLocks noGrp="1"/>
          </p:cNvSpPr>
          <p:nvPr>
            <p:ph type="title"/>
          </p:nvPr>
        </p:nvSpPr>
        <p:spPr>
          <a:xfrm>
            <a:off x="457200" y="5232065"/>
            <a:ext cx="8229600" cy="1143000"/>
          </a:xfrm>
        </p:spPr>
        <p:txBody>
          <a:bodyPr/>
          <a:lstStyle/>
          <a:p>
            <a:r>
              <a:rPr lang="en-GB" altLang="en-US" dirty="0">
                <a:solidFill>
                  <a:srgbClr val="EA313A"/>
                </a:solidFill>
              </a:rPr>
              <a:t>Prediction of Prediabetic Patients Using Data Mining Techniques</a:t>
            </a:r>
          </a:p>
        </p:txBody>
      </p:sp>
      <p:sp>
        <p:nvSpPr>
          <p:cNvPr id="3" name="Rectangle 2">
            <a:extLst>
              <a:ext uri="{FF2B5EF4-FFF2-40B4-BE49-F238E27FC236}">
                <a16:creationId xmlns:a16="http://schemas.microsoft.com/office/drawing/2014/main" id="{2579DC2D-C66B-23AB-D83C-6328228B8F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3">
            <a:extLst>
              <a:ext uri="{FF2B5EF4-FFF2-40B4-BE49-F238E27FC236}">
                <a16:creationId xmlns:a16="http://schemas.microsoft.com/office/drawing/2014/main" id="{01D881CD-184E-56FC-6D2F-D82457EB8D91}"/>
              </a:ext>
            </a:extLst>
          </p:cNvPr>
          <p:cNvSpPr>
            <a:spLocks noChangeArrowheads="1"/>
          </p:cNvSpPr>
          <p:nvPr/>
        </p:nvSpPr>
        <p:spPr bwMode="auto">
          <a:xfrm>
            <a:off x="596900" y="1945330"/>
            <a:ext cx="3962400" cy="589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en-US" sz="1100" b="1"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rPr>
              <a:t>	</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ctr" defTabSz="914400" rtl="0" eaLnBrk="0" fontAlgn="base" latinLnBrk="0" hangingPunct="0">
              <a:lnSpc>
                <a:spcPct val="15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ea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154E17FE-B6AD-CBC0-C858-2D340F89C8A6}"/>
              </a:ext>
            </a:extLst>
          </p:cNvPr>
          <p:cNvSpPr>
            <a:spLocks noGrp="1" noChangeArrowheads="1"/>
          </p:cNvSpPr>
          <p:nvPr>
            <p:ph type="title"/>
          </p:nvPr>
        </p:nvSpPr>
        <p:spPr>
          <a:xfrm>
            <a:off x="956698" y="183940"/>
            <a:ext cx="7230603" cy="1143000"/>
          </a:xfrm>
        </p:spPr>
        <p:txBody>
          <a:bodyPr/>
          <a:lstStyle/>
          <a:p>
            <a:pPr eaLnBrk="1" hangingPunct="1"/>
            <a:br>
              <a:rPr lang="en-US" sz="1400" dirty="0"/>
            </a:br>
            <a:r>
              <a:rPr lang="en-US" b="1" dirty="0">
                <a:solidFill>
                  <a:srgbClr val="FF0000"/>
                </a:solidFill>
              </a:rPr>
              <a:t>Introduction</a:t>
            </a:r>
            <a:endParaRPr lang="en-US" altLang="en-US" b="1" dirty="0">
              <a:solidFill>
                <a:srgbClr val="FF0000"/>
              </a:solidFill>
            </a:endParaRPr>
          </a:p>
        </p:txBody>
      </p:sp>
      <p:sp>
        <p:nvSpPr>
          <p:cNvPr id="2" name="TextBox 1">
            <a:extLst>
              <a:ext uri="{FF2B5EF4-FFF2-40B4-BE49-F238E27FC236}">
                <a16:creationId xmlns:a16="http://schemas.microsoft.com/office/drawing/2014/main" id="{3B576C6B-0171-9134-A760-E2EF72723F52}"/>
              </a:ext>
            </a:extLst>
          </p:cNvPr>
          <p:cNvSpPr txBox="1"/>
          <p:nvPr/>
        </p:nvSpPr>
        <p:spPr>
          <a:xfrm>
            <a:off x="713581" y="1450574"/>
            <a:ext cx="7716838" cy="4439870"/>
          </a:xfrm>
          <a:prstGeom prst="rect">
            <a:avLst/>
          </a:prstGeom>
          <a:noFill/>
        </p:spPr>
        <p:txBody>
          <a:bodyPr wrap="square" rtlCol="0">
            <a:spAutoFit/>
          </a:bodyPr>
          <a:lstStyle/>
          <a:p>
            <a:pPr marL="285750" marR="0" indent="-285750">
              <a:lnSpc>
                <a:spcPct val="200000"/>
              </a:lnSpc>
              <a:spcBef>
                <a:spcPts val="0"/>
              </a:spcBef>
              <a:spcAft>
                <a:spcPts val="0"/>
              </a:spcAft>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96 million adults in America, or more than one in three, have prediabetes. More than 80% of people with prediabetes are ignorant of their disease. </a:t>
            </a:r>
          </a:p>
          <a:p>
            <a:pPr marL="285750" marR="0" indent="-285750">
              <a:lnSpc>
                <a:spcPct val="200000"/>
              </a:lnSpc>
              <a:spcBef>
                <a:spcPts val="0"/>
              </a:spcBef>
              <a:spcAft>
                <a:spcPts val="0"/>
              </a:spcAft>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Prediabetes is a serious health condition where blood sugar levels are higher than normal but not yet high enough to be diagnosed as type 2 diabetes.</a:t>
            </a:r>
            <a:r>
              <a:rPr lang="en-US" dirty="0">
                <a:effectLst/>
                <a:latin typeface="Times New Roman" panose="02020603050405020304" pitchFamily="18" charset="0"/>
                <a:cs typeface="Times New Roman" panose="02020603050405020304" pitchFamily="18" charset="0"/>
              </a:rPr>
              <a:t> </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marR="0" indent="-285750">
              <a:lnSpc>
                <a:spcPct val="200000"/>
              </a:lnSpc>
              <a:spcBef>
                <a:spcPts val="0"/>
              </a:spcBef>
              <a:spcAft>
                <a:spcPts val="0"/>
              </a:spcAft>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As an insurance company, we are targeting the diabetes problem. We can basically determine a person's diabetes status based on the data. </a:t>
            </a:r>
          </a:p>
          <a:p>
            <a:pPr marL="285750" marR="0" indent="-285750">
              <a:lnSpc>
                <a:spcPct val="200000"/>
              </a:lnSpc>
              <a:spcBef>
                <a:spcPts val="0"/>
              </a:spcBef>
              <a:spcAft>
                <a:spcPts val="0"/>
              </a:spcAft>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The insurance provider will suggest a high premium improvement plan to the impacted individuals after learning of such instances.</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7091E9E4-0D11-F09C-12E4-FDF005BD02B8}"/>
              </a:ext>
            </a:extLst>
          </p:cNvPr>
          <p:cNvSpPr>
            <a:spLocks noGrp="1" noChangeArrowheads="1"/>
          </p:cNvSpPr>
          <p:nvPr>
            <p:ph type="title"/>
          </p:nvPr>
        </p:nvSpPr>
        <p:spPr>
          <a:xfrm>
            <a:off x="457200" y="190499"/>
            <a:ext cx="8229600" cy="1055069"/>
          </a:xfrm>
        </p:spPr>
        <p:txBody>
          <a:bodyPr/>
          <a:lstStyle/>
          <a:p>
            <a:pPr algn="ctr" eaLnBrk="1" hangingPunct="1"/>
            <a:r>
              <a:rPr lang="en-US" altLang="en-US" b="1" dirty="0">
                <a:solidFill>
                  <a:srgbClr val="EA313A"/>
                </a:solidFill>
              </a:rPr>
              <a:t>Data Mining</a:t>
            </a:r>
          </a:p>
        </p:txBody>
      </p:sp>
      <p:sp>
        <p:nvSpPr>
          <p:cNvPr id="10243" name="Rectangle 3">
            <a:extLst>
              <a:ext uri="{FF2B5EF4-FFF2-40B4-BE49-F238E27FC236}">
                <a16:creationId xmlns:a16="http://schemas.microsoft.com/office/drawing/2014/main" id="{2485EF53-826C-4F47-4D4F-4D737CCF17BC}"/>
              </a:ext>
            </a:extLst>
          </p:cNvPr>
          <p:cNvSpPr>
            <a:spLocks noGrp="1" noChangeArrowheads="1"/>
          </p:cNvSpPr>
          <p:nvPr>
            <p:ph idx="1"/>
          </p:nvPr>
        </p:nvSpPr>
        <p:spPr>
          <a:xfrm>
            <a:off x="-2633495" y="-215900"/>
            <a:ext cx="2887579" cy="1143000"/>
          </a:xfrm>
        </p:spPr>
        <p:txBody>
          <a:bodyPr/>
          <a:lstStyle/>
          <a:p>
            <a:pPr marL="0" indent="0" algn="l" eaLnBrk="1" hangingPunct="1">
              <a:buNone/>
            </a:pPr>
            <a:endParaRPr lang="en-US" altLang="en-US" sz="1400" dirty="0">
              <a:solidFill>
                <a:schemeClr val="bg1"/>
              </a:solidFill>
            </a:endParaRPr>
          </a:p>
        </p:txBody>
      </p:sp>
      <p:sp>
        <p:nvSpPr>
          <p:cNvPr id="2" name="TextBox 1">
            <a:extLst>
              <a:ext uri="{FF2B5EF4-FFF2-40B4-BE49-F238E27FC236}">
                <a16:creationId xmlns:a16="http://schemas.microsoft.com/office/drawing/2014/main" id="{64F1E96F-CA32-BF58-E162-6F5B830E9483}"/>
              </a:ext>
            </a:extLst>
          </p:cNvPr>
          <p:cNvSpPr txBox="1"/>
          <p:nvPr/>
        </p:nvSpPr>
        <p:spPr>
          <a:xfrm>
            <a:off x="903079" y="1245569"/>
            <a:ext cx="7988258" cy="3693319"/>
          </a:xfrm>
          <a:prstGeom prst="rect">
            <a:avLst/>
          </a:prstGeom>
          <a:noFill/>
        </p:spPr>
        <p:txBody>
          <a:bodyPr wrap="square" rtlCol="0">
            <a:spAutoFit/>
          </a:bodyPr>
          <a:lstStyle/>
          <a:p>
            <a:pPr marL="285750" marR="0" indent="-285750">
              <a:lnSpc>
                <a:spcPct val="20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To identify the individuals with borderline probabilities of having diabetes, we need to extract one more abstract layer of information from the dataset. </a:t>
            </a:r>
          </a:p>
          <a:p>
            <a:pPr marL="285750" marR="0" indent="-285750">
              <a:lnSpc>
                <a:spcPct val="20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Inferring individuals with a high likelihood of developing diabetes soon based on their current lifestyle will help us identify cases with borderline probability.</a:t>
            </a:r>
          </a:p>
          <a:p>
            <a:pPr marL="285750" marR="0" indent="-285750">
              <a:lnSpc>
                <a:spcPct val="200000"/>
              </a:lnSpc>
              <a:spcBef>
                <a:spcPts val="0"/>
              </a:spcBef>
              <a:spcAft>
                <a:spcPts val="0"/>
              </a:spcAft>
              <a:buFont typeface="Arial" panose="020B0604020202020204" pitchFamily="34" charset="0"/>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A good contender for a dataset. Kaggle provided us with a dataset that was suitable for our use case</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46DCF3CF-6728-F9EA-AE6E-EC00FC69D933}"/>
              </a:ext>
            </a:extLst>
          </p:cNvPr>
          <p:cNvSpPr>
            <a:spLocks noGrp="1" noChangeArrowheads="1"/>
          </p:cNvSpPr>
          <p:nvPr>
            <p:ph type="title"/>
          </p:nvPr>
        </p:nvSpPr>
        <p:spPr>
          <a:xfrm>
            <a:off x="2827422" y="295275"/>
            <a:ext cx="3693694" cy="769441"/>
          </a:xfrm>
        </p:spPr>
        <p:txBody>
          <a:bodyPr/>
          <a:lstStyle/>
          <a:p>
            <a:pPr algn="ctr" eaLnBrk="1" hangingPunct="1"/>
            <a:r>
              <a:rPr lang="en-US" b="1" dirty="0">
                <a:solidFill>
                  <a:srgbClr val="EA313A"/>
                </a:solidFill>
              </a:rPr>
              <a:t>Description of data</a:t>
            </a:r>
            <a:endParaRPr lang="en-US" altLang="en-US" b="1" dirty="0">
              <a:solidFill>
                <a:srgbClr val="EA313A"/>
              </a:solidFill>
            </a:endParaRPr>
          </a:p>
        </p:txBody>
      </p:sp>
      <p:sp>
        <p:nvSpPr>
          <p:cNvPr id="12291" name="Content Placeholder 1">
            <a:extLst>
              <a:ext uri="{FF2B5EF4-FFF2-40B4-BE49-F238E27FC236}">
                <a16:creationId xmlns:a16="http://schemas.microsoft.com/office/drawing/2014/main" id="{5C3D4BD9-4C17-C200-89BD-8B5AE639EB91}"/>
              </a:ext>
            </a:extLst>
          </p:cNvPr>
          <p:cNvSpPr>
            <a:spLocks noGrp="1"/>
          </p:cNvSpPr>
          <p:nvPr>
            <p:ph idx="1"/>
          </p:nvPr>
        </p:nvSpPr>
        <p:spPr>
          <a:xfrm>
            <a:off x="-2935706" y="295275"/>
            <a:ext cx="2382253" cy="937209"/>
          </a:xfrm>
        </p:spPr>
        <p:txBody>
          <a:bodyPr/>
          <a:lstStyle/>
          <a:p>
            <a:pPr lvl="2" algn="l" eaLnBrk="1" hangingPunct="1"/>
            <a:endParaRPr lang="en-US" sz="1400" dirty="0"/>
          </a:p>
        </p:txBody>
      </p:sp>
      <p:sp>
        <p:nvSpPr>
          <p:cNvPr id="2" name="TextBox 1">
            <a:extLst>
              <a:ext uri="{FF2B5EF4-FFF2-40B4-BE49-F238E27FC236}">
                <a16:creationId xmlns:a16="http://schemas.microsoft.com/office/drawing/2014/main" id="{0712B023-25B0-6BDB-C6AF-AA8EAFCF0DFF}"/>
              </a:ext>
            </a:extLst>
          </p:cNvPr>
          <p:cNvSpPr txBox="1"/>
          <p:nvPr/>
        </p:nvSpPr>
        <p:spPr>
          <a:xfrm>
            <a:off x="559468" y="1420596"/>
            <a:ext cx="8025063" cy="861774"/>
          </a:xfrm>
          <a:prstGeom prst="rect">
            <a:avLst/>
          </a:prstGeom>
          <a:noFill/>
        </p:spPr>
        <p:txBody>
          <a:bodyPr wrap="square" rtlCol="0">
            <a:spAutoFit/>
          </a:bodyPr>
          <a:lstStyle/>
          <a:p>
            <a:pPr marR="0" lvl="1" algn="ctr">
              <a:lnSpc>
                <a:spcPct val="200000"/>
              </a:lnSpc>
              <a:spcBef>
                <a:spcPts val="0"/>
              </a:spcBef>
              <a:spcAft>
                <a:spcPts val="0"/>
              </a:spcAft>
              <a:tabLst>
                <a:tab pos="347980" algn="l"/>
              </a:tabLst>
            </a:pPr>
            <a:r>
              <a:rPr lang="en-US" sz="1600" b="1" dirty="0">
                <a:effectLst/>
                <a:latin typeface="Arial" panose="020B0604020202020204" pitchFamily="34" charset="0"/>
                <a:ea typeface="Cambria" panose="02040503050406030204" pitchFamily="18" charset="0"/>
                <a:cs typeface="Cambria" panose="02040503050406030204" pitchFamily="18" charset="0"/>
              </a:rPr>
              <a:t>Source Of Dataset</a:t>
            </a:r>
            <a:r>
              <a:rPr lang="en-US" sz="1600" b="1" dirty="0">
                <a:latin typeface="Cambria" panose="02040503050406030204" pitchFamily="18" charset="0"/>
                <a:ea typeface="Cambria" panose="02040503050406030204" pitchFamily="18" charset="0"/>
                <a:cs typeface="Cambria" panose="02040503050406030204" pitchFamily="18" charset="0"/>
              </a:rPr>
              <a:t>    -    </a:t>
            </a:r>
            <a:r>
              <a:rPr lang="en-US" sz="1600" b="1" dirty="0">
                <a:effectLst/>
                <a:latin typeface="Arial" panose="020B0604020202020204" pitchFamily="34" charset="0"/>
                <a:ea typeface="Times New Roman" panose="02020603050405020304" pitchFamily="18" charset="0"/>
              </a:rPr>
              <a:t>Kaggle</a:t>
            </a:r>
            <a:r>
              <a:rPr lang="en-US" sz="1600" dirty="0">
                <a:effectLst/>
                <a:latin typeface="Arial" panose="020B0604020202020204" pitchFamily="34" charset="0"/>
                <a:ea typeface="Times New Roman" panose="02020603050405020304" pitchFamily="18" charset="0"/>
              </a:rPr>
              <a:t>: </a:t>
            </a:r>
            <a:r>
              <a:rPr lang="en-US" sz="1600" u="none" strike="noStrike" dirty="0">
                <a:solidFill>
                  <a:srgbClr val="92D050"/>
                </a:solidFill>
                <a:effectLst/>
                <a:latin typeface="Arial" panose="020B0604020202020204" pitchFamily="34" charset="0"/>
                <a:ea typeface="Times New Roman" panose="02020603050405020304" pitchFamily="18" charset="0"/>
                <a:hlinkClick r:id="rId3">
                  <a:extLst>
                    <a:ext uri="{A12FA001-AC4F-418D-AE19-62706E023703}">
                      <ahyp:hlinkClr xmlns:ahyp="http://schemas.microsoft.com/office/drawing/2018/hyperlinkcolor" val="tx"/>
                    </a:ext>
                  </a:extLst>
                </a:hlinkClick>
              </a:rPr>
              <a:t>https://www.kaggle.com/kandij/diabetes-dataset</a:t>
            </a:r>
            <a:endParaRPr lang="en-US" sz="1600" dirty="0">
              <a:solidFill>
                <a:srgbClr val="92D050"/>
              </a:solidFill>
              <a:effectLst/>
              <a:latin typeface="Times New Roman" panose="02020603050405020304" pitchFamily="18" charset="0"/>
              <a:ea typeface="Times New Roman" panose="02020603050405020304" pitchFamily="18" charset="0"/>
            </a:endParaRPr>
          </a:p>
          <a:p>
            <a:pPr algn="ctr"/>
            <a:endParaRPr lang="en-US" dirty="0"/>
          </a:p>
        </p:txBody>
      </p:sp>
      <p:sp>
        <p:nvSpPr>
          <p:cNvPr id="4" name="TextBox 3">
            <a:extLst>
              <a:ext uri="{FF2B5EF4-FFF2-40B4-BE49-F238E27FC236}">
                <a16:creationId xmlns:a16="http://schemas.microsoft.com/office/drawing/2014/main" id="{3990AE5F-024B-47E8-B42F-A3D3BFA0C684}"/>
              </a:ext>
            </a:extLst>
          </p:cNvPr>
          <p:cNvSpPr txBox="1"/>
          <p:nvPr/>
        </p:nvSpPr>
        <p:spPr>
          <a:xfrm>
            <a:off x="559469" y="2299204"/>
            <a:ext cx="8025062" cy="3970318"/>
          </a:xfrm>
          <a:prstGeom prst="rect">
            <a:avLst/>
          </a:prstGeom>
          <a:noFill/>
        </p:spPr>
        <p:txBody>
          <a:bodyPr wrap="square">
            <a:spAutoFit/>
          </a:bodyPr>
          <a:lstStyle/>
          <a:p>
            <a:pPr marL="285750" indent="-285750" algn="just">
              <a:buFont typeface="Wingdings" pitchFamily="2" charset="2"/>
              <a:buChar char="Ø"/>
            </a:pPr>
            <a:r>
              <a:rPr lang="en-US" dirty="0">
                <a:latin typeface="Times New Roman" panose="02020603050405020304" pitchFamily="18" charset="0"/>
                <a:ea typeface="Times New Roman" panose="02020603050405020304" pitchFamily="18" charset="0"/>
                <a:cs typeface="Times New Roman" panose="02020603050405020304" pitchFamily="18" charset="0"/>
              </a:rPr>
              <a:t>The data gathered and published by "National Institute of Diabetes and Digestive and Kidney Diseases”.</a:t>
            </a:r>
          </a:p>
          <a:p>
            <a:pPr algn="just"/>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buFont typeface="Wingdings" pitchFamily="2" charset="2"/>
              <a:buChar char="Ø"/>
            </a:pPr>
            <a:r>
              <a:rPr lang="en-US" dirty="0">
                <a:latin typeface="Times New Roman" panose="02020603050405020304" pitchFamily="18" charset="0"/>
                <a:ea typeface="Times New Roman" panose="02020603050405020304" pitchFamily="18" charset="0"/>
                <a:cs typeface="Times New Roman" panose="02020603050405020304" pitchFamily="18" charset="0"/>
              </a:rPr>
              <a:t>Only female patient dataset </a:t>
            </a:r>
          </a:p>
          <a:p>
            <a:pPr lvl="1" algn="just"/>
            <a:r>
              <a:rPr lang="en-US" dirty="0">
                <a:latin typeface="Times New Roman" panose="02020603050405020304" pitchFamily="18" charset="0"/>
                <a:ea typeface="Times New Roman" panose="02020603050405020304" pitchFamily="18" charset="0"/>
                <a:cs typeface="Times New Roman" panose="02020603050405020304" pitchFamily="18" charset="0"/>
              </a:rPr>
              <a:t>Every female at least 21 years old and of Pima Indian descent (a subset of Native Americans).</a:t>
            </a:r>
          </a:p>
          <a:p>
            <a:pPr marL="285750" indent="-285750" algn="just">
              <a:buFont typeface="Wingdings" pitchFamily="2" charset="2"/>
              <a:buChar char="Ø"/>
            </a:pP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buFont typeface="Wingdings" pitchFamily="2" charset="2"/>
              <a:buChar char="Ø"/>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The dataset has independent variables and one target variable also called as the dependable variable.</a:t>
            </a:r>
            <a:r>
              <a:rPr lang="en-US" dirty="0">
                <a:effectLst/>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(Pregnancies, Glucose, </a:t>
            </a:r>
            <a:r>
              <a:rPr lang="en-US" dirty="0" err="1">
                <a:latin typeface="Times New Roman" panose="02020603050405020304" pitchFamily="18" charset="0"/>
                <a:cs typeface="Times New Roman" panose="02020603050405020304" pitchFamily="18" charset="0"/>
              </a:rPr>
              <a:t>BloodPressure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SkinThickness</a:t>
            </a:r>
            <a:r>
              <a:rPr lang="en-US" dirty="0">
                <a:latin typeface="Times New Roman" panose="02020603050405020304" pitchFamily="18" charset="0"/>
                <a:cs typeface="Times New Roman" panose="02020603050405020304" pitchFamily="18" charset="0"/>
              </a:rPr>
              <a:t>, Insulin, BMI, </a:t>
            </a:r>
            <a:r>
              <a:rPr lang="en-US" dirty="0" err="1">
                <a:latin typeface="Times New Roman" panose="02020603050405020304" pitchFamily="18" charset="0"/>
                <a:cs typeface="Times New Roman" panose="02020603050405020304" pitchFamily="18" charset="0"/>
              </a:rPr>
              <a:t>DiabetesPedigreeFunction</a:t>
            </a:r>
            <a:r>
              <a:rPr lang="en-US" dirty="0">
                <a:latin typeface="Times New Roman" panose="02020603050405020304" pitchFamily="18" charset="0"/>
                <a:cs typeface="Times New Roman" panose="02020603050405020304" pitchFamily="18" charset="0"/>
              </a:rPr>
              <a:t>, Age, outcome)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itchFamily="2" charset="2"/>
              <a:buChar char="Ø"/>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Based on the diagnostic measurements provided in the dataset, the main goal is to forecast whether the patient has diabetes or not.</a:t>
            </a:r>
          </a:p>
          <a:p>
            <a:pPr marL="285750" indent="-285750" algn="just">
              <a:buFont typeface="Wingdings" pitchFamily="2" charset="2"/>
              <a:buChar char="Ø"/>
            </a:pPr>
            <a:endParaRPr lang="en-US" dirty="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EB48B55-D9B5-1BC9-B0BE-7FA264A7BFA5}"/>
              </a:ext>
            </a:extLst>
          </p:cNvPr>
          <p:cNvPicPr>
            <a:picLocks noGrp="1" noChangeAspect="1"/>
          </p:cNvPicPr>
          <p:nvPr>
            <p:ph idx="1"/>
          </p:nvPr>
        </p:nvPicPr>
        <p:blipFill rotWithShape="1">
          <a:blip r:embed="rId2"/>
          <a:srcRect r="8220"/>
          <a:stretch/>
        </p:blipFill>
        <p:spPr>
          <a:xfrm>
            <a:off x="2781300" y="-1"/>
            <a:ext cx="6362700" cy="4153203"/>
          </a:xfrm>
        </p:spPr>
      </p:pic>
      <p:pic>
        <p:nvPicPr>
          <p:cNvPr id="7" name="Picture 6">
            <a:extLst>
              <a:ext uri="{FF2B5EF4-FFF2-40B4-BE49-F238E27FC236}">
                <a16:creationId xmlns:a16="http://schemas.microsoft.com/office/drawing/2014/main" id="{F3034FB1-A80A-1B69-CE2E-D360586C9FB2}"/>
              </a:ext>
            </a:extLst>
          </p:cNvPr>
          <p:cNvPicPr>
            <a:picLocks noChangeAspect="1"/>
          </p:cNvPicPr>
          <p:nvPr/>
        </p:nvPicPr>
        <p:blipFill>
          <a:blip r:embed="rId3"/>
          <a:stretch>
            <a:fillRect/>
          </a:stretch>
        </p:blipFill>
        <p:spPr>
          <a:xfrm>
            <a:off x="0" y="3848100"/>
            <a:ext cx="4386423" cy="3009900"/>
          </a:xfrm>
          <a:prstGeom prst="rect">
            <a:avLst/>
          </a:prstGeom>
        </p:spPr>
      </p:pic>
      <p:pic>
        <p:nvPicPr>
          <p:cNvPr id="2" name="Picture 1">
            <a:extLst>
              <a:ext uri="{FF2B5EF4-FFF2-40B4-BE49-F238E27FC236}">
                <a16:creationId xmlns:a16="http://schemas.microsoft.com/office/drawing/2014/main" id="{0D0B08BA-92A7-17FF-FA70-B81A55E12E44}"/>
              </a:ext>
            </a:extLst>
          </p:cNvPr>
          <p:cNvPicPr>
            <a:picLocks noChangeAspect="1"/>
          </p:cNvPicPr>
          <p:nvPr/>
        </p:nvPicPr>
        <p:blipFill rotWithShape="1">
          <a:blip r:embed="rId4"/>
          <a:srcRect l="-9528" t="-175" r="9528" b="175"/>
          <a:stretch/>
        </p:blipFill>
        <p:spPr>
          <a:xfrm>
            <a:off x="3746500" y="3848100"/>
            <a:ext cx="5308600" cy="3009899"/>
          </a:xfrm>
          <a:prstGeom prst="rect">
            <a:avLst/>
          </a:prstGeom>
        </p:spPr>
      </p:pic>
      <p:sp>
        <p:nvSpPr>
          <p:cNvPr id="3" name="TextBox 2">
            <a:extLst>
              <a:ext uri="{FF2B5EF4-FFF2-40B4-BE49-F238E27FC236}">
                <a16:creationId xmlns:a16="http://schemas.microsoft.com/office/drawing/2014/main" id="{D5E3124E-A16F-1A44-D5DC-9569804F48A8}"/>
              </a:ext>
            </a:extLst>
          </p:cNvPr>
          <p:cNvSpPr txBox="1"/>
          <p:nvPr/>
        </p:nvSpPr>
        <p:spPr>
          <a:xfrm>
            <a:off x="127000" y="139700"/>
            <a:ext cx="2476500" cy="2062103"/>
          </a:xfrm>
          <a:prstGeom prst="rect">
            <a:avLst/>
          </a:prstGeom>
          <a:noFill/>
        </p:spPr>
        <p:txBody>
          <a:bodyPr wrap="square" rtlCol="0">
            <a:spAutoFit/>
          </a:bodyPr>
          <a:lstStyle/>
          <a:p>
            <a:pPr marL="342900" indent="-342900">
              <a:buFont typeface="Arial" panose="020B0604020202020204" pitchFamily="34" charset="0"/>
              <a:buChar char="•"/>
            </a:pPr>
            <a:r>
              <a:rPr lang="en-US" sz="3200" b="1" dirty="0">
                <a:solidFill>
                  <a:srgbClr val="FF0000"/>
                </a:solidFill>
                <a:latin typeface="+mj-lt"/>
              </a:rPr>
              <a:t>Data Visualization In </a:t>
            </a:r>
            <a:r>
              <a:rPr lang="en-US" sz="3200" b="1" dirty="0" err="1">
                <a:solidFill>
                  <a:srgbClr val="FF0000"/>
                </a:solidFill>
                <a:latin typeface="+mj-lt"/>
              </a:rPr>
              <a:t>Tbleau</a:t>
            </a:r>
            <a:endParaRPr lang="en-US" sz="3200" b="1" dirty="0">
              <a:solidFill>
                <a:srgbClr val="FF0000"/>
              </a:solidFill>
              <a:latin typeface="+mj-lt"/>
            </a:endParaRPr>
          </a:p>
        </p:txBody>
      </p:sp>
    </p:spTree>
    <p:extLst>
      <p:ext uri="{BB962C8B-B14F-4D97-AF65-F5344CB8AC3E}">
        <p14:creationId xmlns:p14="http://schemas.microsoft.com/office/powerpoint/2010/main" val="33365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BD8DC30-6C8F-C7C3-A24D-DAF26CCEE87A}"/>
              </a:ext>
            </a:extLst>
          </p:cNvPr>
          <p:cNvPicPr>
            <a:picLocks noChangeAspect="1"/>
          </p:cNvPicPr>
          <p:nvPr/>
        </p:nvPicPr>
        <p:blipFill rotWithShape="1">
          <a:blip r:embed="rId2"/>
          <a:srcRect r="12125"/>
          <a:stretch/>
        </p:blipFill>
        <p:spPr>
          <a:xfrm>
            <a:off x="4438650" y="749300"/>
            <a:ext cx="4572000" cy="4611145"/>
          </a:xfrm>
          <a:prstGeom prst="rect">
            <a:avLst/>
          </a:prstGeom>
        </p:spPr>
      </p:pic>
      <p:sp>
        <p:nvSpPr>
          <p:cNvPr id="3" name="TextBox 2">
            <a:extLst>
              <a:ext uri="{FF2B5EF4-FFF2-40B4-BE49-F238E27FC236}">
                <a16:creationId xmlns:a16="http://schemas.microsoft.com/office/drawing/2014/main" id="{6DF601F1-BEC8-7620-D938-144BB1B8D399}"/>
              </a:ext>
            </a:extLst>
          </p:cNvPr>
          <p:cNvSpPr txBox="1"/>
          <p:nvPr/>
        </p:nvSpPr>
        <p:spPr>
          <a:xfrm>
            <a:off x="342900" y="191006"/>
            <a:ext cx="5334000" cy="161582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This is  predictive diabetic group who we would like to give insurance under certain circumstances. </a:t>
            </a:r>
          </a:p>
          <a:p>
            <a:pPr marL="285750" indent="-285750">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A09654CF-BC93-4495-B595-3F02BD655CC3}"/>
              </a:ext>
            </a:extLst>
          </p:cNvPr>
          <p:cNvSpPr txBox="1"/>
          <p:nvPr/>
        </p:nvSpPr>
        <p:spPr>
          <a:xfrm>
            <a:off x="476250" y="1668334"/>
            <a:ext cx="3962400" cy="120032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The graph shows the pregnancies against age. </a:t>
            </a:r>
          </a:p>
          <a:p>
            <a:endParaRPr lang="en-US" dirty="0"/>
          </a:p>
        </p:txBody>
      </p:sp>
      <p:sp>
        <p:nvSpPr>
          <p:cNvPr id="6" name="TextBox 5">
            <a:extLst>
              <a:ext uri="{FF2B5EF4-FFF2-40B4-BE49-F238E27FC236}">
                <a16:creationId xmlns:a16="http://schemas.microsoft.com/office/drawing/2014/main" id="{1C9E421A-6C6C-766C-A752-7CC450C78B1E}"/>
              </a:ext>
            </a:extLst>
          </p:cNvPr>
          <p:cNvSpPr txBox="1"/>
          <p:nvPr/>
        </p:nvSpPr>
        <p:spPr>
          <a:xfrm>
            <a:off x="476250" y="2785022"/>
            <a:ext cx="3784600" cy="170296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This visualization tells us how pregnancies and age relate to each other.</a:t>
            </a:r>
          </a:p>
          <a:p>
            <a:pPr marL="285750" indent="-285750">
              <a:lnSpc>
                <a:spcPct val="150000"/>
              </a:lnSpc>
              <a:buFont typeface="Arial" panose="020B0604020202020204" pitchFamily="34" charset="0"/>
              <a:buChar char="•"/>
            </a:pPr>
            <a:endParaRPr lang="en-US" dirty="0"/>
          </a:p>
        </p:txBody>
      </p:sp>
      <p:sp>
        <p:nvSpPr>
          <p:cNvPr id="7" name="TextBox 6">
            <a:extLst>
              <a:ext uri="{FF2B5EF4-FFF2-40B4-BE49-F238E27FC236}">
                <a16:creationId xmlns:a16="http://schemas.microsoft.com/office/drawing/2014/main" id="{5101A6D7-D20A-4E15-0FE6-051D8E02C392}"/>
              </a:ext>
            </a:extLst>
          </p:cNvPr>
          <p:cNvSpPr txBox="1"/>
          <p:nvPr/>
        </p:nvSpPr>
        <p:spPr>
          <a:xfrm>
            <a:off x="476250" y="4072978"/>
            <a:ext cx="4095750" cy="128746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 As we can see that the tallest graph is when the age is less than 31. </a:t>
            </a:r>
          </a:p>
        </p:txBody>
      </p:sp>
      <p:sp>
        <p:nvSpPr>
          <p:cNvPr id="8" name="TextBox 7">
            <a:extLst>
              <a:ext uri="{FF2B5EF4-FFF2-40B4-BE49-F238E27FC236}">
                <a16:creationId xmlns:a16="http://schemas.microsoft.com/office/drawing/2014/main" id="{4DAA4A22-426F-60A4-D745-C492163D3DF5}"/>
              </a:ext>
            </a:extLst>
          </p:cNvPr>
          <p:cNvSpPr txBox="1"/>
          <p:nvPr/>
        </p:nvSpPr>
        <p:spPr>
          <a:xfrm>
            <a:off x="476250" y="5554048"/>
            <a:ext cx="8115300" cy="87197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The age category of 29-31 can be seen to have the highest number of pregnancies. We wanted to relate this data with our regression model.</a:t>
            </a:r>
            <a:endParaRPr lang="en-IN" dirty="0"/>
          </a:p>
        </p:txBody>
      </p:sp>
    </p:spTree>
    <p:extLst>
      <p:ext uri="{BB962C8B-B14F-4D97-AF65-F5344CB8AC3E}">
        <p14:creationId xmlns:p14="http://schemas.microsoft.com/office/powerpoint/2010/main" val="1087748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C13173-9281-1A45-F0D8-0206BA68728A}"/>
              </a:ext>
            </a:extLst>
          </p:cNvPr>
          <p:cNvSpPr txBox="1"/>
          <p:nvPr/>
        </p:nvSpPr>
        <p:spPr>
          <a:xfrm>
            <a:off x="177641" y="1225689"/>
            <a:ext cx="7537424" cy="5632311"/>
          </a:xfrm>
          <a:prstGeom prst="rect">
            <a:avLst/>
          </a:prstGeom>
          <a:noFill/>
        </p:spPr>
        <p:txBody>
          <a:bodyPr wrap="square">
            <a:spAutoFit/>
          </a:bodyPr>
          <a:lstStyle/>
          <a:p>
            <a:pPr marL="285750" marR="0" indent="-285750" algn="just">
              <a:lnSpc>
                <a:spcPct val="200000"/>
              </a:lnSpc>
              <a:spcBef>
                <a:spcPts val="0"/>
              </a:spcBef>
              <a:spcAft>
                <a:spcPts val="0"/>
              </a:spcAft>
              <a:buFont typeface="Arial" panose="020B0604020202020204" pitchFamily="34" charset="0"/>
              <a:buChar char="•"/>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Decision </a:t>
            </a:r>
            <a:r>
              <a:rPr lang="en-US" b="1" dirty="0">
                <a:latin typeface="Times New Roman" panose="02020603050405020304" pitchFamily="18" charset="0"/>
                <a:ea typeface="Times New Roman" panose="02020603050405020304" pitchFamily="18" charset="0"/>
                <a:cs typeface="Times New Roman" panose="02020603050405020304" pitchFamily="18" charset="0"/>
              </a:rPr>
              <a:t>T</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rees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and </a:t>
            </a:r>
            <a:r>
              <a:rPr lang="en-US" b="1" dirty="0">
                <a:latin typeface="Times New Roman" panose="02020603050405020304" pitchFamily="18" charset="0"/>
                <a:ea typeface="Times New Roman" panose="02020603050405020304" pitchFamily="18" charset="0"/>
                <a:cs typeface="Times New Roman" panose="02020603050405020304" pitchFamily="18" charset="0"/>
              </a:rPr>
              <a:t>L</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inear </a:t>
            </a:r>
            <a:r>
              <a:rPr lang="en-US" b="1" dirty="0">
                <a:latin typeface="Times New Roman" panose="02020603050405020304" pitchFamily="18" charset="0"/>
                <a:ea typeface="Times New Roman" panose="02020603050405020304" pitchFamily="18" charset="0"/>
                <a:cs typeface="Times New Roman" panose="02020603050405020304" pitchFamily="18" charset="0"/>
              </a:rPr>
              <a:t>R</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egression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were used in SAS Enterprise Miner to generate the model. </a:t>
            </a:r>
          </a:p>
          <a:p>
            <a:pPr marL="285750" indent="-285750" algn="just">
              <a:lnSpc>
                <a:spcPct val="200000"/>
              </a:lnSpc>
              <a:spcBef>
                <a:spcPts val="0"/>
              </a:spcBef>
              <a:spcAft>
                <a:spcPts val="0"/>
              </a:spcAft>
              <a:buFont typeface="Arial" panose="020B0604020202020204" pitchFamily="34" charset="0"/>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The data split for both models is set at 50% training and 50% validation. </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marR="0" indent="-285750" algn="just">
              <a:lnSpc>
                <a:spcPct val="200000"/>
              </a:lnSpc>
              <a:spcBef>
                <a:spcPts val="0"/>
              </a:spcBef>
              <a:spcAft>
                <a:spcPts val="0"/>
              </a:spcAft>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We shall classify insurance into three categories: </a:t>
            </a: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lvl="1" algn="just">
              <a:spcBef>
                <a:spcPts val="0"/>
              </a:spcBef>
              <a:spcAft>
                <a:spcPts val="0"/>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 high premium</a:t>
            </a:r>
          </a:p>
          <a:p>
            <a:pPr marR="0" algn="just">
              <a:spcBef>
                <a:spcPts val="0"/>
              </a:spcBef>
              <a:spcAft>
                <a:spcPts val="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 	-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low premium</a:t>
            </a:r>
          </a:p>
          <a:p>
            <a:pPr marR="0" algn="just">
              <a:spcBef>
                <a:spcPts val="0"/>
              </a:spcBef>
              <a:spcAft>
                <a:spcPts val="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	-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no insurance</a:t>
            </a:r>
          </a:p>
          <a:p>
            <a:pPr marR="0" algn="just">
              <a:spcBef>
                <a:spcPts val="0"/>
              </a:spcBef>
              <a:spcAft>
                <a:spcPts val="0"/>
              </a:spcAft>
            </a:pP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marR="0" algn="just">
              <a:spcBef>
                <a:spcPts val="0"/>
              </a:spcBef>
              <a:spcAft>
                <a:spcPts val="0"/>
              </a:spcAft>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Decision Trees:</a:t>
            </a:r>
          </a:p>
          <a:p>
            <a:pPr marR="0" algn="just">
              <a:spcBef>
                <a:spcPts val="0"/>
              </a:spcBef>
              <a:spcAft>
                <a:spcPts val="0"/>
              </a:spcAft>
            </a:pPr>
            <a:r>
              <a:rPr lang="en-US" dirty="0">
                <a:latin typeface="Times New Roman" panose="02020603050405020304" pitchFamily="18" charset="0"/>
                <a:cs typeface="Times New Roman" panose="02020603050405020304" pitchFamily="18" charset="0"/>
              </a:rPr>
              <a:t>Broke down the dataset into smaller and smaller branches </a:t>
            </a:r>
          </a:p>
          <a:p>
            <a:pPr marR="0" algn="just">
              <a:spcBef>
                <a:spcPts val="0"/>
              </a:spcBef>
              <a:spcAft>
                <a:spcPts val="0"/>
              </a:spcAft>
            </a:pPr>
            <a:r>
              <a:rPr lang="en-US" dirty="0">
                <a:latin typeface="Times New Roman" panose="02020603050405020304" pitchFamily="18" charset="0"/>
                <a:cs typeface="Times New Roman" panose="02020603050405020304" pitchFamily="18" charset="0"/>
              </a:rPr>
              <a:t>to find out the impacting vector. Result – BMI</a:t>
            </a:r>
          </a:p>
          <a:p>
            <a:pPr marR="0" algn="just">
              <a:spcBef>
                <a:spcPts val="0"/>
              </a:spcBef>
              <a:spcAft>
                <a:spcPts val="0"/>
              </a:spcAft>
            </a:pPr>
            <a:endParaRPr lang="en-US" dirty="0">
              <a:latin typeface="Times New Roman" panose="02020603050405020304" pitchFamily="18" charset="0"/>
              <a:cs typeface="Times New Roman" panose="02020603050405020304" pitchFamily="18" charset="0"/>
            </a:endParaRPr>
          </a:p>
          <a:p>
            <a:pPr marR="0" algn="just">
              <a:spcBef>
                <a:spcPts val="0"/>
              </a:spcBef>
              <a:spcAft>
                <a:spcPts val="0"/>
              </a:spcAft>
            </a:pPr>
            <a:r>
              <a:rPr lang="en-US" b="1" dirty="0">
                <a:latin typeface="Times New Roman" panose="02020603050405020304" pitchFamily="18" charset="0"/>
                <a:cs typeface="Times New Roman" panose="02020603050405020304" pitchFamily="18" charset="0"/>
              </a:rPr>
              <a:t>Linear Regression:</a:t>
            </a:r>
          </a:p>
          <a:p>
            <a:pPr marR="0" algn="just">
              <a:spcBef>
                <a:spcPts val="0"/>
              </a:spcBef>
              <a:spcAft>
                <a:spcPts val="0"/>
              </a:spcAft>
            </a:pPr>
            <a:r>
              <a:rPr lang="en-US" dirty="0">
                <a:latin typeface="Times New Roman" panose="02020603050405020304" pitchFamily="18" charset="0"/>
                <a:cs typeface="Times New Roman" panose="02020603050405020304" pitchFamily="18" charset="0"/>
              </a:rPr>
              <a:t>Used this model to predict the value of target by using dependent variables. Result - BMI</a:t>
            </a:r>
          </a:p>
          <a:p>
            <a:pPr marR="0" algn="just">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a16="http://schemas.microsoft.com/office/drawing/2014/main" id="{0FC68EEE-726A-1B5E-9929-2780AC4F34F4}"/>
              </a:ext>
            </a:extLst>
          </p:cNvPr>
          <p:cNvSpPr txBox="1"/>
          <p:nvPr/>
        </p:nvSpPr>
        <p:spPr>
          <a:xfrm>
            <a:off x="177641" y="190655"/>
            <a:ext cx="9385968" cy="1200329"/>
          </a:xfrm>
          <a:prstGeom prst="rect">
            <a:avLst/>
          </a:prstGeom>
          <a:noFill/>
        </p:spPr>
        <p:txBody>
          <a:bodyPr wrap="square" rtlCol="0">
            <a:spAutoFit/>
          </a:bodyPr>
          <a:lstStyle/>
          <a:p>
            <a:r>
              <a:rPr lang="en-US" sz="3600" b="1" dirty="0">
                <a:solidFill>
                  <a:srgbClr val="FF0000"/>
                </a:solidFill>
                <a:latin typeface="+mj-lt"/>
              </a:rPr>
              <a:t>Utilizing the Dataset to address the business needs</a:t>
            </a:r>
          </a:p>
        </p:txBody>
      </p:sp>
      <p:graphicFrame>
        <p:nvGraphicFramePr>
          <p:cNvPr id="2" name="Chart 1">
            <a:extLst>
              <a:ext uri="{FF2B5EF4-FFF2-40B4-BE49-F238E27FC236}">
                <a16:creationId xmlns:a16="http://schemas.microsoft.com/office/drawing/2014/main" id="{3256AE5E-5766-34C1-7517-DE5E5341FB74}"/>
              </a:ext>
            </a:extLst>
          </p:cNvPr>
          <p:cNvGraphicFramePr/>
          <p:nvPr>
            <p:extLst>
              <p:ext uri="{D42A27DB-BD31-4B8C-83A1-F6EECF244321}">
                <p14:modId xmlns:p14="http://schemas.microsoft.com/office/powerpoint/2010/main" val="3189207941"/>
              </p:ext>
            </p:extLst>
          </p:nvPr>
        </p:nvGraphicFramePr>
        <p:xfrm>
          <a:off x="6203567" y="3013582"/>
          <a:ext cx="2677448" cy="2221819"/>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1C9F0EC-6585-BEEB-B59E-CA93510D76BC}"/>
              </a:ext>
            </a:extLst>
          </p:cNvPr>
          <p:cNvSpPr>
            <a:spLocks noGrp="1"/>
          </p:cNvSpPr>
          <p:nvPr>
            <p:ph type="title"/>
          </p:nvPr>
        </p:nvSpPr>
        <p:spPr>
          <a:xfrm>
            <a:off x="0" y="55555"/>
            <a:ext cx="8731847" cy="573881"/>
          </a:xfrm>
        </p:spPr>
        <p:txBody>
          <a:bodyPr/>
          <a:lstStyle/>
          <a:p>
            <a:pPr algn="ctr"/>
            <a:r>
              <a:rPr lang="en-US" dirty="0">
                <a:solidFill>
                  <a:srgbClr val="FF0000"/>
                </a:solidFill>
              </a:rPr>
              <a:t>Decision Tree From SAS EM</a:t>
            </a:r>
          </a:p>
        </p:txBody>
      </p:sp>
      <p:pic>
        <p:nvPicPr>
          <p:cNvPr id="4" name="Content Placeholder 3" descr="Diagram&#10;&#10;Description automatically generated">
            <a:extLst>
              <a:ext uri="{FF2B5EF4-FFF2-40B4-BE49-F238E27FC236}">
                <a16:creationId xmlns:a16="http://schemas.microsoft.com/office/drawing/2014/main" id="{FB608121-9031-1029-9AD5-0FFB685F5758}"/>
              </a:ext>
            </a:extLst>
          </p:cNvPr>
          <p:cNvPicPr>
            <a:picLocks noGrp="1" noChangeAspect="1"/>
          </p:cNvPicPr>
          <p:nvPr>
            <p:ph idx="1"/>
          </p:nvPr>
        </p:nvPicPr>
        <p:blipFill rotWithShape="1">
          <a:blip r:embed="rId3"/>
          <a:stretch/>
        </p:blipFill>
        <p:spPr>
          <a:xfrm>
            <a:off x="1" y="794085"/>
            <a:ext cx="9143999" cy="5953122"/>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10" name="TextBox 9">
            <a:extLst>
              <a:ext uri="{FF2B5EF4-FFF2-40B4-BE49-F238E27FC236}">
                <a16:creationId xmlns:a16="http://schemas.microsoft.com/office/drawing/2014/main" id="{A801F2D1-3A84-89DF-AE0A-86A613E42389}"/>
              </a:ext>
            </a:extLst>
          </p:cNvPr>
          <p:cNvSpPr txBox="1"/>
          <p:nvPr/>
        </p:nvSpPr>
        <p:spPr>
          <a:xfrm>
            <a:off x="6254087" y="1123382"/>
            <a:ext cx="184731" cy="369332"/>
          </a:xfrm>
          <a:prstGeom prst="rect">
            <a:avLst/>
          </a:prstGeom>
          <a:noFill/>
        </p:spPr>
        <p:txBody>
          <a:bodyPr wrap="none" rtlCol="0">
            <a:spAutoFit/>
          </a:bodyPr>
          <a:lstStyle/>
          <a:p>
            <a:endParaRPr lang="en-US" dirty="0"/>
          </a:p>
        </p:txBody>
      </p:sp>
      <p:pic>
        <p:nvPicPr>
          <p:cNvPr id="24" name="Picture 23" descr="Table&#10;&#10;Description automatically generated">
            <a:extLst>
              <a:ext uri="{FF2B5EF4-FFF2-40B4-BE49-F238E27FC236}">
                <a16:creationId xmlns:a16="http://schemas.microsoft.com/office/drawing/2014/main" id="{7D9BF675-B53F-2949-B27E-FB135E93C345}"/>
              </a:ext>
            </a:extLst>
          </p:cNvPr>
          <p:cNvPicPr>
            <a:picLocks noChangeAspect="1"/>
          </p:cNvPicPr>
          <p:nvPr/>
        </p:nvPicPr>
        <p:blipFill>
          <a:blip r:embed="rId4"/>
          <a:stretch>
            <a:fillRect/>
          </a:stretch>
        </p:blipFill>
        <p:spPr>
          <a:xfrm>
            <a:off x="5462337" y="3559507"/>
            <a:ext cx="3570461" cy="3187699"/>
          </a:xfrm>
          <a:prstGeom prst="rect">
            <a:avLst/>
          </a:prstGeom>
        </p:spPr>
      </p:pic>
    </p:spTree>
    <p:extLst>
      <p:ext uri="{BB962C8B-B14F-4D97-AF65-F5344CB8AC3E}">
        <p14:creationId xmlns:p14="http://schemas.microsoft.com/office/powerpoint/2010/main" val="4005099134"/>
      </p:ext>
    </p:extLst>
  </p:cSld>
  <p:clrMapOvr>
    <a:masterClrMapping/>
  </p:clrMapOvr>
</p:sld>
</file>

<file path=ppt/theme/theme1.xml><?xml version="1.0" encoding="utf-8"?>
<a:theme xmlns:a="http://schemas.openxmlformats.org/drawingml/2006/main" name="Default Design">
  <a:themeElements>
    <a:clrScheme name="Scissor">
      <a:dk1>
        <a:srgbClr val="171717"/>
      </a:dk1>
      <a:lt1>
        <a:srgbClr val="171717"/>
      </a:lt1>
      <a:dk2>
        <a:srgbClr val="171717"/>
      </a:dk2>
      <a:lt2>
        <a:srgbClr val="171717"/>
      </a:lt2>
      <a:accent1>
        <a:srgbClr val="EA313A"/>
      </a:accent1>
      <a:accent2>
        <a:srgbClr val="C0131C"/>
      </a:accent2>
      <a:accent3>
        <a:srgbClr val="F28388"/>
      </a:accent3>
      <a:accent4>
        <a:srgbClr val="E7E7E7"/>
      </a:accent4>
      <a:accent5>
        <a:srgbClr val="231F20"/>
      </a:accent5>
      <a:accent6>
        <a:srgbClr val="000000"/>
      </a:accent6>
      <a:hlink>
        <a:srgbClr val="FF0000"/>
      </a:hlink>
      <a:folHlink>
        <a:srgbClr val="C000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E2FAD"/>
        </a:dk1>
        <a:lt1>
          <a:srgbClr val="FFFFFF"/>
        </a:lt1>
        <a:dk2>
          <a:srgbClr val="0E2FAD"/>
        </a:dk2>
        <a:lt2>
          <a:srgbClr val="B3CCE6"/>
        </a:lt2>
        <a:accent1>
          <a:srgbClr val="7FD7FC"/>
        </a:accent1>
        <a:accent2>
          <a:srgbClr val="6BA7F8"/>
        </a:accent2>
        <a:accent3>
          <a:srgbClr val="FFFFFF"/>
        </a:accent3>
        <a:accent4>
          <a:srgbClr val="0A2793"/>
        </a:accent4>
        <a:accent5>
          <a:srgbClr val="C0E8FD"/>
        </a:accent5>
        <a:accent6>
          <a:srgbClr val="6097E1"/>
        </a:accent6>
        <a:hlink>
          <a:srgbClr val="FFAB57"/>
        </a:hlink>
        <a:folHlink>
          <a:srgbClr val="007B7E"/>
        </a:folHlink>
      </a:clrScheme>
      <a:clrMap bg1="lt1" tx1="dk1" bg2="lt2" tx2="dk2" accent1="accent1" accent2="accent2" accent3="accent3" accent4="accent4" accent5="accent5" accent6="accent6" hlink="hlink" folHlink="folHlink"/>
    </a:extraClrScheme>
    <a:extraClrScheme>
      <a:clrScheme name="Default Design 14">
        <a:dk1>
          <a:srgbClr val="0E2FAD"/>
        </a:dk1>
        <a:lt1>
          <a:srgbClr val="FFFFFF"/>
        </a:lt1>
        <a:dk2>
          <a:srgbClr val="0E2FAD"/>
        </a:dk2>
        <a:lt2>
          <a:srgbClr val="B3CCE6"/>
        </a:lt2>
        <a:accent1>
          <a:srgbClr val="7FD7FC"/>
        </a:accent1>
        <a:accent2>
          <a:srgbClr val="6BA7F8"/>
        </a:accent2>
        <a:accent3>
          <a:srgbClr val="FFFFFF"/>
        </a:accent3>
        <a:accent4>
          <a:srgbClr val="0A2793"/>
        </a:accent4>
        <a:accent5>
          <a:srgbClr val="C0E8FD"/>
        </a:accent5>
        <a:accent6>
          <a:srgbClr val="6097E1"/>
        </a:accent6>
        <a:hlink>
          <a:srgbClr val="FF9D3B"/>
        </a:hlink>
        <a:folHlink>
          <a:srgbClr val="007B7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14534</TotalTime>
  <Words>869</Words>
  <Application>Microsoft Macintosh PowerPoint</Application>
  <PresentationFormat>On-screen Show (4:3)</PresentationFormat>
  <Paragraphs>87</Paragraphs>
  <Slides>14</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Cambria</vt:lpstr>
      <vt:lpstr>Times New Roman</vt:lpstr>
      <vt:lpstr>Wingdings</vt:lpstr>
      <vt:lpstr>Default Design</vt:lpstr>
      <vt:lpstr>PowerPoint Presentation</vt:lpstr>
      <vt:lpstr>Prediction of Prediabetic Patients Using Data Mining Techniques</vt:lpstr>
      <vt:lpstr> Introduction</vt:lpstr>
      <vt:lpstr>Data Mining</vt:lpstr>
      <vt:lpstr>Description of data</vt:lpstr>
      <vt:lpstr>PowerPoint Presentation</vt:lpstr>
      <vt:lpstr>PowerPoint Presentation</vt:lpstr>
      <vt:lpstr>PowerPoint Presentation</vt:lpstr>
      <vt:lpstr>Decision Tree From SAS EM</vt:lpstr>
      <vt:lpstr>PowerPoint Presentation</vt:lpstr>
      <vt:lpstr>PowerPoint Presentation</vt:lpstr>
      <vt:lpstr>Conclusion - I</vt:lpstr>
      <vt:lpstr>PowerPoint Presentation</vt:lpstr>
      <vt:lpstr>Thank You !</vt:lpstr>
    </vt:vector>
  </TitlesOfParts>
  <Company>Clearly Presented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Diabetic PowerPoint Template</dc:title>
  <dc:creator>Presentation Magazine</dc:creator>
  <cp:lastModifiedBy>Nachiket Joshi</cp:lastModifiedBy>
  <cp:revision>171</cp:revision>
  <dcterms:created xsi:type="dcterms:W3CDTF">2009-11-03T13:35:13Z</dcterms:created>
  <dcterms:modified xsi:type="dcterms:W3CDTF">2023-09-13T21:42:43Z</dcterms:modified>
</cp:coreProperties>
</file>