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AC6B-647F-4F07-9AB9-06BE64EDF8D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38EE-1EF0-4758-9E6B-6261FF6AA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AC6B-647F-4F07-9AB9-06BE64EDF8D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38EE-1EF0-4758-9E6B-6261FF6AA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AC6B-647F-4F07-9AB9-06BE64EDF8D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38EE-1EF0-4758-9E6B-6261FF6AA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AC6B-647F-4F07-9AB9-06BE64EDF8D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38EE-1EF0-4758-9E6B-6261FF6AA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AC6B-647F-4F07-9AB9-06BE64EDF8D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38EE-1EF0-4758-9E6B-6261FF6AA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AC6B-647F-4F07-9AB9-06BE64EDF8D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38EE-1EF0-4758-9E6B-6261FF6AA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AC6B-647F-4F07-9AB9-06BE64EDF8D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38EE-1EF0-4758-9E6B-6261FF6AA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AC6B-647F-4F07-9AB9-06BE64EDF8D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38EE-1EF0-4758-9E6B-6261FF6AA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AC6B-647F-4F07-9AB9-06BE64EDF8D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38EE-1EF0-4758-9E6B-6261FF6AA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AC6B-647F-4F07-9AB9-06BE64EDF8D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38EE-1EF0-4758-9E6B-6261FF6AA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AC6B-647F-4F07-9AB9-06BE64EDF8D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38EE-1EF0-4758-9E6B-6261FF6AA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8AC6B-647F-4F07-9AB9-06BE64EDF8D9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938EE-1EF0-4758-9E6B-6261FF6AA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447800"/>
            <a:ext cx="7086600" cy="501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441" y="2057400"/>
            <a:ext cx="836955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828427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Overview System Architecture</vt:lpstr>
      <vt:lpstr>Framework Overview</vt:lpstr>
      <vt:lpstr>Software Architecture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System Architecture</dc:title>
  <dc:creator>Zaw Htet</dc:creator>
  <cp:lastModifiedBy>Zaw Htet</cp:lastModifiedBy>
  <cp:revision>5</cp:revision>
  <dcterms:created xsi:type="dcterms:W3CDTF">2011-04-09T02:47:35Z</dcterms:created>
  <dcterms:modified xsi:type="dcterms:W3CDTF">2011-04-09T03:33:23Z</dcterms:modified>
</cp:coreProperties>
</file>