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97C8-A8E9-4300-8025-04354ECA18B4}" type="datetimeFigureOut">
              <a:rPr lang="en-US" smtClean="0"/>
              <a:t>10-Aug-11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44960" y="1673052"/>
            <a:ext cx="1066800" cy="2334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VMS Portal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95600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Proposal Management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14800" y="1219200"/>
            <a:ext cx="117728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Itinerary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2530928" y="2330764"/>
            <a:ext cx="381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92080" y="1219200"/>
            <a:ext cx="1224136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16216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Volunteer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95600" y="3581400"/>
            <a:ext cx="483981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Common Functionalities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95600" y="3886200"/>
            <a:ext cx="4839816" cy="304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Workflow Engine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95600" y="4267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Rule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95600" y="4648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Interfaces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600" y="5029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Administration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5600" y="5410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Framework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05700" y="1219200"/>
            <a:ext cx="266700" cy="449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Security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6287" y="2592054"/>
            <a:ext cx="1066800" cy="1038999"/>
            <a:chOff x="1676400" y="3505200"/>
            <a:chExt cx="1066800" cy="1038999"/>
          </a:xfrm>
        </p:grpSpPr>
        <p:pic>
          <p:nvPicPr>
            <p:cNvPr id="55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5052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6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057400" y="36576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7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733800"/>
              <a:ext cx="421298" cy="470388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1676400" y="4267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Internal staff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1987" y="1568761"/>
            <a:ext cx="1295400" cy="943330"/>
            <a:chOff x="304800" y="2895600"/>
            <a:chExt cx="1295400" cy="943330"/>
          </a:xfrm>
        </p:grpSpPr>
        <p:sp>
          <p:nvSpPr>
            <p:cNvPr id="63" name="TextBox 62"/>
            <p:cNvSpPr txBox="1"/>
            <p:nvPr/>
          </p:nvSpPr>
          <p:spPr>
            <a:xfrm>
              <a:off x="304800" y="3561931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Volunteer</a:t>
              </a:r>
              <a:endParaRPr lang="en-US" sz="1200" b="1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1628" y="2895600"/>
              <a:ext cx="713642" cy="609600"/>
              <a:chOff x="914400" y="3581400"/>
              <a:chExt cx="713642" cy="609600"/>
            </a:xfrm>
          </p:grpSpPr>
          <p:pic>
            <p:nvPicPr>
              <p:cNvPr id="58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066800" y="35814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5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219200" y="37338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6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914400" y="3733800"/>
                <a:ext cx="408842" cy="4572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7" name="Group 76"/>
          <p:cNvGrpSpPr/>
          <p:nvPr/>
        </p:nvGrpSpPr>
        <p:grpSpPr>
          <a:xfrm>
            <a:off x="77920" y="548680"/>
            <a:ext cx="1295400" cy="962799"/>
            <a:chOff x="0" y="1143000"/>
            <a:chExt cx="1295400" cy="962799"/>
          </a:xfrm>
        </p:grpSpPr>
        <p:sp>
          <p:nvSpPr>
            <p:cNvPr id="61" name="TextBox 60"/>
            <p:cNvSpPr txBox="1"/>
            <p:nvPr/>
          </p:nvSpPr>
          <p:spPr>
            <a:xfrm>
              <a:off x="0" y="18288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Public user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4800" y="1143000"/>
              <a:ext cx="644769" cy="685800"/>
              <a:chOff x="304800" y="1143000"/>
              <a:chExt cx="644769" cy="685800"/>
            </a:xfrm>
          </p:grpSpPr>
          <p:pic>
            <p:nvPicPr>
              <p:cNvPr id="60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81000" y="11430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7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533400" y="12954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8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04800" y="1371600"/>
                <a:ext cx="416169" cy="457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1" name="TextBox 70"/>
          <p:cNvSpPr txBox="1"/>
          <p:nvPr/>
        </p:nvSpPr>
        <p:spPr>
          <a:xfrm>
            <a:off x="3188965" y="26064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Palatino Linotype" pitchFamily="18" charset="0"/>
              </a:rPr>
              <a:t>Application Logical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496" y="3827829"/>
            <a:ext cx="1253771" cy="886599"/>
            <a:chOff x="7848599" y="5257800"/>
            <a:chExt cx="1253771" cy="886599"/>
          </a:xfrm>
        </p:grpSpPr>
        <p:sp>
          <p:nvSpPr>
            <p:cNvPr id="72" name="TextBox 71"/>
            <p:cNvSpPr txBox="1"/>
            <p:nvPr/>
          </p:nvSpPr>
          <p:spPr>
            <a:xfrm>
              <a:off x="7848599" y="5867400"/>
              <a:ext cx="125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Administrators</a:t>
              </a:r>
              <a:endParaRPr lang="en-US" sz="1200" b="1" dirty="0"/>
            </a:p>
          </p:txBody>
        </p:sp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29600" y="5257800"/>
              <a:ext cx="69752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Right Arrow 46"/>
          <p:cNvSpPr/>
          <p:nvPr/>
        </p:nvSpPr>
        <p:spPr>
          <a:xfrm>
            <a:off x="3048000" y="1371600"/>
            <a:ext cx="4343400" cy="381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VMS Business Operations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48550" y="1219200"/>
            <a:ext cx="266700" cy="449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609600" y="1600200"/>
            <a:ext cx="8153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362200" y="2057400"/>
            <a:ext cx="2133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0"/>
            <a:ext cx="38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Technology Used for VMS System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85800" y="1676400"/>
            <a:ext cx="1447800" cy="1066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9600" y="2895600"/>
            <a:ext cx="81534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5800" y="2971800"/>
            <a:ext cx="1447800" cy="220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9600" y="5410200"/>
            <a:ext cx="81534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5800" y="5486400"/>
            <a:ext cx="144780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62200" y="167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8400" y="2133600"/>
            <a:ext cx="1845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Apache </a:t>
            </a:r>
            <a:r>
              <a:rPr lang="en-US" sz="1200" dirty="0" smtClean="0">
                <a:solidFill>
                  <a:schemeClr val="bg1"/>
                </a:solidFill>
              </a:rPr>
              <a:t>Web Server 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2057400"/>
            <a:ext cx="1676400" cy="685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1676400"/>
            <a:ext cx="1600200" cy="381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Sans Serif" pitchFamily="34" charset="0"/>
                <a:cs typeface="Microsoft Sans Serif" pitchFamily="34" charset="0"/>
              </a:rPr>
              <a:t>YUI</a:t>
            </a:r>
            <a:endParaRPr lang="en-US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2133600"/>
            <a:ext cx="1295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YUI 2 framework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62200" y="33528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2.5 framework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AOP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Mail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62200" y="2971800"/>
            <a:ext cx="7620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Spring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91000" y="3352800"/>
            <a:ext cx="1676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Hibernate 3.0 framework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971800"/>
            <a:ext cx="1029072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Hibernate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43600" y="3352800"/>
            <a:ext cx="1652736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iReport</a:t>
            </a:r>
            <a:r>
              <a:rPr lang="en-US" sz="1200" dirty="0" smtClean="0">
                <a:solidFill>
                  <a:schemeClr val="bg1"/>
                </a:solidFill>
              </a:rPr>
              <a:t> 2.0.2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JasperReport</a:t>
            </a:r>
            <a:r>
              <a:rPr lang="en-US" sz="1200" dirty="0" smtClean="0">
                <a:solidFill>
                  <a:schemeClr val="bg1"/>
                </a:solidFill>
              </a:rPr>
              <a:t> 2.0.5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43600" y="2971800"/>
            <a:ext cx="1371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JasperForge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2200" y="4495800"/>
            <a:ext cx="1752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41148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0" y="45720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Apache Tomcat 6.0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2200" y="5867400"/>
            <a:ext cx="23241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548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MySQL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594360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MySQL 5.0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381000"/>
            <a:ext cx="8153400" cy="1143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0" y="533400"/>
            <a:ext cx="15240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838200"/>
            <a:ext cx="2133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362200" y="4572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Browser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884620"/>
            <a:ext cx="17651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Internet Explorer 7.0+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Firefox 4.0+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Safari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44208" y="2060848"/>
            <a:ext cx="2133600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4208" y="1676400"/>
            <a:ext cx="1600200" cy="381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DWR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6216" y="2132856"/>
            <a:ext cx="1341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DWR 2.0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6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743200" y="1305272"/>
            <a:ext cx="3962400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43200" y="3210272"/>
            <a:ext cx="3962400" cy="17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9400" y="2524472"/>
            <a:ext cx="38100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1305272"/>
            <a:ext cx="1676400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66800" y="16862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Configuration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24200" y="161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Forms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24200" y="2067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05200" y="2753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Sender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2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Presentation layer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505200" y="3134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Receiver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24200" y="3972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Facade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24200" y="44294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Rules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43200" y="5039072"/>
            <a:ext cx="3962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124200" y="542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Access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6674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Business layer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43200" y="50390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Access layer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906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Framework</a:t>
            </a:r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1066800" y="22958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Logging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800" y="29054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Caching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66800" y="3524357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 Handling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6800" y="41627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Encryption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1305272"/>
            <a:ext cx="1066800" cy="45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81800" y="130527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Shared layer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6876256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238472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VMS Application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Architecture Overview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19400" y="2476073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Controller Bean layer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990600" y="695672"/>
            <a:ext cx="6858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90600" y="6956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Tier layer</a:t>
            </a:r>
            <a:endParaRPr lang="en-US" sz="12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743201" y="771872"/>
            <a:ext cx="3903632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Browsers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6800" y="47723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15200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Logging &amp; Auditing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93914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VMS Logical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Application Architecture –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sample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7239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72390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572000"/>
            <a:ext cx="72390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990600"/>
            <a:ext cx="304800" cy="990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" y="2590800"/>
            <a:ext cx="304800" cy="152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Server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4648200"/>
            <a:ext cx="381000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990600"/>
            <a:ext cx="1371600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JSP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676400"/>
            <a:ext cx="1371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Servlet Agent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2590800"/>
            <a:ext cx="1371600" cy="4781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Service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990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Project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16764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ProjectService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657600" y="2971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ProjectFacade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590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Exception Service</a:t>
            </a:r>
          </a:p>
          <a:p>
            <a:pPr algn="ctr"/>
            <a:r>
              <a:rPr lang="en-US" sz="1000" dirty="0" smtClean="0"/>
              <a:t>Web Service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352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ProjectBizService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981200" y="306896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3602360"/>
            <a:ext cx="1371600" cy="436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Data Access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3733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ProjectDAO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276225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230505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1115988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63787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27622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23050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276225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230505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3600" y="4648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T-SQL generator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7600" y="46482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uspCreateProject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213360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SOAP XML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213360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SOAP XML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0" y="4267200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Hibernate Data provider</a:t>
            </a:r>
            <a:endParaRPr lang="en-US" sz="1000" dirty="0"/>
          </a:p>
        </p:txBody>
      </p:sp>
      <p:sp>
        <p:nvSpPr>
          <p:cNvPr id="37" name="Can 36"/>
          <p:cNvSpPr/>
          <p:nvPr/>
        </p:nvSpPr>
        <p:spPr>
          <a:xfrm>
            <a:off x="2286000" y="5257800"/>
            <a:ext cx="762000" cy="68580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 DB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5181600" y="990600"/>
            <a:ext cx="990600" cy="304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Architecture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24600" y="990600"/>
            <a:ext cx="9906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shared components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(Logging,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Audit,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Exception handling,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Serialization)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215</Words>
  <Application>Microsoft Office PowerPoint</Application>
  <PresentationFormat>On-screen Show (4:3)</PresentationFormat>
  <Paragraphs>106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 Phung</dc:creator>
  <cp:lastModifiedBy>Dio Phung</cp:lastModifiedBy>
  <cp:revision>8</cp:revision>
  <dcterms:created xsi:type="dcterms:W3CDTF">2011-08-07T06:10:24Z</dcterms:created>
  <dcterms:modified xsi:type="dcterms:W3CDTF">2011-08-10T10:24:31Z</dcterms:modified>
</cp:coreProperties>
</file>