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8AC6B-647F-4F07-9AB9-06BE64EDF8D9}" type="datetimeFigureOut">
              <a:rPr lang="en-US" smtClean="0"/>
              <a:pPr/>
              <a:t>4/9/2011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938EE-1EF0-4758-9E6B-6261FF6AA7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 some of the team members are not familiars with chosen technology. And we are planning to overcome this by internal training and prototype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29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Technical challenges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System Architecture</dc:title>
  <dc:creator>Zaw Htet</dc:creator>
  <cp:lastModifiedBy>Zaw Htet</cp:lastModifiedBy>
  <cp:revision>16</cp:revision>
  <dcterms:created xsi:type="dcterms:W3CDTF">2011-04-09T02:47:35Z</dcterms:created>
  <dcterms:modified xsi:type="dcterms:W3CDTF">2011-04-09T06:52:08Z</dcterms:modified>
</cp:coreProperties>
</file>