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8" r:id="rId3"/>
    <p:sldId id="272" r:id="rId4"/>
    <p:sldId id="257" r:id="rId5"/>
    <p:sldId id="269" r:id="rId6"/>
    <p:sldId id="273" r:id="rId7"/>
    <p:sldId id="271" r:id="rId8"/>
    <p:sldId id="274" r:id="rId9"/>
    <p:sldId id="259" r:id="rId10"/>
    <p:sldId id="260" r:id="rId11"/>
    <p:sldId id="276" r:id="rId12"/>
    <p:sldId id="277" r:id="rId13"/>
    <p:sldId id="275" r:id="rId14"/>
    <p:sldId id="261" r:id="rId15"/>
    <p:sldId id="278" r:id="rId16"/>
    <p:sldId id="262" r:id="rId17"/>
    <p:sldId id="279" r:id="rId18"/>
    <p:sldId id="265" r:id="rId19"/>
    <p:sldId id="280" r:id="rId20"/>
    <p:sldId id="264" r:id="rId21"/>
    <p:sldId id="281" r:id="rId22"/>
    <p:sldId id="263" r:id="rId23"/>
    <p:sldId id="282" r:id="rId2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gdao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3611"/>
    <a:srgbClr val="A44114"/>
    <a:srgbClr val="F3B99F"/>
    <a:srgbClr val="B94917"/>
    <a:srgbClr val="FF6600"/>
    <a:srgbClr val="000066"/>
    <a:srgbClr val="00002C"/>
    <a:srgbClr val="C4E7F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66" autoAdjust="0"/>
    <p:restoredTop sz="97155" autoAdjust="0"/>
  </p:normalViewPr>
  <p:slideViewPr>
    <p:cSldViewPr>
      <p:cViewPr varScale="1">
        <p:scale>
          <a:sx n="89" d="100"/>
          <a:sy n="89" d="100"/>
        </p:scale>
        <p:origin x="-13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1-04-07T21:28:08.856" idx="1">
    <p:pos x="3829" y="583"/>
    <p:text>Propose to insert some images or process flow.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0F7169ED-9DF9-4809-BA1C-F995770B79F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876DAE74-EDA8-4BDF-9428-BAFEEF58214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83B664-5240-4E05-81F4-FC96A77CD94B}" type="slidenum">
              <a:rPr lang="en-US"/>
              <a:pPr/>
              <a:t>1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defRPr sz="29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B0EC30A-03B9-47C9-85EB-6348DD53D04A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7113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4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5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6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7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8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9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0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1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2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3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4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5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6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7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8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9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0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1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2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3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4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5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6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7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8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9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0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1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2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3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44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76B732-E49C-49A6-8C46-E272CFAFC78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2076450" cy="57070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076950" cy="57070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91A7FF-3F2E-4B0D-907B-E67B6E1AD18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16C52-EBC3-43A5-B045-7D247C76A6F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DF2DA7-D0A4-4EED-9DC8-1D13AEE9751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524000"/>
            <a:ext cx="3619500" cy="4411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3619500" cy="4411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E5921A-9976-4AB8-8B3A-7FE57385CA1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4A8D7A-00D0-4C24-B983-6523DE8048B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7E0C1F-DD6B-4800-9EA6-59CD25E89AD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C96B63-1D12-4F09-9F2B-4F78A33C1F9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9BFECC-60AA-4BAE-816A-F1FC5AB5ED5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1519FB-B272-4F8C-994C-2FDD317142A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7696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524000"/>
            <a:ext cx="7391400" cy="441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endParaRPr lang="en-US" altLang="en-US"/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endParaRPr lang="en-US" alt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23C40BB1-9EB2-4EC9-A1D7-2A8E341B419F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6088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608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0"/>
        </a:spcBef>
        <a:spcAft>
          <a:spcPct val="25000"/>
        </a:spcAft>
        <a:buClr>
          <a:schemeClr val="accent2"/>
        </a:buClr>
        <a:buSzPct val="5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0"/>
        </a:spcBef>
        <a:spcAft>
          <a:spcPct val="25000"/>
        </a:spcAft>
        <a:buClr>
          <a:schemeClr val="accent1"/>
        </a:buClr>
        <a:buSzPct val="50000"/>
        <a:buFont typeface="Wingdings" pitchFamily="2" charset="2"/>
        <a:buChar char="l"/>
        <a:defRPr sz="22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143000" y="1273175"/>
            <a:ext cx="5867400" cy="1470025"/>
          </a:xfrm>
        </p:spPr>
        <p:txBody>
          <a:bodyPr/>
          <a:lstStyle/>
          <a:p>
            <a:r>
              <a:rPr lang="en-US" sz="3800" dirty="0" smtClean="0">
                <a:solidFill>
                  <a:schemeClr val="tx1"/>
                </a:solidFill>
              </a:rPr>
              <a:t>Volunteer Management System</a:t>
            </a:r>
            <a:endParaRPr lang="en-US" sz="3800" dirty="0">
              <a:solidFill>
                <a:schemeClr val="tx1"/>
              </a:solidFill>
            </a:endParaRP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895600"/>
            <a:ext cx="6324600" cy="990600"/>
          </a:xfrm>
        </p:spPr>
        <p:txBody>
          <a:bodyPr/>
          <a:lstStyle/>
          <a:p>
            <a:r>
              <a:rPr lang="en-US" b="1" dirty="0"/>
              <a:t>Presented by </a:t>
            </a:r>
            <a:r>
              <a:rPr lang="en-US" b="1" dirty="0" smtClean="0"/>
              <a:t>Dio Phung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 – Gantt Chart</a:t>
            </a:r>
            <a:endParaRPr lang="en-US" dirty="0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FF0000"/>
                </a:solidFill>
              </a:rPr>
              <a:t>Pending to insert Gantt chart.</a:t>
            </a:r>
            <a:endParaRPr lang="en-US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 – Milestones</a:t>
            </a:r>
            <a:endParaRPr lang="en-US" dirty="0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FF0000"/>
                </a:solidFill>
              </a:rPr>
              <a:t>Pending to insert milestones.</a:t>
            </a:r>
            <a:endParaRPr lang="en-US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 – Estimates Comparison</a:t>
            </a:r>
            <a:endParaRPr lang="en-US" dirty="0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FF0000"/>
                </a:solidFill>
              </a:rPr>
              <a:t>Pending to insert COCOMO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04800"/>
            <a:ext cx="6640089" cy="3741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FF0000"/>
                </a:solidFill>
              </a:rPr>
              <a:t>Pending to insert a table on the progress so far.</a:t>
            </a:r>
            <a:endParaRPr lang="en-US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Encountered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"/>
            <a:ext cx="6759830" cy="3804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Encountered</a:t>
            </a:r>
            <a:endParaRPr lang="en-US" dirty="0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776798"/>
          <a:ext cx="8196580" cy="4619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838"/>
                <a:gridCol w="1915562"/>
                <a:gridCol w="2438400"/>
                <a:gridCol w="3319780"/>
              </a:tblGrid>
              <a:tr h="687894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Solution</a:t>
                      </a:r>
                      <a:endParaRPr lang="en-US" dirty="0"/>
                    </a:p>
                  </a:txBody>
                  <a:tcPr/>
                </a:tc>
              </a:tr>
              <a:tr h="687894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Communications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Difficulty to gather all members for discussions.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Online meeting via Skype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To fix</a:t>
                      </a:r>
                      <a:r>
                        <a:rPr lang="en-US" baseline="0" dirty="0" smtClean="0"/>
                        <a:t> a weekly </a:t>
                      </a:r>
                      <a:r>
                        <a:rPr lang="en-US" baseline="0" smtClean="0"/>
                        <a:t>meeting time</a:t>
                      </a:r>
                      <a:endParaRPr lang="en-US" dirty="0"/>
                    </a:p>
                  </a:txBody>
                  <a:tcPr/>
                </a:tc>
              </a:tr>
              <a:tr h="757811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Requirements Gathering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Client only wants</a:t>
                      </a:r>
                      <a:r>
                        <a:rPr lang="en-US" baseline="0" dirty="0" smtClean="0"/>
                        <a:t> a small set of requirements.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Seek lecturers advice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Propose</a:t>
                      </a:r>
                      <a:r>
                        <a:rPr lang="en-US" baseline="0" dirty="0" smtClean="0"/>
                        <a:t>d merging of requirements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</a:tr>
              <a:tr h="687894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 Control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able</a:t>
                      </a:r>
                      <a:r>
                        <a:rPr lang="en-US" baseline="0" dirty="0" smtClean="0"/>
                        <a:t> to meet deadline on time.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To</a:t>
                      </a:r>
                      <a:r>
                        <a:rPr lang="en-US" baseline="0" dirty="0" smtClean="0"/>
                        <a:t> log time </a:t>
                      </a:r>
                      <a:r>
                        <a:rPr lang="en-US" baseline="0" dirty="0" smtClean="0"/>
                        <a:t>log</a:t>
                      </a:r>
                      <a:endParaRPr lang="en-US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To hold meetings to track </a:t>
                      </a:r>
                      <a:r>
                        <a:rPr lang="en-US" baseline="0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</a:tr>
              <a:tr h="757811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 Quality</a:t>
                      </a:r>
                      <a:r>
                        <a:rPr lang="en-US" baseline="0" dirty="0" smtClean="0"/>
                        <a:t> of 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Deliverables not up to standard.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Perform reviews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Conduct</a:t>
                      </a:r>
                      <a:r>
                        <a:rPr lang="en-US" baseline="0" dirty="0" smtClean="0"/>
                        <a:t> briefing on required items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Architecture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28600"/>
            <a:ext cx="6812977" cy="3819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Architecture</a:t>
            </a:r>
            <a:endParaRPr lang="en-US" dirty="0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FF0000"/>
                </a:solidFill>
              </a:rPr>
              <a:t>Pending to insert high level architecture.</a:t>
            </a:r>
            <a:endParaRPr lang="en-US" i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Risks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28600"/>
            <a:ext cx="6791326" cy="3824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Introduction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Overview of Requirements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Project Plan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Progress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Challenges Encountered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High Level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Project Risks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Transition to Next Stage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Q &amp;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Risks</a:t>
            </a:r>
            <a:endParaRPr lang="en-US" dirty="0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FF0000"/>
                </a:solidFill>
              </a:rPr>
              <a:t>Pending for Project Risks.</a:t>
            </a:r>
            <a:endParaRPr lang="en-US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to Next Stage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04800"/>
            <a:ext cx="6460064" cy="3633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to Next Stage</a:t>
            </a:r>
            <a:endParaRPr lang="en-US" dirty="0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FF0000"/>
                </a:solidFill>
              </a:rPr>
              <a:t>Pending to insert Transition to Next Stage.</a:t>
            </a:r>
            <a:endParaRPr lang="en-US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&amp; Answer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2286000"/>
            <a:ext cx="3352800" cy="2767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28600"/>
            <a:ext cx="5670662" cy="3769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– </a:t>
            </a:r>
            <a:r>
              <a:rPr lang="en-US" dirty="0" err="1" smtClean="0"/>
              <a:t>Organisation</a:t>
            </a:r>
            <a:r>
              <a:rPr lang="en-US" dirty="0" smtClean="0"/>
              <a:t> Background</a:t>
            </a:r>
            <a:endParaRPr lang="en-US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Objective of Non-profitable </a:t>
            </a:r>
            <a:r>
              <a:rPr lang="en-US" dirty="0" err="1" smtClean="0"/>
              <a:t>Organisation</a:t>
            </a:r>
            <a:r>
              <a:rPr lang="en-US" dirty="0" smtClean="0"/>
              <a:t> (NGO) – Eliminate poverty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Has grown tremendous over the years which attracts more volunteers.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 need to coordinate and manage the volunteers.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Manual handling of paperwork and volunteers requires lots of work and limits the efficiency of the </a:t>
            </a:r>
            <a:r>
              <a:rPr lang="en-US" dirty="0" err="1" smtClean="0"/>
              <a:t>organisation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5257800"/>
            <a:ext cx="2099733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– System Objective</a:t>
            </a:r>
            <a:endParaRPr lang="en-US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To provide </a:t>
            </a:r>
            <a:r>
              <a:rPr lang="en-US" sz="2800" dirty="0" smtClean="0"/>
              <a:t>an integrated system with the aim of addressing the problems of volunteer communication, documentation, recruitment and retention.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3657600"/>
            <a:ext cx="4430440" cy="2519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Requirements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533400"/>
            <a:ext cx="5943600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Requirements</a:t>
            </a:r>
            <a:endParaRPr 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Volunteer Management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Staff Management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Project Management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Itinerary Management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Administration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04800"/>
            <a:ext cx="6619876" cy="3726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 – Team structure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1" y="1676401"/>
          <a:ext cx="7238999" cy="4038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060"/>
                <a:gridCol w="3870356"/>
                <a:gridCol w="2723583"/>
              </a:tblGrid>
              <a:tr h="493642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Role</a:t>
                      </a:r>
                      <a:endParaRPr lang="en-US" dirty="0"/>
                    </a:p>
                  </a:txBody>
                  <a:tcPr/>
                </a:tc>
              </a:tr>
              <a:tr h="493642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Phung Kim</a:t>
                      </a:r>
                      <a:r>
                        <a:rPr lang="en-US" baseline="0" dirty="0" smtClean="0"/>
                        <a:t> Cuong, Dio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</a:t>
                      </a:r>
                      <a:r>
                        <a:rPr lang="en-US" baseline="0" dirty="0" smtClean="0"/>
                        <a:t> Manager</a:t>
                      </a:r>
                      <a:endParaRPr lang="en-US" dirty="0"/>
                    </a:p>
                  </a:txBody>
                  <a:tcPr/>
                </a:tc>
              </a:tr>
              <a:tr h="493642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Zaw</a:t>
                      </a:r>
                      <a:r>
                        <a:rPr lang="en-US" baseline="0" dirty="0" smtClean="0"/>
                        <a:t> Htet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Technical</a:t>
                      </a:r>
                      <a:r>
                        <a:rPr lang="en-US" baseline="0" dirty="0" smtClean="0"/>
                        <a:t> Lead</a:t>
                      </a:r>
                      <a:endParaRPr lang="en-US" dirty="0"/>
                    </a:p>
                  </a:txBody>
                  <a:tcPr/>
                </a:tc>
              </a:tr>
              <a:tr h="493642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Thida Khin Myo Thaung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Business Analyst</a:t>
                      </a:r>
                      <a:endParaRPr lang="en-US" dirty="0"/>
                    </a:p>
                  </a:txBody>
                  <a:tcPr/>
                </a:tc>
              </a:tr>
              <a:tr h="583103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Hnin Nu Aye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Business Analyst</a:t>
                      </a:r>
                      <a:endParaRPr lang="en-US" dirty="0"/>
                    </a:p>
                  </a:txBody>
                  <a:tcPr/>
                </a:tc>
              </a:tr>
              <a:tr h="493642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Feng Yan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Development Lead</a:t>
                      </a:r>
                      <a:endParaRPr lang="en-US" dirty="0"/>
                    </a:p>
                  </a:txBody>
                  <a:tcPr/>
                </a:tc>
              </a:tr>
              <a:tr h="493642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Jiang Jifa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Lead</a:t>
                      </a:r>
                      <a:endParaRPr lang="en-US" dirty="0"/>
                    </a:p>
                  </a:txBody>
                  <a:tcPr/>
                </a:tc>
              </a:tr>
              <a:tr h="493642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Liu Peishan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Quality Manager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5800" y="5943600"/>
            <a:ext cx="7239000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/>
              <a:t>Note: All team members will be programmer as well.</a:t>
            </a:r>
            <a:endParaRPr 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training presentation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ales Training_final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les Training_fina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Training_fina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Sales training presentation</Template>
  <TotalTime>163</TotalTime>
  <Words>397</Words>
  <Application>Microsoft Office PowerPoint</Application>
  <PresentationFormat>On-screen Show (4:3)</PresentationFormat>
  <Paragraphs>108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Sales training presentation</vt:lpstr>
      <vt:lpstr>Volunteer Management System</vt:lpstr>
      <vt:lpstr>Content</vt:lpstr>
      <vt:lpstr>Introduction</vt:lpstr>
      <vt:lpstr>Introduction – Organisation Background</vt:lpstr>
      <vt:lpstr>Introduction – System Objective</vt:lpstr>
      <vt:lpstr>Overview Of Requirements</vt:lpstr>
      <vt:lpstr>Overview of Requirements</vt:lpstr>
      <vt:lpstr>Project Plan</vt:lpstr>
      <vt:lpstr>Project Plan – Team structure</vt:lpstr>
      <vt:lpstr>Project Plan – Gantt Chart</vt:lpstr>
      <vt:lpstr>Project Plan – Milestones</vt:lpstr>
      <vt:lpstr>Project Plan – Estimates Comparison</vt:lpstr>
      <vt:lpstr>Progress</vt:lpstr>
      <vt:lpstr>Progress</vt:lpstr>
      <vt:lpstr>Challenges Encountered</vt:lpstr>
      <vt:lpstr>Challenges Encountered</vt:lpstr>
      <vt:lpstr>High Level Architecture</vt:lpstr>
      <vt:lpstr>High Level Architecture</vt:lpstr>
      <vt:lpstr>Project Risks</vt:lpstr>
      <vt:lpstr>Project Risks</vt:lpstr>
      <vt:lpstr>Transition to Next Stage</vt:lpstr>
      <vt:lpstr>Transition to Next Stage</vt:lpstr>
      <vt:lpstr>Question &amp; Answer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Training</dc:title>
  <dc:creator>angdao</dc:creator>
  <cp:lastModifiedBy>angdao</cp:lastModifiedBy>
  <cp:revision>51</cp:revision>
  <dcterms:created xsi:type="dcterms:W3CDTF">2011-04-07T11:45:24Z</dcterms:created>
  <dcterms:modified xsi:type="dcterms:W3CDTF">2011-04-07T16:28:40Z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TC012137211033</vt:lpwstr>
  </property>
</Properties>
</file>