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272" r:id="rId4"/>
    <p:sldId id="257" r:id="rId5"/>
    <p:sldId id="269" r:id="rId6"/>
    <p:sldId id="273" r:id="rId7"/>
    <p:sldId id="271" r:id="rId8"/>
    <p:sldId id="274" r:id="rId9"/>
    <p:sldId id="259" r:id="rId10"/>
    <p:sldId id="260" r:id="rId11"/>
    <p:sldId id="276" r:id="rId12"/>
    <p:sldId id="277" r:id="rId13"/>
    <p:sldId id="275" r:id="rId14"/>
    <p:sldId id="261" r:id="rId15"/>
    <p:sldId id="278" r:id="rId16"/>
    <p:sldId id="262" r:id="rId17"/>
    <p:sldId id="279" r:id="rId18"/>
    <p:sldId id="265" r:id="rId19"/>
    <p:sldId id="280" r:id="rId20"/>
    <p:sldId id="264" r:id="rId21"/>
    <p:sldId id="281" r:id="rId22"/>
    <p:sldId id="263" r:id="rId23"/>
    <p:sldId id="282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611"/>
    <a:srgbClr val="A44114"/>
    <a:srgbClr val="F3B99F"/>
    <a:srgbClr val="B94917"/>
    <a:srgbClr val="FF6600"/>
    <a:srgbClr val="000066"/>
    <a:srgbClr val="00002C"/>
    <a:srgbClr val="C4E7F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89" d="100"/>
          <a:sy n="89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4-07T21:28:08.856" idx="1">
    <p:pos x="3829" y="583"/>
    <p:text>Propose to insert some images or process flow.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Volunteer Management System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Dio Phung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Gantt Chart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Gantt chart.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</a:t>
            </a:r>
            <a:r>
              <a:rPr lang="en-US" i="1" dirty="0" smtClean="0">
                <a:solidFill>
                  <a:srgbClr val="FF0000"/>
                </a:solidFill>
              </a:rPr>
              <a:t>milestones.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</a:t>
            </a:r>
            <a:r>
              <a:rPr lang="en-US" dirty="0" smtClean="0"/>
              <a:t>Estimates Comparison</a:t>
            </a:r>
            <a:endParaRPr 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</a:t>
            </a:r>
            <a:r>
              <a:rPr lang="en-US" i="1" dirty="0" smtClean="0">
                <a:solidFill>
                  <a:srgbClr val="FF0000"/>
                </a:solidFill>
              </a:rPr>
              <a:t>COCOMO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a table on the progress so far.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Encountered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</a:t>
            </a:r>
            <a:r>
              <a:rPr lang="en-US" i="1" dirty="0" smtClean="0">
                <a:solidFill>
                  <a:srgbClr val="FF0000"/>
                </a:solidFill>
              </a:rPr>
              <a:t>g to insert challenges encountered.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to insert high level architecture.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Overview of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 Encountered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Risks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to Next </a:t>
            </a:r>
            <a:r>
              <a:rPr lang="en-US" dirty="0" smtClean="0"/>
              <a:t>Stage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for Project Risks.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Next Stage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Pending </a:t>
            </a:r>
            <a:r>
              <a:rPr lang="en-US" i="1" dirty="0" smtClean="0">
                <a:solidFill>
                  <a:srgbClr val="FF0000"/>
                </a:solidFill>
              </a:rPr>
              <a:t>to insert Transition to Next </a:t>
            </a:r>
            <a:r>
              <a:rPr lang="en-US" i="1" dirty="0" smtClean="0">
                <a:solidFill>
                  <a:srgbClr val="FF0000"/>
                </a:solidFill>
              </a:rPr>
              <a:t>Stage.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</a:t>
            </a:r>
            <a:r>
              <a:rPr lang="en-US" dirty="0" err="1" smtClean="0"/>
              <a:t>Organisation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Objective of Non-profitable </a:t>
            </a:r>
            <a:r>
              <a:rPr lang="en-US" dirty="0" err="1" smtClean="0"/>
              <a:t>Organisation</a:t>
            </a:r>
            <a:r>
              <a:rPr lang="en-US" dirty="0" smtClean="0"/>
              <a:t> (NGO) – Eliminate poverty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Has grown tremendous over the years which attracts more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need to coordinate and manage the volunteers.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Manual handling of paperwork and volunteers requires lots of work and limits the efficiency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System Objective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To provide </a:t>
            </a:r>
            <a:r>
              <a:rPr lang="en-US" sz="2800" dirty="0" smtClean="0"/>
              <a:t>an integrated system with the aim of addressing the problems of volunteer communication, documentation, recruitment and retention.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Requirements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Volunteer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Staff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Itinerary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Administration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– Team structure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1" y="1676401"/>
          <a:ext cx="7238999" cy="403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58310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149</TotalTime>
  <Words>317</Words>
  <Application>Microsoft Office PowerPoint</Application>
  <PresentationFormat>On-screen Show (4:3)</PresentationFormat>
  <Paragraphs>85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Sales training presentation</vt:lpstr>
      <vt:lpstr>Volunteer Management System</vt:lpstr>
      <vt:lpstr>Content</vt:lpstr>
      <vt:lpstr>Introduction</vt:lpstr>
      <vt:lpstr>Introduction – Organisation Background</vt:lpstr>
      <vt:lpstr>Introduction – System Objective</vt:lpstr>
      <vt:lpstr>Overview Of Requirements</vt:lpstr>
      <vt:lpstr>Overview of Requirements</vt:lpstr>
      <vt:lpstr>Project Plan</vt:lpstr>
      <vt:lpstr>Project Plan – Team structure</vt:lpstr>
      <vt:lpstr>Project Plan – Gantt Chart</vt:lpstr>
      <vt:lpstr>Project Plan – Milestones</vt:lpstr>
      <vt:lpstr>Project Plan – Estimates Comparison</vt:lpstr>
      <vt:lpstr>Progress</vt:lpstr>
      <vt:lpstr>Progress</vt:lpstr>
      <vt:lpstr>Challenges Encountered</vt:lpstr>
      <vt:lpstr>Challenges Encountered</vt:lpstr>
      <vt:lpstr>High Level Architecture</vt:lpstr>
      <vt:lpstr>High Level Architecture</vt:lpstr>
      <vt:lpstr>Project Risks</vt:lpstr>
      <vt:lpstr>Project Risks</vt:lpstr>
      <vt:lpstr>Transition to Next Stage</vt:lpstr>
      <vt:lpstr>Transition to Next Stage</vt:lpstr>
      <vt:lpstr>Question &amp; Answer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Training</dc:title>
  <dc:creator>angdao</dc:creator>
  <cp:lastModifiedBy>angdao</cp:lastModifiedBy>
  <cp:revision>37</cp:revision>
  <dcterms:created xsi:type="dcterms:W3CDTF">2011-04-07T11:45:24Z</dcterms:created>
  <dcterms:modified xsi:type="dcterms:W3CDTF">2011-04-07T14:14:51Z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