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8AC6B-647F-4F07-9AB9-06BE64EDF8D9}" type="datetimeFigureOut">
              <a:rPr lang="en-US" smtClean="0"/>
              <a:pPr/>
              <a:t>4/9/2011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938EE-1EF0-4758-9E6B-6261FF6AA7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8AC6B-647F-4F07-9AB9-06BE64EDF8D9}" type="datetimeFigureOut">
              <a:rPr lang="en-US" smtClean="0"/>
              <a:pPr/>
              <a:t>4/9/2011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938EE-1EF0-4758-9E6B-6261FF6AA7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8AC6B-647F-4F07-9AB9-06BE64EDF8D9}" type="datetimeFigureOut">
              <a:rPr lang="en-US" smtClean="0"/>
              <a:pPr/>
              <a:t>4/9/2011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938EE-1EF0-4758-9E6B-6261FF6AA7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8AC6B-647F-4F07-9AB9-06BE64EDF8D9}" type="datetimeFigureOut">
              <a:rPr lang="en-US" smtClean="0"/>
              <a:pPr/>
              <a:t>4/9/2011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938EE-1EF0-4758-9E6B-6261FF6AA7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8AC6B-647F-4F07-9AB9-06BE64EDF8D9}" type="datetimeFigureOut">
              <a:rPr lang="en-US" smtClean="0"/>
              <a:pPr/>
              <a:t>4/9/2011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938EE-1EF0-4758-9E6B-6261FF6AA7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8AC6B-647F-4F07-9AB9-06BE64EDF8D9}" type="datetimeFigureOut">
              <a:rPr lang="en-US" smtClean="0"/>
              <a:pPr/>
              <a:t>4/9/2011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938EE-1EF0-4758-9E6B-6261FF6AA7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8AC6B-647F-4F07-9AB9-06BE64EDF8D9}" type="datetimeFigureOut">
              <a:rPr lang="en-US" smtClean="0"/>
              <a:pPr/>
              <a:t>4/9/2011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938EE-1EF0-4758-9E6B-6261FF6AA7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8AC6B-647F-4F07-9AB9-06BE64EDF8D9}" type="datetimeFigureOut">
              <a:rPr lang="en-US" smtClean="0"/>
              <a:pPr/>
              <a:t>4/9/2011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938EE-1EF0-4758-9E6B-6261FF6AA7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8AC6B-647F-4F07-9AB9-06BE64EDF8D9}" type="datetimeFigureOut">
              <a:rPr lang="en-US" smtClean="0"/>
              <a:pPr/>
              <a:t>4/9/2011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938EE-1EF0-4758-9E6B-6261FF6AA7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8AC6B-647F-4F07-9AB9-06BE64EDF8D9}" type="datetimeFigureOut">
              <a:rPr lang="en-US" smtClean="0"/>
              <a:pPr/>
              <a:t>4/9/2011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938EE-1EF0-4758-9E6B-6261FF6AA7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8AC6B-647F-4F07-9AB9-06BE64EDF8D9}" type="datetimeFigureOut">
              <a:rPr lang="en-US" smtClean="0"/>
              <a:pPr/>
              <a:t>4/9/2011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938EE-1EF0-4758-9E6B-6261FF6AA7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68AC6B-647F-4F07-9AB9-06BE64EDF8D9}" type="datetimeFigureOut">
              <a:rPr lang="en-US" smtClean="0"/>
              <a:pPr/>
              <a:t>4/9/2011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0938EE-1EF0-4758-9E6B-6261FF6AA7A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System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1447800"/>
            <a:ext cx="7086600" cy="5014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Web Server</a:t>
            </a:r>
          </a:p>
          <a:p>
            <a:pPr lvl="1"/>
            <a:r>
              <a:rPr lang="en-US" dirty="0" smtClean="0"/>
              <a:t>Apache </a:t>
            </a:r>
            <a:r>
              <a:rPr lang="en-US" dirty="0" smtClean="0"/>
              <a:t>2.2</a:t>
            </a:r>
          </a:p>
          <a:p>
            <a:pPr lvl="1"/>
            <a:r>
              <a:rPr lang="en-US" dirty="0" smtClean="0"/>
              <a:t>Apache </a:t>
            </a:r>
            <a:r>
              <a:rPr lang="en-US" dirty="0" smtClean="0"/>
              <a:t>Load Balancer (JK </a:t>
            </a:r>
            <a:r>
              <a:rPr lang="en-US" dirty="0" smtClean="0"/>
              <a:t>module)</a:t>
            </a:r>
          </a:p>
          <a:p>
            <a:r>
              <a:rPr lang="en-US" dirty="0" smtClean="0"/>
              <a:t>Application Server</a:t>
            </a:r>
          </a:p>
          <a:p>
            <a:pPr lvl="1"/>
            <a:r>
              <a:rPr lang="en-US" dirty="0" smtClean="0"/>
              <a:t>Tomcat 6.0</a:t>
            </a:r>
          </a:p>
          <a:p>
            <a:r>
              <a:rPr lang="en-US" dirty="0" smtClean="0"/>
              <a:t>Database Server (RDBMS)</a:t>
            </a:r>
          </a:p>
          <a:p>
            <a:pPr lvl="1"/>
            <a:r>
              <a:rPr lang="en-US" dirty="0" smtClean="0"/>
              <a:t>Microsoft SQL Server 2008</a:t>
            </a:r>
          </a:p>
          <a:p>
            <a:r>
              <a:rPr lang="en-US" dirty="0" smtClean="0"/>
              <a:t>Mail Server</a:t>
            </a:r>
          </a:p>
          <a:p>
            <a:pPr lvl="1"/>
            <a:r>
              <a:rPr lang="en-US" dirty="0" smtClean="0"/>
              <a:t>POP Mail server (</a:t>
            </a:r>
            <a:r>
              <a:rPr lang="en-US" dirty="0" err="1" smtClean="0"/>
              <a:t>eg</a:t>
            </a:r>
            <a:r>
              <a:rPr lang="en-US" dirty="0" smtClean="0"/>
              <a:t>. Gmail)</a:t>
            </a:r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High Level Architecture – Framework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799" y="2057400"/>
            <a:ext cx="8555549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High Level Architecture – Framework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209800"/>
            <a:ext cx="8284273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51</Words>
  <Application>Microsoft Office PowerPoint</Application>
  <PresentationFormat>On-screen Show (4:3)</PresentationFormat>
  <Paragraphs>13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Overview System Architecture</vt:lpstr>
      <vt:lpstr>System Architecture</vt:lpstr>
      <vt:lpstr>High Level Architecture – Framework Overview</vt:lpstr>
      <vt:lpstr>High Level Architecture – Framework Overview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 System Architecture</dc:title>
  <dc:creator>Zaw Htet</dc:creator>
  <cp:lastModifiedBy>Zaw Htet</cp:lastModifiedBy>
  <cp:revision>10</cp:revision>
  <dcterms:created xsi:type="dcterms:W3CDTF">2011-04-09T02:47:35Z</dcterms:created>
  <dcterms:modified xsi:type="dcterms:W3CDTF">2011-04-09T06:05:47Z</dcterms:modified>
</cp:coreProperties>
</file>