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4" r:id="rId3"/>
    <p:sldId id="271" r:id="rId4"/>
    <p:sldId id="329" r:id="rId5"/>
    <p:sldId id="265" r:id="rId6"/>
    <p:sldId id="326" r:id="rId7"/>
    <p:sldId id="325" r:id="rId8"/>
    <p:sldId id="330" r:id="rId9"/>
    <p:sldId id="331" r:id="rId10"/>
    <p:sldId id="332" r:id="rId11"/>
    <p:sldId id="333" r:id="rId12"/>
    <p:sldId id="334" r:id="rId13"/>
    <p:sldId id="337" r:id="rId14"/>
    <p:sldId id="335" r:id="rId15"/>
    <p:sldId id="336" r:id="rId16"/>
    <p:sldId id="338" r:id="rId17"/>
    <p:sldId id="339" r:id="rId18"/>
    <p:sldId id="340" r:id="rId19"/>
    <p:sldId id="341" r:id="rId20"/>
    <p:sldId id="342" r:id="rId21"/>
    <p:sldId id="319" r:id="rId22"/>
    <p:sldId id="343" r:id="rId23"/>
    <p:sldId id="344" r:id="rId24"/>
    <p:sldId id="261" r:id="rId25"/>
    <p:sldId id="311" r:id="rId26"/>
    <p:sldId id="282" r:id="rId27"/>
    <p:sldId id="345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7F4"/>
    <a:srgbClr val="FF6600"/>
    <a:srgbClr val="F3B99F"/>
    <a:srgbClr val="66FF99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>
        <p:scale>
          <a:sx n="100" d="100"/>
          <a:sy n="100" d="100"/>
        </p:scale>
        <p:origin x="-180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 custT="1"/>
      <dgm:spPr/>
      <dgm:t>
        <a:bodyPr/>
        <a:lstStyle/>
        <a:p>
          <a:r>
            <a:rPr lang="en-US" sz="1600" b="1" cap="none" spc="0" smtClean="0">
              <a:ln/>
              <a:effectLst/>
            </a:rPr>
            <a:t>Volunteer Management</a:t>
          </a:r>
          <a:endParaRPr lang="en-US" sz="1600" b="1" cap="none" spc="0" dirty="0" smtClean="0">
            <a:ln/>
            <a:effectLst/>
          </a:endParaRPr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68CDD154-F438-49AE-AED8-77DB9EC9D634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Project Management</a:t>
          </a:r>
          <a:endParaRPr lang="en-US" sz="1600" b="1" cap="none" spc="0" dirty="0">
            <a:ln/>
            <a:effectLst/>
          </a:endParaRPr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9B52B6D-D82C-42B0-BE38-A3B3D68F9C27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Certificate Management</a:t>
          </a:r>
          <a:endParaRPr lang="en-US" sz="1600" b="1" cap="none" spc="0" dirty="0">
            <a:ln/>
            <a:effectLst/>
          </a:endParaRPr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BF9A83B9-8111-4B78-8600-312D1688C140}">
      <dgm:prSet phldrT="[Text]" custT="1"/>
      <dgm:spPr/>
      <dgm:t>
        <a:bodyPr/>
        <a:lstStyle/>
        <a:p>
          <a:r>
            <a:rPr lang="en-US" sz="1600" b="1" cap="none" spc="0" dirty="0" smtClean="0">
              <a:ln/>
              <a:effectLst/>
            </a:rPr>
            <a:t>Administration</a:t>
          </a:r>
          <a:endParaRPr lang="en-US" sz="1600" b="1" cap="none" spc="0" dirty="0">
            <a:ln/>
            <a:effectLst/>
          </a:endParaRPr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 sz="1600" b="1" cap="none" spc="0">
            <a:ln/>
            <a:solidFill>
              <a:schemeClr val="accent3"/>
            </a:solidFill>
            <a:effectLst/>
          </a:endParaRPr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  <dgm:t>
        <a:bodyPr/>
        <a:lstStyle/>
        <a:p>
          <a:endParaRPr lang="en-US"/>
        </a:p>
      </dgm:t>
    </dgm:pt>
    <dgm:pt modelId="{81666E97-5860-45F1-88A5-99FAA589A582}" type="pres">
      <dgm:prSet presAssocID="{885613C5-7A76-4AA0-92F0-EEDD9B44666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  <dgm:t>
        <a:bodyPr/>
        <a:lstStyle/>
        <a:p>
          <a:endParaRPr lang="en-US"/>
        </a:p>
      </dgm:t>
    </dgm:pt>
    <dgm:pt modelId="{BDDB4458-80D3-44D0-B84B-56AD138986B6}" type="pres">
      <dgm:prSet presAssocID="{885613C5-7A76-4AA0-92F0-EEDD9B44666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BED80-C124-45E1-8334-14F6E2349726}" type="pres">
      <dgm:prSet presAssocID="{6C21FB75-BC17-41CC-880D-0FB92EFFD8D8}" presName="spaceBetweenRectangles" presStyleCnt="0"/>
      <dgm:spPr/>
      <dgm:t>
        <a:bodyPr/>
        <a:lstStyle/>
        <a:p>
          <a:endParaRPr lang="en-US"/>
        </a:p>
      </dgm:t>
    </dgm:pt>
    <dgm:pt modelId="{55369A39-AAEC-465F-9413-7014ACD7EBA2}" type="pres">
      <dgm:prSet presAssocID="{68CDD154-F438-49AE-AED8-77DB9EC9D634}" presName="parentLin" presStyleCnt="0"/>
      <dgm:spPr/>
      <dgm:t>
        <a:bodyPr/>
        <a:lstStyle/>
        <a:p>
          <a:endParaRPr lang="en-US"/>
        </a:p>
      </dgm:t>
    </dgm:pt>
    <dgm:pt modelId="{21C03DFF-8234-4BBD-95B9-2622D999B6CC}" type="pres">
      <dgm:prSet presAssocID="{68CDD154-F438-49AE-AED8-77DB9EC9D63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  <dgm:t>
        <a:bodyPr/>
        <a:lstStyle/>
        <a:p>
          <a:endParaRPr lang="en-US"/>
        </a:p>
      </dgm:t>
    </dgm:pt>
    <dgm:pt modelId="{F6B0ED51-C4BD-4727-BD27-53060818C439}" type="pres">
      <dgm:prSet presAssocID="{68CDD154-F438-49AE-AED8-77DB9EC9D634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E8308-C920-46C3-A438-4529411307A8}" type="pres">
      <dgm:prSet presAssocID="{8E8D4616-98CD-450E-B33D-2C9FC2B13B55}" presName="spaceBetweenRectangles" presStyleCnt="0"/>
      <dgm:spPr/>
      <dgm:t>
        <a:bodyPr/>
        <a:lstStyle/>
        <a:p>
          <a:endParaRPr lang="en-US"/>
        </a:p>
      </dgm:t>
    </dgm:pt>
    <dgm:pt modelId="{0D06F5E2-48C8-4660-800A-8A1356970832}" type="pres">
      <dgm:prSet presAssocID="{89B52B6D-D82C-42B0-BE38-A3B3D68F9C27}" presName="parentLin" presStyleCnt="0"/>
      <dgm:spPr/>
      <dgm:t>
        <a:bodyPr/>
        <a:lstStyle/>
        <a:p>
          <a:endParaRPr lang="en-US"/>
        </a:p>
      </dgm:t>
    </dgm:pt>
    <dgm:pt modelId="{0BB3654B-9C6D-4A61-87CC-E802B5686BC1}" type="pres">
      <dgm:prSet presAssocID="{89B52B6D-D82C-42B0-BE38-A3B3D68F9C27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  <dgm:t>
        <a:bodyPr/>
        <a:lstStyle/>
        <a:p>
          <a:endParaRPr lang="en-US"/>
        </a:p>
      </dgm:t>
    </dgm:pt>
    <dgm:pt modelId="{6F1F44CC-2CF6-4D1F-9380-EB8B891F3B87}" type="pres">
      <dgm:prSet presAssocID="{89B52B6D-D82C-42B0-BE38-A3B3D68F9C27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0F6C9-0CD4-4CC1-B63C-B8212F78FF42}" type="pres">
      <dgm:prSet presAssocID="{86F3C531-528D-49DB-9EB7-8C6D718BDBE9}" presName="spaceBetweenRectangles" presStyleCnt="0"/>
      <dgm:spPr/>
      <dgm:t>
        <a:bodyPr/>
        <a:lstStyle/>
        <a:p>
          <a:endParaRPr lang="en-US"/>
        </a:p>
      </dgm:t>
    </dgm:pt>
    <dgm:pt modelId="{35976697-83B8-454B-ACE2-4571E527B678}" type="pres">
      <dgm:prSet presAssocID="{BF9A83B9-8111-4B78-8600-312D1688C140}" presName="parentLin" presStyleCnt="0"/>
      <dgm:spPr/>
      <dgm:t>
        <a:bodyPr/>
        <a:lstStyle/>
        <a:p>
          <a:endParaRPr lang="en-US"/>
        </a:p>
      </dgm:t>
    </dgm:pt>
    <dgm:pt modelId="{8ED20E6A-F08F-4955-95AA-301A4ACB2F6E}" type="pres">
      <dgm:prSet presAssocID="{BF9A83B9-8111-4B78-8600-312D1688C14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  <dgm:t>
        <a:bodyPr/>
        <a:lstStyle/>
        <a:p>
          <a:endParaRPr lang="en-US"/>
        </a:p>
      </dgm:t>
    </dgm:pt>
    <dgm:pt modelId="{40AFF034-79FB-446D-A396-A1D78C5E83DA}" type="pres">
      <dgm:prSet presAssocID="{BF9A83B9-8111-4B78-8600-312D1688C14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99995-00A1-42F3-8DDF-3D9E3F5BEB8F}" type="presOf" srcId="{BF9A83B9-8111-4B78-8600-312D1688C140}" destId="{8ED20E6A-F08F-4955-95AA-301A4ACB2F6E}" srcOrd="0" destOrd="0" presId="urn:microsoft.com/office/officeart/2005/8/layout/list1"/>
    <dgm:cxn modelId="{6ECAA53B-94AB-44C0-BFB0-B285BF0D20B7}" type="presOf" srcId="{885613C5-7A76-4AA0-92F0-EEDD9B446661}" destId="{81666E97-5860-45F1-88A5-99FAA589A582}" srcOrd="0" destOrd="0" presId="urn:microsoft.com/office/officeart/2005/8/layout/list1"/>
    <dgm:cxn modelId="{8FBAEF7C-3AAC-45F5-AA6B-9C5CBEB2D459}" type="presOf" srcId="{89B52B6D-D82C-42B0-BE38-A3B3D68F9C27}" destId="{0BB3654B-9C6D-4A61-87CC-E802B5686BC1}" srcOrd="0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B57BA4F-ABA8-48A9-9D26-B1279D4664BC}" srcId="{EF1F78ED-E9D5-44E4-97D4-B3FEFD902986}" destId="{BF9A83B9-8111-4B78-8600-312D1688C140}" srcOrd="3" destOrd="0" parTransId="{8FA8D553-4648-4D63-9876-6E7449F8F18A}" sibTransId="{9D0571FA-F277-43A1-BCD9-ED2072122346}"/>
    <dgm:cxn modelId="{8C353EE9-137E-4342-B69C-258B369F2DEB}" type="presOf" srcId="{68CDD154-F438-49AE-AED8-77DB9EC9D634}" destId="{21C03DFF-8234-4BBD-95B9-2622D999B6CC}" srcOrd="0" destOrd="0" presId="urn:microsoft.com/office/officeart/2005/8/layout/list1"/>
    <dgm:cxn modelId="{F9582DDB-DFC3-4175-B98C-F72B5BECD3C0}" type="presOf" srcId="{89B52B6D-D82C-42B0-BE38-A3B3D68F9C27}" destId="{FB899ED4-0995-40A2-A345-468203D60C81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1F7114F0-5DE3-4DE9-A921-58E29984CBB8}" type="presOf" srcId="{BF9A83B9-8111-4B78-8600-312D1688C140}" destId="{25B48118-6B58-4064-9C50-F7B4852148FC}" srcOrd="1" destOrd="0" presId="urn:microsoft.com/office/officeart/2005/8/layout/list1"/>
    <dgm:cxn modelId="{BA1F67D6-1182-49BE-8474-0DE895C335F1}" type="presOf" srcId="{68CDD154-F438-49AE-AED8-77DB9EC9D634}" destId="{66C22AF7-7E37-41D2-944C-F904CFD2965B}" srcOrd="1" destOrd="0" presId="urn:microsoft.com/office/officeart/2005/8/layout/list1"/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4F805CDA-AF84-4E08-BC4F-0C99619FE2F8}" type="presOf" srcId="{EF1F78ED-E9D5-44E4-97D4-B3FEFD902986}" destId="{DD69F0F8-C7C4-4EF4-8C1C-51E0155113CE}" srcOrd="0" destOrd="0" presId="urn:microsoft.com/office/officeart/2005/8/layout/list1"/>
    <dgm:cxn modelId="{C0908D23-9A99-4281-96DC-EC491AE830BD}" type="presOf" srcId="{885613C5-7A76-4AA0-92F0-EEDD9B446661}" destId="{E1A9A929-FEE8-4155-9F48-FAC5EE533310}" srcOrd="1" destOrd="0" presId="urn:microsoft.com/office/officeart/2005/8/layout/list1"/>
    <dgm:cxn modelId="{2E8FBE82-60D5-4E28-8788-90C6768A8748}" type="presParOf" srcId="{DD69F0F8-C7C4-4EF4-8C1C-51E0155113CE}" destId="{2AC9D863-F73C-450B-9D85-60B005DA622F}" srcOrd="0" destOrd="0" presId="urn:microsoft.com/office/officeart/2005/8/layout/list1"/>
    <dgm:cxn modelId="{603A55B6-86E0-4120-AA17-3BF5F4392877}" type="presParOf" srcId="{2AC9D863-F73C-450B-9D85-60B005DA622F}" destId="{81666E97-5860-45F1-88A5-99FAA589A582}" srcOrd="0" destOrd="0" presId="urn:microsoft.com/office/officeart/2005/8/layout/list1"/>
    <dgm:cxn modelId="{267E8874-1357-4B3B-93DE-31ACF87BB41F}" type="presParOf" srcId="{2AC9D863-F73C-450B-9D85-60B005DA622F}" destId="{E1A9A929-FEE8-4155-9F48-FAC5EE533310}" srcOrd="1" destOrd="0" presId="urn:microsoft.com/office/officeart/2005/8/layout/list1"/>
    <dgm:cxn modelId="{2049864F-F38F-41FF-940D-73BAB1E20EB5}" type="presParOf" srcId="{DD69F0F8-C7C4-4EF4-8C1C-51E0155113CE}" destId="{D56B0920-15E2-4004-802C-40F44EE50B32}" srcOrd="1" destOrd="0" presId="urn:microsoft.com/office/officeart/2005/8/layout/list1"/>
    <dgm:cxn modelId="{A5D5BCC7-3171-459C-A8D8-FE611109822F}" type="presParOf" srcId="{DD69F0F8-C7C4-4EF4-8C1C-51E0155113CE}" destId="{BDDB4458-80D3-44D0-B84B-56AD138986B6}" srcOrd="2" destOrd="0" presId="urn:microsoft.com/office/officeart/2005/8/layout/list1"/>
    <dgm:cxn modelId="{F280032F-0800-4102-9DC2-880007264363}" type="presParOf" srcId="{DD69F0F8-C7C4-4EF4-8C1C-51E0155113CE}" destId="{E2BBED80-C124-45E1-8334-14F6E2349726}" srcOrd="3" destOrd="0" presId="urn:microsoft.com/office/officeart/2005/8/layout/list1"/>
    <dgm:cxn modelId="{331EAA54-D933-4ACC-AF3D-C78A0A582662}" type="presParOf" srcId="{DD69F0F8-C7C4-4EF4-8C1C-51E0155113CE}" destId="{55369A39-AAEC-465F-9413-7014ACD7EBA2}" srcOrd="4" destOrd="0" presId="urn:microsoft.com/office/officeart/2005/8/layout/list1"/>
    <dgm:cxn modelId="{E22CDCC0-10C7-41E7-9BA5-57C47E5102C0}" type="presParOf" srcId="{55369A39-AAEC-465F-9413-7014ACD7EBA2}" destId="{21C03DFF-8234-4BBD-95B9-2622D999B6CC}" srcOrd="0" destOrd="0" presId="urn:microsoft.com/office/officeart/2005/8/layout/list1"/>
    <dgm:cxn modelId="{448734B9-FE24-4714-A095-A219E1307673}" type="presParOf" srcId="{55369A39-AAEC-465F-9413-7014ACD7EBA2}" destId="{66C22AF7-7E37-41D2-944C-F904CFD2965B}" srcOrd="1" destOrd="0" presId="urn:microsoft.com/office/officeart/2005/8/layout/list1"/>
    <dgm:cxn modelId="{2B8EC0D4-D85F-4639-93E6-8F2BC8E5D42D}" type="presParOf" srcId="{DD69F0F8-C7C4-4EF4-8C1C-51E0155113CE}" destId="{C06D8DE2-402D-435C-802A-B654C27DCCEC}" srcOrd="5" destOrd="0" presId="urn:microsoft.com/office/officeart/2005/8/layout/list1"/>
    <dgm:cxn modelId="{BA23970B-F2EA-45DF-AA61-1656E6B4B46B}" type="presParOf" srcId="{DD69F0F8-C7C4-4EF4-8C1C-51E0155113CE}" destId="{F6B0ED51-C4BD-4727-BD27-53060818C439}" srcOrd="6" destOrd="0" presId="urn:microsoft.com/office/officeart/2005/8/layout/list1"/>
    <dgm:cxn modelId="{819CCE8F-C36D-4A05-A4B7-01E9332A30B3}" type="presParOf" srcId="{DD69F0F8-C7C4-4EF4-8C1C-51E0155113CE}" destId="{6D0E8308-C920-46C3-A438-4529411307A8}" srcOrd="7" destOrd="0" presId="urn:microsoft.com/office/officeart/2005/8/layout/list1"/>
    <dgm:cxn modelId="{49070FFB-85C1-4C99-819A-CDBAF60A6352}" type="presParOf" srcId="{DD69F0F8-C7C4-4EF4-8C1C-51E0155113CE}" destId="{0D06F5E2-48C8-4660-800A-8A1356970832}" srcOrd="8" destOrd="0" presId="urn:microsoft.com/office/officeart/2005/8/layout/list1"/>
    <dgm:cxn modelId="{B5FF7ED2-FA9D-4B6A-90F4-5B95E1BCEDD4}" type="presParOf" srcId="{0D06F5E2-48C8-4660-800A-8A1356970832}" destId="{0BB3654B-9C6D-4A61-87CC-E802B5686BC1}" srcOrd="0" destOrd="0" presId="urn:microsoft.com/office/officeart/2005/8/layout/list1"/>
    <dgm:cxn modelId="{9A818BDB-0834-4104-A79B-AB4DF8D4DE9A}" type="presParOf" srcId="{0D06F5E2-48C8-4660-800A-8A1356970832}" destId="{FB899ED4-0995-40A2-A345-468203D60C81}" srcOrd="1" destOrd="0" presId="urn:microsoft.com/office/officeart/2005/8/layout/list1"/>
    <dgm:cxn modelId="{95BA57F7-B549-4DAB-910F-B8EDDC1D1703}" type="presParOf" srcId="{DD69F0F8-C7C4-4EF4-8C1C-51E0155113CE}" destId="{868AE5E0-B723-46BA-9B8A-7BDE27FDAC96}" srcOrd="9" destOrd="0" presId="urn:microsoft.com/office/officeart/2005/8/layout/list1"/>
    <dgm:cxn modelId="{8899607D-E622-417A-86FE-3F30EF11C304}" type="presParOf" srcId="{DD69F0F8-C7C4-4EF4-8C1C-51E0155113CE}" destId="{6F1F44CC-2CF6-4D1F-9380-EB8B891F3B87}" srcOrd="10" destOrd="0" presId="urn:microsoft.com/office/officeart/2005/8/layout/list1"/>
    <dgm:cxn modelId="{9F080BD6-9321-4970-B1D9-1DEF75AC7232}" type="presParOf" srcId="{DD69F0F8-C7C4-4EF4-8C1C-51E0155113CE}" destId="{2830F6C9-0CD4-4CC1-B63C-B8212F78FF42}" srcOrd="11" destOrd="0" presId="urn:microsoft.com/office/officeart/2005/8/layout/list1"/>
    <dgm:cxn modelId="{8AC9A72F-DF10-401A-8D01-DB442C20CEF4}" type="presParOf" srcId="{DD69F0F8-C7C4-4EF4-8C1C-51E0155113CE}" destId="{35976697-83B8-454B-ACE2-4571E527B678}" srcOrd="12" destOrd="0" presId="urn:microsoft.com/office/officeart/2005/8/layout/list1"/>
    <dgm:cxn modelId="{004CF822-792E-4867-B031-6C6F002D3F6A}" type="presParOf" srcId="{35976697-83B8-454B-ACE2-4571E527B678}" destId="{8ED20E6A-F08F-4955-95AA-301A4ACB2F6E}" srcOrd="0" destOrd="0" presId="urn:microsoft.com/office/officeart/2005/8/layout/list1"/>
    <dgm:cxn modelId="{9136A952-A559-4114-95F7-F2A05BB1A393}" type="presParOf" srcId="{35976697-83B8-454B-ACE2-4571E527B678}" destId="{25B48118-6B58-4064-9C50-F7B4852148FC}" srcOrd="1" destOrd="0" presId="urn:microsoft.com/office/officeart/2005/8/layout/list1"/>
    <dgm:cxn modelId="{B7CDF07B-9A5E-4F16-8545-58F91831EC68}" type="presParOf" srcId="{DD69F0F8-C7C4-4EF4-8C1C-51E0155113CE}" destId="{8C709240-4DF1-42AB-B93B-B126A518580F}" srcOrd="13" destOrd="0" presId="urn:microsoft.com/office/officeart/2005/8/layout/list1"/>
    <dgm:cxn modelId="{1BB570D6-2C46-42A0-A5F6-9DBC5834B8C9}" type="presParOf" srcId="{DD69F0F8-C7C4-4EF4-8C1C-51E0155113CE}" destId="{40AFF034-79FB-446D-A396-A1D78C5E83D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0A931-1069-4175-B163-50B8EB4AC1F6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8CC7EC-4627-4221-9401-ED601BBDF0CB}">
      <dgm:prSet phldrT="[Text]"/>
      <dgm:spPr/>
      <dgm:t>
        <a:bodyPr/>
        <a:lstStyle/>
        <a:p>
          <a:r>
            <a:rPr lang="en-US" dirty="0" smtClean="0"/>
            <a:t>Detailed Design</a:t>
          </a:r>
          <a:endParaRPr lang="en-US" dirty="0"/>
        </a:p>
      </dgm:t>
    </dgm:pt>
    <dgm:pt modelId="{1C1EA8FC-A1A4-4B36-A5B0-56DB366DC844}" type="parTrans" cxnId="{F2687A57-3B29-4AC4-9C12-6B6C593BED1A}">
      <dgm:prSet/>
      <dgm:spPr/>
      <dgm:t>
        <a:bodyPr/>
        <a:lstStyle/>
        <a:p>
          <a:endParaRPr lang="en-US"/>
        </a:p>
      </dgm:t>
    </dgm:pt>
    <dgm:pt modelId="{0FAD1D8E-86DF-4578-9909-F8DF4251DE23}" type="sibTrans" cxnId="{F2687A57-3B29-4AC4-9C12-6B6C593BED1A}">
      <dgm:prSet/>
      <dgm:spPr/>
      <dgm:t>
        <a:bodyPr/>
        <a:lstStyle/>
        <a:p>
          <a:endParaRPr lang="en-US"/>
        </a:p>
      </dgm:t>
    </dgm:pt>
    <dgm:pt modelId="{195F6B75-99E4-493E-A75E-5F235DCDA336}">
      <dgm:prSet phldrT="[Text]"/>
      <dgm:spPr/>
      <dgm:t>
        <a:bodyPr/>
        <a:lstStyle/>
        <a:p>
          <a:r>
            <a:rPr lang="en-US" dirty="0" smtClean="0"/>
            <a:t>Code implementation</a:t>
          </a:r>
          <a:endParaRPr lang="en-US" dirty="0"/>
        </a:p>
      </dgm:t>
    </dgm:pt>
    <dgm:pt modelId="{EC0D68D0-1A1A-4CBE-9837-B97ECB2E9917}" type="parTrans" cxnId="{7220AF58-2172-4B0B-8F3F-DAD50098F86D}">
      <dgm:prSet/>
      <dgm:spPr/>
      <dgm:t>
        <a:bodyPr/>
        <a:lstStyle/>
        <a:p>
          <a:endParaRPr lang="en-US"/>
        </a:p>
      </dgm:t>
    </dgm:pt>
    <dgm:pt modelId="{11333E5D-B192-4D6E-8EDB-42171D5CE814}" type="sibTrans" cxnId="{7220AF58-2172-4B0B-8F3F-DAD50098F86D}">
      <dgm:prSet/>
      <dgm:spPr/>
      <dgm:t>
        <a:bodyPr/>
        <a:lstStyle/>
        <a:p>
          <a:endParaRPr lang="en-US"/>
        </a:p>
      </dgm:t>
    </dgm:pt>
    <dgm:pt modelId="{10A8B4D3-9454-4CFB-850C-073C673707BE}">
      <dgm:prSet phldrT="[Text]"/>
      <dgm:spPr/>
      <dgm:t>
        <a:bodyPr/>
        <a:lstStyle/>
        <a:p>
          <a:r>
            <a:rPr lang="en-US" dirty="0" smtClean="0"/>
            <a:t>Test / QA</a:t>
          </a:r>
          <a:endParaRPr lang="en-US" dirty="0"/>
        </a:p>
      </dgm:t>
    </dgm:pt>
    <dgm:pt modelId="{92D0882A-608C-41A1-9FDE-70DA8C766605}" type="parTrans" cxnId="{C00FB9D1-3D4D-4A1F-85BA-92F61C284AAE}">
      <dgm:prSet/>
      <dgm:spPr/>
      <dgm:t>
        <a:bodyPr/>
        <a:lstStyle/>
        <a:p>
          <a:endParaRPr lang="en-US"/>
        </a:p>
      </dgm:t>
    </dgm:pt>
    <dgm:pt modelId="{A05FA412-2146-4CE5-AEA8-AA62862E1591}" type="sibTrans" cxnId="{C00FB9D1-3D4D-4A1F-85BA-92F61C284AAE}">
      <dgm:prSet/>
      <dgm:spPr/>
      <dgm:t>
        <a:bodyPr/>
        <a:lstStyle/>
        <a:p>
          <a:endParaRPr lang="en-US"/>
        </a:p>
      </dgm:t>
    </dgm:pt>
    <dgm:pt modelId="{40351AD1-6193-4D06-8332-C733BBFA9F81}">
      <dgm:prSet phldrT="[Text]"/>
      <dgm:spPr/>
      <dgm:t>
        <a:bodyPr/>
        <a:lstStyle/>
        <a:p>
          <a:r>
            <a:rPr lang="en-US" dirty="0" smtClean="0"/>
            <a:t>Fix / improvement</a:t>
          </a:r>
          <a:endParaRPr lang="en-US" dirty="0"/>
        </a:p>
      </dgm:t>
    </dgm:pt>
    <dgm:pt modelId="{7C12FCAD-0666-48A4-A163-67A0BBBA2B58}" type="parTrans" cxnId="{15036D50-E427-43F8-9A92-52827E206B91}">
      <dgm:prSet/>
      <dgm:spPr/>
      <dgm:t>
        <a:bodyPr/>
        <a:lstStyle/>
        <a:p>
          <a:endParaRPr lang="en-US"/>
        </a:p>
      </dgm:t>
    </dgm:pt>
    <dgm:pt modelId="{F67BBF3F-8A36-45E9-92B6-6CF670F578F6}" type="sibTrans" cxnId="{15036D50-E427-43F8-9A92-52827E206B91}">
      <dgm:prSet/>
      <dgm:spPr/>
      <dgm:t>
        <a:bodyPr/>
        <a:lstStyle/>
        <a:p>
          <a:endParaRPr lang="en-US"/>
        </a:p>
      </dgm:t>
    </dgm:pt>
    <dgm:pt modelId="{C4AD61FD-3B5F-4840-9270-EDDF7593DF28}">
      <dgm:prSet phldrT="[Text]"/>
      <dgm:spPr/>
      <dgm:t>
        <a:bodyPr/>
        <a:lstStyle/>
        <a:p>
          <a:r>
            <a:rPr lang="en-US" dirty="0" smtClean="0"/>
            <a:t>Check-in</a:t>
          </a:r>
          <a:endParaRPr lang="en-US" dirty="0"/>
        </a:p>
      </dgm:t>
    </dgm:pt>
    <dgm:pt modelId="{03CC3EBF-51D1-4CC2-8183-B30F9FDE0950}" type="parTrans" cxnId="{D307A1B4-98A4-487F-AE8F-0622359B9612}">
      <dgm:prSet/>
      <dgm:spPr/>
      <dgm:t>
        <a:bodyPr/>
        <a:lstStyle/>
        <a:p>
          <a:endParaRPr lang="en-US"/>
        </a:p>
      </dgm:t>
    </dgm:pt>
    <dgm:pt modelId="{3DB5D5CC-E076-4ED3-B1B3-9CEAFBCA8571}" type="sibTrans" cxnId="{D307A1B4-98A4-487F-AE8F-0622359B9612}">
      <dgm:prSet/>
      <dgm:spPr/>
      <dgm:t>
        <a:bodyPr/>
        <a:lstStyle/>
        <a:p>
          <a:endParaRPr lang="en-US"/>
        </a:p>
      </dgm:t>
    </dgm:pt>
    <dgm:pt modelId="{8BB1222A-F80F-4E72-8518-CC0C380AF739}" type="pres">
      <dgm:prSet presAssocID="{CA50A931-1069-4175-B163-50B8EB4AC1F6}" presName="Name0" presStyleCnt="0">
        <dgm:presLayoutVars>
          <dgm:dir/>
          <dgm:resizeHandles val="exact"/>
        </dgm:presLayoutVars>
      </dgm:prSet>
      <dgm:spPr/>
    </dgm:pt>
    <dgm:pt modelId="{ED311BE1-397F-470F-9B87-EBDD83C1A8B1}" type="pres">
      <dgm:prSet presAssocID="{CA50A931-1069-4175-B163-50B8EB4AC1F6}" presName="cycle" presStyleCnt="0"/>
      <dgm:spPr/>
    </dgm:pt>
    <dgm:pt modelId="{931FAFF9-A2B5-41B5-AF40-5894F118D1B1}" type="pres">
      <dgm:prSet presAssocID="{9E8CC7EC-4627-4221-9401-ED601BBDF0CB}" presName="nodeFirstNode" presStyleLbl="node1" presStyleIdx="0" presStyleCnt="5">
        <dgm:presLayoutVars>
          <dgm:bulletEnabled val="1"/>
        </dgm:presLayoutVars>
      </dgm:prSet>
      <dgm:spPr/>
    </dgm:pt>
    <dgm:pt modelId="{4F522E55-7F78-45F7-B1DD-7D89911CCAC2}" type="pres">
      <dgm:prSet presAssocID="{0FAD1D8E-86DF-4578-9909-F8DF4251DE23}" presName="sibTransFirstNode" presStyleLbl="bgShp" presStyleIdx="0" presStyleCnt="1"/>
      <dgm:spPr/>
    </dgm:pt>
    <dgm:pt modelId="{9B35761A-B460-4AB9-A8EC-BB248D5B0877}" type="pres">
      <dgm:prSet presAssocID="{195F6B75-99E4-493E-A75E-5F235DCDA336}" presName="nodeFollowingNodes" presStyleLbl="node1" presStyleIdx="1" presStyleCnt="5">
        <dgm:presLayoutVars>
          <dgm:bulletEnabled val="1"/>
        </dgm:presLayoutVars>
      </dgm:prSet>
      <dgm:spPr/>
    </dgm:pt>
    <dgm:pt modelId="{1DD4DA60-CC81-4052-99EE-69A25A3622D9}" type="pres">
      <dgm:prSet presAssocID="{10A8B4D3-9454-4CFB-850C-073C673707BE}" presName="nodeFollowingNodes" presStyleLbl="node1" presStyleIdx="2" presStyleCnt="5">
        <dgm:presLayoutVars>
          <dgm:bulletEnabled val="1"/>
        </dgm:presLayoutVars>
      </dgm:prSet>
      <dgm:spPr/>
    </dgm:pt>
    <dgm:pt modelId="{19F2488A-36F8-49B4-91FE-C55DE5269B9D}" type="pres">
      <dgm:prSet presAssocID="{40351AD1-6193-4D06-8332-C733BBFA9F81}" presName="nodeFollowingNodes" presStyleLbl="node1" presStyleIdx="3" presStyleCnt="5">
        <dgm:presLayoutVars>
          <dgm:bulletEnabled val="1"/>
        </dgm:presLayoutVars>
      </dgm:prSet>
      <dgm:spPr/>
    </dgm:pt>
    <dgm:pt modelId="{C84B3D13-14F1-4D00-8C47-D3EFE80E9219}" type="pres">
      <dgm:prSet presAssocID="{C4AD61FD-3B5F-4840-9270-EDDF7593DF2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D307A1B4-98A4-487F-AE8F-0622359B9612}" srcId="{CA50A931-1069-4175-B163-50B8EB4AC1F6}" destId="{C4AD61FD-3B5F-4840-9270-EDDF7593DF28}" srcOrd="4" destOrd="0" parTransId="{03CC3EBF-51D1-4CC2-8183-B30F9FDE0950}" sibTransId="{3DB5D5CC-E076-4ED3-B1B3-9CEAFBCA8571}"/>
    <dgm:cxn modelId="{15036D50-E427-43F8-9A92-52827E206B91}" srcId="{CA50A931-1069-4175-B163-50B8EB4AC1F6}" destId="{40351AD1-6193-4D06-8332-C733BBFA9F81}" srcOrd="3" destOrd="0" parTransId="{7C12FCAD-0666-48A4-A163-67A0BBBA2B58}" sibTransId="{F67BBF3F-8A36-45E9-92B6-6CF670F578F6}"/>
    <dgm:cxn modelId="{8AE827DC-59FD-4B09-BEC5-828741477648}" type="presOf" srcId="{C4AD61FD-3B5F-4840-9270-EDDF7593DF28}" destId="{C84B3D13-14F1-4D00-8C47-D3EFE80E9219}" srcOrd="0" destOrd="0" presId="urn:microsoft.com/office/officeart/2005/8/layout/cycle3"/>
    <dgm:cxn modelId="{7220AF58-2172-4B0B-8F3F-DAD50098F86D}" srcId="{CA50A931-1069-4175-B163-50B8EB4AC1F6}" destId="{195F6B75-99E4-493E-A75E-5F235DCDA336}" srcOrd="1" destOrd="0" parTransId="{EC0D68D0-1A1A-4CBE-9837-B97ECB2E9917}" sibTransId="{11333E5D-B192-4D6E-8EDB-42171D5CE814}"/>
    <dgm:cxn modelId="{529D1D96-2077-454A-996F-09889F268A5B}" type="presOf" srcId="{40351AD1-6193-4D06-8332-C733BBFA9F81}" destId="{19F2488A-36F8-49B4-91FE-C55DE5269B9D}" srcOrd="0" destOrd="0" presId="urn:microsoft.com/office/officeart/2005/8/layout/cycle3"/>
    <dgm:cxn modelId="{343B69BC-6848-40FC-9411-5096EBE78853}" type="presOf" srcId="{0FAD1D8E-86DF-4578-9909-F8DF4251DE23}" destId="{4F522E55-7F78-45F7-B1DD-7D89911CCAC2}" srcOrd="0" destOrd="0" presId="urn:microsoft.com/office/officeart/2005/8/layout/cycle3"/>
    <dgm:cxn modelId="{C6D4AAEE-4175-4E8F-9F27-B92235B8AD42}" type="presOf" srcId="{10A8B4D3-9454-4CFB-850C-073C673707BE}" destId="{1DD4DA60-CC81-4052-99EE-69A25A3622D9}" srcOrd="0" destOrd="0" presId="urn:microsoft.com/office/officeart/2005/8/layout/cycle3"/>
    <dgm:cxn modelId="{04AF68A8-AA6C-4555-8B5C-FA0A74DED0A8}" type="presOf" srcId="{195F6B75-99E4-493E-A75E-5F235DCDA336}" destId="{9B35761A-B460-4AB9-A8EC-BB248D5B0877}" srcOrd="0" destOrd="0" presId="urn:microsoft.com/office/officeart/2005/8/layout/cycle3"/>
    <dgm:cxn modelId="{F2687A57-3B29-4AC4-9C12-6B6C593BED1A}" srcId="{CA50A931-1069-4175-B163-50B8EB4AC1F6}" destId="{9E8CC7EC-4627-4221-9401-ED601BBDF0CB}" srcOrd="0" destOrd="0" parTransId="{1C1EA8FC-A1A4-4B36-A5B0-56DB366DC844}" sibTransId="{0FAD1D8E-86DF-4578-9909-F8DF4251DE23}"/>
    <dgm:cxn modelId="{8A82A348-EFF0-41FA-AD9E-CB7A757A1074}" type="presOf" srcId="{9E8CC7EC-4627-4221-9401-ED601BBDF0CB}" destId="{931FAFF9-A2B5-41B5-AF40-5894F118D1B1}" srcOrd="0" destOrd="0" presId="urn:microsoft.com/office/officeart/2005/8/layout/cycle3"/>
    <dgm:cxn modelId="{C00FB9D1-3D4D-4A1F-85BA-92F61C284AAE}" srcId="{CA50A931-1069-4175-B163-50B8EB4AC1F6}" destId="{10A8B4D3-9454-4CFB-850C-073C673707BE}" srcOrd="2" destOrd="0" parTransId="{92D0882A-608C-41A1-9FDE-70DA8C766605}" sibTransId="{A05FA412-2146-4CE5-AEA8-AA62862E1591}"/>
    <dgm:cxn modelId="{8011F6B3-A324-470F-8ADD-12118F18FB8C}" type="presOf" srcId="{CA50A931-1069-4175-B163-50B8EB4AC1F6}" destId="{8BB1222A-F80F-4E72-8518-CC0C380AF739}" srcOrd="0" destOrd="0" presId="urn:microsoft.com/office/officeart/2005/8/layout/cycle3"/>
    <dgm:cxn modelId="{0A0907BB-0EF3-4923-9F88-3E59E1ACAF2F}" type="presParOf" srcId="{8BB1222A-F80F-4E72-8518-CC0C380AF739}" destId="{ED311BE1-397F-470F-9B87-EBDD83C1A8B1}" srcOrd="0" destOrd="0" presId="urn:microsoft.com/office/officeart/2005/8/layout/cycle3"/>
    <dgm:cxn modelId="{B79E563D-F17E-49F8-94C1-3E8C51F0044F}" type="presParOf" srcId="{ED311BE1-397F-470F-9B87-EBDD83C1A8B1}" destId="{931FAFF9-A2B5-41B5-AF40-5894F118D1B1}" srcOrd="0" destOrd="0" presId="urn:microsoft.com/office/officeart/2005/8/layout/cycle3"/>
    <dgm:cxn modelId="{98C2B429-2010-4EE2-AC35-2580FB66535A}" type="presParOf" srcId="{ED311BE1-397F-470F-9B87-EBDD83C1A8B1}" destId="{4F522E55-7F78-45F7-B1DD-7D89911CCAC2}" srcOrd="1" destOrd="0" presId="urn:microsoft.com/office/officeart/2005/8/layout/cycle3"/>
    <dgm:cxn modelId="{0D69FDC9-38EA-48F1-A692-A7CB7FF3F972}" type="presParOf" srcId="{ED311BE1-397F-470F-9B87-EBDD83C1A8B1}" destId="{9B35761A-B460-4AB9-A8EC-BB248D5B0877}" srcOrd="2" destOrd="0" presId="urn:microsoft.com/office/officeart/2005/8/layout/cycle3"/>
    <dgm:cxn modelId="{F49C3826-92FC-4899-AB1C-FB6624247259}" type="presParOf" srcId="{ED311BE1-397F-470F-9B87-EBDD83C1A8B1}" destId="{1DD4DA60-CC81-4052-99EE-69A25A3622D9}" srcOrd="3" destOrd="0" presId="urn:microsoft.com/office/officeart/2005/8/layout/cycle3"/>
    <dgm:cxn modelId="{AC98E039-7551-46C4-BAB2-19853AB528FF}" type="presParOf" srcId="{ED311BE1-397F-470F-9B87-EBDD83C1A8B1}" destId="{19F2488A-36F8-49B4-91FE-C55DE5269B9D}" srcOrd="4" destOrd="0" presId="urn:microsoft.com/office/officeart/2005/8/layout/cycle3"/>
    <dgm:cxn modelId="{25883BBD-F725-467C-91FA-273E806D244E}" type="presParOf" srcId="{ED311BE1-397F-470F-9B87-EBDD83C1A8B1}" destId="{C84B3D13-14F1-4D00-8C47-D3EFE80E9219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06831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289560" y="85431"/>
          <a:ext cx="405384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/>
              <a:effectLst/>
            </a:rPr>
            <a:t>Volunteer Management</a:t>
          </a:r>
          <a:endParaRPr lang="en-US" sz="1600" b="1" kern="1200" cap="none" spc="0" dirty="0" smtClean="0">
            <a:ln/>
            <a:effectLst/>
          </a:endParaRPr>
        </a:p>
      </dsp:txBody>
      <dsp:txXfrm>
        <a:off x="311176" y="107047"/>
        <a:ext cx="4010608" cy="399568"/>
      </dsp:txXfrm>
    </dsp:sp>
    <dsp:sp modelId="{F6B0ED51-C4BD-4727-BD27-53060818C439}">
      <dsp:nvSpPr>
        <dsp:cNvPr id="0" name=""/>
        <dsp:cNvSpPr/>
      </dsp:nvSpPr>
      <dsp:spPr>
        <a:xfrm>
          <a:off x="0" y="987231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289560" y="765831"/>
          <a:ext cx="405384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Project Management</a:t>
          </a:r>
          <a:endParaRPr lang="en-US" sz="1600" b="1" kern="1200" cap="none" spc="0" dirty="0">
            <a:ln/>
            <a:effectLst/>
          </a:endParaRPr>
        </a:p>
      </dsp:txBody>
      <dsp:txXfrm>
        <a:off x="311176" y="787447"/>
        <a:ext cx="4010608" cy="399568"/>
      </dsp:txXfrm>
    </dsp:sp>
    <dsp:sp modelId="{6F1F44CC-2CF6-4D1F-9380-EB8B891F3B87}">
      <dsp:nvSpPr>
        <dsp:cNvPr id="0" name=""/>
        <dsp:cNvSpPr/>
      </dsp:nvSpPr>
      <dsp:spPr>
        <a:xfrm>
          <a:off x="0" y="1667631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289560" y="1446231"/>
          <a:ext cx="405384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Certificate Management</a:t>
          </a:r>
          <a:endParaRPr lang="en-US" sz="1600" b="1" kern="1200" cap="none" spc="0" dirty="0">
            <a:ln/>
            <a:effectLst/>
          </a:endParaRPr>
        </a:p>
      </dsp:txBody>
      <dsp:txXfrm>
        <a:off x="311176" y="1467847"/>
        <a:ext cx="4010608" cy="399568"/>
      </dsp:txXfrm>
    </dsp:sp>
    <dsp:sp modelId="{40AFF034-79FB-446D-A396-A1D78C5E83DA}">
      <dsp:nvSpPr>
        <dsp:cNvPr id="0" name=""/>
        <dsp:cNvSpPr/>
      </dsp:nvSpPr>
      <dsp:spPr>
        <a:xfrm>
          <a:off x="0" y="2348031"/>
          <a:ext cx="5791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289560" y="2126631"/>
          <a:ext cx="405384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3226" tIns="0" rIns="153226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dirty="0" smtClean="0">
              <a:ln/>
              <a:effectLst/>
            </a:rPr>
            <a:t>Administration</a:t>
          </a:r>
          <a:endParaRPr lang="en-US" sz="1600" b="1" kern="1200" cap="none" spc="0" dirty="0">
            <a:ln/>
            <a:effectLst/>
          </a:endParaRPr>
        </a:p>
      </dsp:txBody>
      <dsp:txXfrm>
        <a:off x="311176" y="2148247"/>
        <a:ext cx="401060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2E55-7F78-45F7-B1DD-7D89911CCAC2}">
      <dsp:nvSpPr>
        <dsp:cNvPr id="0" name=""/>
        <dsp:cNvSpPr/>
      </dsp:nvSpPr>
      <dsp:spPr>
        <a:xfrm>
          <a:off x="507455" y="16946"/>
          <a:ext cx="3871413" cy="3871413"/>
        </a:xfrm>
        <a:prstGeom prst="circularArrow">
          <a:avLst>
            <a:gd name="adj1" fmla="val 5544"/>
            <a:gd name="adj2" fmla="val 330680"/>
            <a:gd name="adj3" fmla="val 13863266"/>
            <a:gd name="adj4" fmla="val 17333035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FAFF9-A2B5-41B5-AF40-5894F118D1B1}">
      <dsp:nvSpPr>
        <dsp:cNvPr id="0" name=""/>
        <dsp:cNvSpPr/>
      </dsp:nvSpPr>
      <dsp:spPr>
        <a:xfrm>
          <a:off x="1571115" y="3761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Detailed Design</a:t>
          </a:r>
          <a:endParaRPr lang="en-US" sz="1700" kern="1200" dirty="0"/>
        </a:p>
      </dsp:txBody>
      <dsp:txXfrm>
        <a:off x="1613685" y="80185"/>
        <a:ext cx="1658953" cy="786906"/>
      </dsp:txXfrm>
    </dsp:sp>
    <dsp:sp modelId="{9B35761A-B460-4AB9-A8EC-BB248D5B0877}">
      <dsp:nvSpPr>
        <dsp:cNvPr id="0" name=""/>
        <dsp:cNvSpPr/>
      </dsp:nvSpPr>
      <dsp:spPr>
        <a:xfrm>
          <a:off x="3141236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Code implementation</a:t>
          </a:r>
          <a:endParaRPr lang="en-US" sz="1700" kern="1200" dirty="0"/>
        </a:p>
      </dsp:txBody>
      <dsp:txXfrm>
        <a:off x="3183806" y="1220945"/>
        <a:ext cx="1658953" cy="786906"/>
      </dsp:txXfrm>
    </dsp:sp>
    <dsp:sp modelId="{1DD4DA60-CC81-4052-99EE-69A25A3622D9}">
      <dsp:nvSpPr>
        <dsp:cNvPr id="0" name=""/>
        <dsp:cNvSpPr/>
      </dsp:nvSpPr>
      <dsp:spPr>
        <a:xfrm>
          <a:off x="2541503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/ QA</a:t>
          </a:r>
          <a:endParaRPr lang="en-US" sz="1700" kern="1200" dirty="0"/>
        </a:p>
      </dsp:txBody>
      <dsp:txXfrm>
        <a:off x="2584073" y="3066732"/>
        <a:ext cx="1658953" cy="786906"/>
      </dsp:txXfrm>
    </dsp:sp>
    <dsp:sp modelId="{19F2488A-36F8-49B4-91FE-C55DE5269B9D}">
      <dsp:nvSpPr>
        <dsp:cNvPr id="0" name=""/>
        <dsp:cNvSpPr/>
      </dsp:nvSpPr>
      <dsp:spPr>
        <a:xfrm>
          <a:off x="600727" y="3024162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Fix / improvement</a:t>
          </a:r>
          <a:endParaRPr lang="en-US" sz="1700" kern="1200" dirty="0"/>
        </a:p>
      </dsp:txBody>
      <dsp:txXfrm>
        <a:off x="643297" y="3066732"/>
        <a:ext cx="1658953" cy="786906"/>
      </dsp:txXfrm>
    </dsp:sp>
    <dsp:sp modelId="{C84B3D13-14F1-4D00-8C47-D3EFE80E9219}">
      <dsp:nvSpPr>
        <dsp:cNvPr id="0" name=""/>
        <dsp:cNvSpPr/>
      </dsp:nvSpPr>
      <dsp:spPr>
        <a:xfrm>
          <a:off x="994" y="1178375"/>
          <a:ext cx="1744093" cy="8720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Check-in</a:t>
          </a:r>
          <a:endParaRPr lang="en-US" sz="1700" kern="1200" dirty="0"/>
        </a:p>
      </dsp:txBody>
      <dsp:txXfrm>
        <a:off x="43564" y="1220945"/>
        <a:ext cx="1658953" cy="78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C:\Users\Dio\AppData\Local\Microsoft\Windows\Temporary Internet Files\Content.IE5\W4PTILWV\MC9003384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51" y="2971799"/>
            <a:ext cx="2350349" cy="234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7162800" cy="1622425"/>
          </a:xfrm>
        </p:spPr>
        <p:txBody>
          <a:bodyPr/>
          <a:lstStyle/>
          <a:p>
            <a:pPr algn="l"/>
            <a:r>
              <a:rPr lang="en-US" sz="4000" dirty="0">
                <a:latin typeface="Calibri" pitchFamily="34" charset="0"/>
                <a:cs typeface="Calibri" pitchFamily="34" charset="0"/>
              </a:rPr>
              <a:t>Volunteer Management System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Presented by</a:t>
            </a:r>
            <a:endParaRPr lang="en-US" sz="2400" b="1" dirty="0" smtClean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Team SE18-08S</a:t>
            </a:r>
          </a:p>
          <a:p>
            <a:endParaRPr lang="en-US" sz="2400" b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4200" y="6550223"/>
            <a:ext cx="219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+mj-lt"/>
              </a:rPr>
              <a:t>SE18-T08S - Jan 2012</a:t>
            </a:r>
            <a:endParaRPr lang="en-US" sz="1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- 2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UCRR (Design):</a:t>
            </a: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endParaRPr lang="en-US" sz="21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Register Volunteer Account</a:t>
            </a:r>
            <a:endParaRPr lang="en-US" sz="2000" dirty="0" smtClean="0"/>
          </a:p>
          <a:p>
            <a:pPr lvl="2">
              <a:buFont typeface="Wingdings" pitchFamily="2" charset="2"/>
              <a:buChar char="v"/>
            </a:pPr>
            <a:r>
              <a:rPr lang="en-US" sz="1600" b="1" dirty="0" smtClean="0"/>
              <a:t>&lt;&lt;</a:t>
            </a:r>
            <a:r>
              <a:rPr lang="en-US" sz="1600" b="1" dirty="0"/>
              <a:t>UCRR design&gt;&gt;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b="1" dirty="0" smtClean="0"/>
              <a:t>Generate Certificate</a:t>
            </a:r>
          </a:p>
          <a:p>
            <a:pPr lvl="2">
              <a:buFont typeface="Wingdings" pitchFamily="2" charset="2"/>
              <a:buChar char="v"/>
            </a:pPr>
            <a:r>
              <a:rPr lang="en-US" sz="1600" b="1" dirty="0"/>
              <a:t>&lt;&lt;UCRR design&gt;&gt;</a:t>
            </a:r>
          </a:p>
          <a:p>
            <a:pPr lvl="1">
              <a:buFont typeface="Wingdings" pitchFamily="2" charset="2"/>
              <a:buChar char="v"/>
            </a:pPr>
            <a:endParaRPr lang="en-US" sz="2100" b="1" dirty="0" smtClean="0"/>
          </a:p>
        </p:txBody>
      </p:sp>
    </p:spTree>
    <p:extLst>
      <p:ext uri="{BB962C8B-B14F-4D97-AF65-F5344CB8AC3E}">
        <p14:creationId xmlns:p14="http://schemas.microsoft.com/office/powerpoint/2010/main" val="1870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622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44011" y="1657350"/>
            <a:ext cx="8305800" cy="5181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Development cycle: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6531158"/>
              </p:ext>
            </p:extLst>
          </p:nvPr>
        </p:nvGraphicFramePr>
        <p:xfrm>
          <a:off x="1981200" y="2286000"/>
          <a:ext cx="4886325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66860"/>
            <a:ext cx="616903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- 2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305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ym typeface="Wingdings" pitchFamily="2" charset="2"/>
              </a:rPr>
              <a:t>Build order: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Base manager / base services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Security / Logging / Validation / Common utility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Master data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Use case logic / transaction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UI development (JSP) + UI validation</a:t>
            </a:r>
          </a:p>
        </p:txBody>
      </p:sp>
    </p:spTree>
    <p:extLst>
      <p:ext uri="{BB962C8B-B14F-4D97-AF65-F5344CB8AC3E}">
        <p14:creationId xmlns:p14="http://schemas.microsoft.com/office/powerpoint/2010/main" val="168935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- 3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Software Configuration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SVN Repository: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Code Check-in / Check-out / Merge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Database rollout / backup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Deployment server backup to disk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Quality Management: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Perspective review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Code walk-through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Peer review (design / code)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Unit test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114800"/>
            <a:ext cx="2027102" cy="1752600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91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- 4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67068" y="1500187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1 : </a:t>
            </a:r>
            <a:r>
              <a:rPr lang="en-US" dirty="0" smtClean="0"/>
              <a:t>Development of </a:t>
            </a:r>
            <a:br>
              <a:rPr lang="en-US" dirty="0" smtClean="0"/>
            </a:br>
            <a:r>
              <a:rPr lang="en-US" dirty="0" smtClean="0"/>
              <a:t>inter-dependent modules: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Volunteer Management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Project Management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Infrastructure Utilities (email, logging, Access Control)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Define tasks dependency network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Split into </a:t>
            </a:r>
            <a:r>
              <a:rPr lang="en-US" dirty="0"/>
              <a:t>p</a:t>
            </a:r>
            <a:r>
              <a:rPr lang="en-US" dirty="0" smtClean="0"/>
              <a:t>arallel developments: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Non-dependent components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Prioritized </a:t>
            </a:r>
            <a:r>
              <a:rPr lang="en-US" dirty="0"/>
              <a:t>components</a:t>
            </a:r>
            <a:endParaRPr lang="en-US" dirty="0" smtClean="0"/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Daily code merge / code compare</a:t>
            </a:r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" y="36576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 - 5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Challenges 2 : </a:t>
            </a:r>
            <a:r>
              <a:rPr lang="en-US" dirty="0" smtClean="0"/>
              <a:t>Changes in user requirements: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De-scoped use cases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New user requirements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Solution: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Prioritize and validate user requirements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User requirements review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Analysis review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Design review</a:t>
            </a:r>
          </a:p>
          <a:p>
            <a:pPr lvl="1"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9" y="1524000"/>
            <a:ext cx="617444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" y="2819400"/>
            <a:ext cx="543243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  <p:pic>
        <p:nvPicPr>
          <p:cNvPr id="6" name="Picture 2" descr="C:\Users\Dio\AppData\Local\Microsoft\Windows\Temporary Internet Files\Content.IE5\QY2JGCM3\MC90029536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00" y="381000"/>
            <a:ext cx="22214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810125" cy="410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Management Process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31183"/>
            <a:ext cx="8153400" cy="1364417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dirty="0" smtClean="0"/>
              <a:t>Quality Assurance process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URS </a:t>
            </a:r>
            <a:r>
              <a:rPr lang="en-US" dirty="0" smtClean="0">
                <a:sym typeface="Wingdings" pitchFamily="2" charset="2"/>
              </a:rPr>
              <a:t> Design test cases  Test activities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>
                <a:sym typeface="Wingdings" pitchFamily="2" charset="2"/>
              </a:rPr>
              <a:t>Test cycle: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1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 Process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381000" y="1531183"/>
            <a:ext cx="8153400" cy="136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 typeface="Wingdings" pitchFamily="2" charset="2"/>
              <a:buChar char="v"/>
            </a:pPr>
            <a:r>
              <a:rPr lang="en-US" dirty="0" smtClean="0"/>
              <a:t>Test results:</a:t>
            </a:r>
            <a:endParaRPr lang="en-US" dirty="0" smtClean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67354"/>
            <a:ext cx="8677868" cy="3787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o\AppData\Local\Microsoft\Windows\Temporary Internet Files\Content.IE5\J694V2JJ\MC90038346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43400"/>
            <a:ext cx="2590800" cy="22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tx2"/>
                </a:solidFill>
              </a:rPr>
              <a:t>Project Revisit</a:t>
            </a:r>
            <a:endParaRPr lang="en-US" b="1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65190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6" name="Picture 5" descr="C:\Users\Dio\AppData\Local\Microsoft\Windows\Temporary Internet Files\Content.IE5\TU5CEAC7\MC9003182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52800"/>
            <a:ext cx="2705101" cy="162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1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Demo Use Cases:</a:t>
            </a:r>
          </a:p>
          <a:p>
            <a:pPr lvl="1">
              <a:buFont typeface="Wingdings" pitchFamily="2" charset="2"/>
              <a:buChar char="v"/>
            </a:pPr>
            <a:endParaRPr lang="en-US" sz="17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Register Volunteer Account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Propose Project to Organization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to Join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Manage Project Role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/>
              <a:t>Give Feedback To Project</a:t>
            </a:r>
          </a:p>
          <a:p>
            <a:pPr lvl="1">
              <a:buFont typeface="Wingdings" pitchFamily="2" charset="2"/>
              <a:buChar char="v"/>
            </a:pPr>
            <a:r>
              <a:rPr lang="en-US" sz="1700" b="1" dirty="0" smtClean="0"/>
              <a:t>Request </a:t>
            </a:r>
            <a:r>
              <a:rPr lang="en-US" sz="1700" b="1" dirty="0"/>
              <a:t>for Project Certificate</a:t>
            </a:r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1189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Video</a:t>
            </a: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0127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724400"/>
            <a:ext cx="3259296" cy="183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273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Project Report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4851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5715000"/>
            <a:ext cx="8272318" cy="68579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200" b="1" dirty="0" smtClean="0"/>
              <a:t>Notes:  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Project Plan </a:t>
            </a:r>
            <a:r>
              <a:rPr lang="en-US" sz="900" b="1" dirty="0" smtClean="0"/>
              <a:t>was reviewed and update mid-way to reflect current progress.</a:t>
            </a:r>
          </a:p>
          <a:p>
            <a:pPr lvl="1">
              <a:buFont typeface="Wingdings" pitchFamily="2" charset="2"/>
              <a:buChar char="v"/>
            </a:pPr>
            <a:r>
              <a:rPr lang="en-US" sz="900" b="1" dirty="0" smtClean="0"/>
              <a:t>User requirements are reviewed and updated</a:t>
            </a:r>
          </a:p>
          <a:p>
            <a:pPr>
              <a:buFont typeface="Wingdings" pitchFamily="2" charset="2"/>
              <a:buChar char="v"/>
            </a:pPr>
            <a:endParaRPr lang="en-US" sz="1700" b="1" dirty="0"/>
          </a:p>
          <a:p>
            <a:pPr lvl="1">
              <a:buFont typeface="Wingdings" pitchFamily="2" charset="2"/>
              <a:buChar char="v"/>
            </a:pPr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11267" name="Picture 3" descr="C:\Users\Dio\AppData\Local\Microsoft\Windows\Temporary Internet Files\Content.IE5\8B09V6MG\MC9002378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919"/>
            <a:ext cx="2057400" cy="16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143000" y="1524000"/>
            <a:ext cx="739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/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/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Q &amp; A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42" name="Picture 2" descr="C:\Users\Dio\AppData\Local\Microsoft\Windows\Temporary Internet Files\Content.IE5\4DO3IWVQ\MC90023462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354" y="2518257"/>
            <a:ext cx="1806245" cy="2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81000"/>
            <a:ext cx="7696200" cy="1295400"/>
          </a:xfrm>
        </p:spPr>
        <p:txBody>
          <a:bodyPr/>
          <a:lstStyle/>
          <a:p>
            <a:r>
              <a:rPr lang="en-US" dirty="0" smtClean="0"/>
              <a:t>Thank you for a great year !!!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1981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SE18 Team 08S</a:t>
            </a:r>
          </a:p>
          <a:p>
            <a:pPr>
              <a:buNone/>
            </a:pPr>
            <a:r>
              <a:rPr lang="en-US" b="0" dirty="0" smtClean="0">
                <a:solidFill>
                  <a:srgbClr val="0070C0"/>
                </a:solidFill>
              </a:rPr>
              <a:t>--------------------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Hnin Nu Aye, </a:t>
            </a:r>
            <a:r>
              <a:rPr lang="en-US" sz="2000" dirty="0" smtClean="0">
                <a:solidFill>
                  <a:srgbClr val="0070C0"/>
                </a:solidFill>
              </a:rPr>
              <a:t>Hazel</a:t>
            </a:r>
            <a:r>
              <a:rPr lang="en-US" sz="2000" b="0" dirty="0" smtClean="0">
                <a:solidFill>
                  <a:srgbClr val="0070C0"/>
                </a:solidFill>
              </a:rPr>
              <a:t>		Sr. Business Analyst</a:t>
            </a:r>
            <a:endParaRPr lang="en-US" sz="2000" b="0" dirty="0">
              <a:solidFill>
                <a:srgbClr val="0070C0"/>
              </a:solidFill>
            </a:endParaRP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Feng Yan</a:t>
            </a:r>
            <a:r>
              <a:rPr lang="en-US" sz="2000" b="0" dirty="0">
                <a:solidFill>
                  <a:srgbClr val="0070C0"/>
                </a:solidFill>
              </a:rPr>
              <a:t>	</a:t>
            </a:r>
            <a:r>
              <a:rPr lang="en-US" sz="2000" b="0" dirty="0" smtClean="0">
                <a:solidFill>
                  <a:srgbClr val="0070C0"/>
                </a:solidFill>
              </a:rPr>
              <a:t>		Development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Jiang Jifa</a:t>
            </a:r>
            <a:r>
              <a:rPr lang="en-US" sz="2000" b="0" dirty="0" smtClean="0">
                <a:solidFill>
                  <a:srgbClr val="0070C0"/>
                </a:solidFill>
              </a:rPr>
              <a:t>			Test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Liu Peishan</a:t>
            </a:r>
            <a:r>
              <a:rPr lang="en-US" sz="2000" b="0" dirty="0" smtClean="0">
                <a:solidFill>
                  <a:srgbClr val="0070C0"/>
                </a:solidFill>
              </a:rPr>
              <a:t>			Quality Manager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Phung Kim Cuong, Dio</a:t>
            </a:r>
            <a:r>
              <a:rPr lang="en-US" sz="2000" b="0" dirty="0" smtClean="0">
                <a:solidFill>
                  <a:srgbClr val="0070C0"/>
                </a:solidFill>
              </a:rPr>
              <a:t>	Project Manager</a:t>
            </a:r>
          </a:p>
          <a:p>
            <a:pPr marL="342900" indent="-342900"/>
            <a:r>
              <a:rPr lang="en-US" sz="2000" dirty="0">
                <a:solidFill>
                  <a:srgbClr val="0070C0"/>
                </a:solidFill>
              </a:rPr>
              <a:t>Thida Khin Myo </a:t>
            </a:r>
            <a:r>
              <a:rPr lang="en-US" sz="2000" dirty="0" smtClean="0">
                <a:solidFill>
                  <a:srgbClr val="0070C0"/>
                </a:solidFill>
              </a:rPr>
              <a:t>Thaung</a:t>
            </a:r>
            <a:r>
              <a:rPr lang="en-US" sz="2000" b="0" dirty="0" smtClean="0">
                <a:solidFill>
                  <a:srgbClr val="0070C0"/>
                </a:solidFill>
              </a:rPr>
              <a:t>	Business Analyst Lead	</a:t>
            </a:r>
          </a:p>
          <a:p>
            <a:pPr marL="342900" indent="-342900"/>
            <a:r>
              <a:rPr lang="en-US" sz="2000" dirty="0" smtClean="0">
                <a:solidFill>
                  <a:srgbClr val="0070C0"/>
                </a:solidFill>
              </a:rPr>
              <a:t>Zaw Htet</a:t>
            </a:r>
            <a:r>
              <a:rPr lang="en-US" sz="2000" b="0" dirty="0" smtClean="0">
                <a:solidFill>
                  <a:srgbClr val="0070C0"/>
                </a:solidFill>
              </a:rPr>
              <a:t>			Technical Lead</a:t>
            </a:r>
          </a:p>
        </p:txBody>
      </p:sp>
    </p:spTree>
    <p:extLst>
      <p:ext uri="{BB962C8B-B14F-4D97-AF65-F5344CB8AC3E}">
        <p14:creationId xmlns:p14="http://schemas.microsoft.com/office/powerpoint/2010/main" val="261651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Revisit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600200"/>
            <a:ext cx="8001000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VMS</a:t>
            </a:r>
            <a:r>
              <a:rPr lang="en-US" b="1" dirty="0" smtClean="0"/>
              <a:t> - Volunteer Management System</a:t>
            </a:r>
            <a:r>
              <a:rPr lang="en-US" sz="2400" i="1" dirty="0"/>
              <a:t> </a:t>
            </a:r>
            <a:r>
              <a:rPr lang="en-US" sz="2400" dirty="0" smtClean="0"/>
              <a:t>:</a:t>
            </a:r>
            <a:r>
              <a:rPr lang="en-US" sz="2400" dirty="0" smtClean="0"/>
              <a:t> web-based solution to facilitate </a:t>
            </a:r>
            <a:r>
              <a:rPr lang="en-US" sz="2400" dirty="0" smtClean="0"/>
              <a:t>the </a:t>
            </a:r>
            <a:r>
              <a:rPr lang="en-US" sz="2400" dirty="0" smtClean="0"/>
              <a:t>volunteer &amp; </a:t>
            </a:r>
            <a:r>
              <a:rPr lang="en-US" sz="2400" dirty="0" smtClean="0"/>
              <a:t>project </a:t>
            </a:r>
            <a:r>
              <a:rPr lang="en-US" sz="2400" dirty="0" smtClean="0"/>
              <a:t>management process for non-government organization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dirty="0" smtClean="0"/>
              <a:t>Requirement </a:t>
            </a:r>
            <a:r>
              <a:rPr lang="en-US" b="1" dirty="0" smtClean="0"/>
              <a:t>overview</a:t>
            </a:r>
            <a:r>
              <a:rPr lang="en-US" dirty="0" smtClean="0"/>
              <a:t>:</a:t>
            </a: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392707"/>
              </p:ext>
            </p:extLst>
          </p:nvPr>
        </p:nvGraphicFramePr>
        <p:xfrm>
          <a:off x="1219200" y="3810000"/>
          <a:ext cx="5791200" cy="281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752600"/>
            <a:ext cx="299023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8236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Level </a:t>
            </a:r>
            <a:r>
              <a:rPr lang="en-US" dirty="0" smtClean="0"/>
              <a:t>Architecture - 1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System components</a:t>
            </a:r>
            <a:endParaRPr lang="en-US" sz="2400" dirty="0"/>
          </a:p>
        </p:txBody>
      </p:sp>
      <p:pic>
        <p:nvPicPr>
          <p:cNvPr id="6147" name="Picture 3" descr="technolog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6934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934200" cy="495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dirty="0"/>
              <a:t>High Level </a:t>
            </a:r>
            <a:r>
              <a:rPr lang="en-US" dirty="0" smtClean="0"/>
              <a:t>Architecture - 2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Logical Application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76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</a:t>
            </a:r>
            <a:r>
              <a:rPr lang="en-US" dirty="0" smtClean="0"/>
              <a:t>Architecture - 3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Logical Application Sample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6089"/>
            <a:ext cx="7010400" cy="491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Revisit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High Level Architecture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tx2"/>
                </a:solidFill>
              </a:rPr>
              <a:t>System Detailed Design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Development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Quality Management Process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Demo – VMS v1.0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End Project Report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 &amp; A</a:t>
            </a:r>
          </a:p>
        </p:txBody>
      </p:sp>
      <p:pic>
        <p:nvPicPr>
          <p:cNvPr id="5" name="Picture 4" descr="C:\Users\Dio\AppData\Local\Microsoft\Windows\Temporary Internet Files\Content.IE5\J694V2JJ\MC9003308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39" y="1905000"/>
            <a:ext cx="213902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1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Detailed Design - 1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 smtClean="0"/>
              <a:t>Design Consideration:</a:t>
            </a: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Application layer: </a:t>
            </a:r>
            <a:r>
              <a:rPr lang="en-US" sz="2100" dirty="0" smtClean="0"/>
              <a:t>Spring Framework / DWR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Security 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Service / Façade</a:t>
            </a:r>
          </a:p>
          <a:p>
            <a:pPr lvl="2">
              <a:buFont typeface="Wingdings" pitchFamily="2" charset="2"/>
              <a:buChar char="v"/>
            </a:pPr>
            <a:r>
              <a:rPr lang="en-US" sz="1900" dirty="0" smtClean="0"/>
              <a:t>Interface - Implementation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Data access layer: </a:t>
            </a:r>
            <a:r>
              <a:rPr lang="en-US" sz="2100" dirty="0" smtClean="0"/>
              <a:t>Hibernate Framework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UI layer: </a:t>
            </a:r>
            <a:r>
              <a:rPr lang="en-US" sz="2100" dirty="0" err="1" smtClean="0"/>
              <a:t>jQuery</a:t>
            </a:r>
            <a:r>
              <a:rPr lang="en-US" sz="2100" dirty="0" smtClean="0"/>
              <a:t> &amp; Plugins</a:t>
            </a:r>
          </a:p>
          <a:p>
            <a:pPr lvl="1">
              <a:buFont typeface="Wingdings" pitchFamily="2" charset="2"/>
              <a:buChar char="v"/>
            </a:pPr>
            <a:r>
              <a:rPr lang="en-US" sz="2100" b="1" dirty="0" smtClean="0"/>
              <a:t>Utility components: </a:t>
            </a:r>
            <a:r>
              <a:rPr lang="en-US" sz="2100" dirty="0" smtClean="0"/>
              <a:t>log4J / </a:t>
            </a:r>
            <a:r>
              <a:rPr lang="en-US" sz="2100" dirty="0" err="1" smtClean="0"/>
              <a:t>JasperReport</a:t>
            </a:r>
            <a:endParaRPr lang="en-US" sz="2100" dirty="0" smtClean="0"/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</p:txBody>
      </p:sp>
      <p:pic>
        <p:nvPicPr>
          <p:cNvPr id="4" name="Picture 2" descr="C:\Users\Dio\AppData\Local\Microsoft\Windows\Temporary Internet Files\Content.IE5\4DO3IWVQ\MC90033167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2072857" cy="222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1225</TotalTime>
  <Words>553</Words>
  <Application>Microsoft Office PowerPoint</Application>
  <PresentationFormat>On-screen Show (4:3)</PresentationFormat>
  <Paragraphs>180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Sales training presentation</vt:lpstr>
      <vt:lpstr>Volunteer Management System</vt:lpstr>
      <vt:lpstr>Agenda</vt:lpstr>
      <vt:lpstr>Project Revisit</vt:lpstr>
      <vt:lpstr>Agenda</vt:lpstr>
      <vt:lpstr>High Level Architecture - 1  System components</vt:lpstr>
      <vt:lpstr>PowerPoint Presentation</vt:lpstr>
      <vt:lpstr>High Level Architecture - 3 Logical Application Sample</vt:lpstr>
      <vt:lpstr>Agenda</vt:lpstr>
      <vt:lpstr>System Detailed Design - 1</vt:lpstr>
      <vt:lpstr>System Detailed Design - 2</vt:lpstr>
      <vt:lpstr>Agenda</vt:lpstr>
      <vt:lpstr>Development Process - 1</vt:lpstr>
      <vt:lpstr>Development Process - 2</vt:lpstr>
      <vt:lpstr>Development Process - 3</vt:lpstr>
      <vt:lpstr>Development Process - 4</vt:lpstr>
      <vt:lpstr>Development Process - 5</vt:lpstr>
      <vt:lpstr>Agenda</vt:lpstr>
      <vt:lpstr>Quality Management Process - 1</vt:lpstr>
      <vt:lpstr>Quality Management Process - 2</vt:lpstr>
      <vt:lpstr>Agenda</vt:lpstr>
      <vt:lpstr>Demo of Prototype</vt:lpstr>
      <vt:lpstr>Demo of Prototype</vt:lpstr>
      <vt:lpstr>Agenda</vt:lpstr>
      <vt:lpstr>End Project Report</vt:lpstr>
      <vt:lpstr>Agenda</vt:lpstr>
      <vt:lpstr>Question &amp; Answer</vt:lpstr>
      <vt:lpstr>Thank you for a great year !!! 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279</cp:revision>
  <dcterms:created xsi:type="dcterms:W3CDTF">2011-04-07T11:45:24Z</dcterms:created>
  <dcterms:modified xsi:type="dcterms:W3CDTF">2012-01-13T18:59:30Z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