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60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</a:t>
                      </a:r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</a:t>
                      </a:r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334</TotalTime>
  <Words>140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Sales training presentation</vt:lpstr>
      <vt:lpstr>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113</cp:revision>
  <dcterms:created xsi:type="dcterms:W3CDTF">2011-04-07T11:45:24Z</dcterms:created>
  <dcterms:modified xsi:type="dcterms:W3CDTF">2011-04-09T06:44:28Z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