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0" r:id="rId20"/>
    <p:sldId id="264" r:id="rId21"/>
    <p:sldId id="281" r:id="rId22"/>
    <p:sldId id="263" r:id="rId23"/>
    <p:sldId id="283" r:id="rId24"/>
    <p:sldId id="282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4-07T21:28:08.856" idx="1">
    <p:pos x="3829" y="583"/>
    <p:text>Propose to insert some images or process flow.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76798"/>
          <a:ext cx="8196580" cy="444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high level architecture.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</a:t>
            </a:r>
            <a:r>
              <a:rPr lang="en-US" dirty="0" smtClean="0"/>
              <a:t>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7800" y="2667000"/>
            <a:ext cx="4572000" cy="2971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 dirty="0">
                <a:latin typeface="Calibri" pitchFamily="34" charset="0"/>
              </a:rPr>
              <a:t>Phase 2: Analysis and Design</a:t>
            </a:r>
            <a:r>
              <a:rPr lang="en-US" dirty="0">
                <a:latin typeface="Calibri" pitchFamily="34" charset="0"/>
              </a:rPr>
              <a:t>	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747838" y="3124200"/>
            <a:ext cx="1679575" cy="3130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Prototyping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747838" y="3657600"/>
            <a:ext cx="1681162" cy="3142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Use Case Modeling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747838" y="4191000"/>
            <a:ext cx="1679575" cy="38831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Use Case </a:t>
            </a:r>
            <a:r>
              <a:rPr lang="en-US" sz="1200" dirty="0" err="1" smtClean="0">
                <a:latin typeface="Calibri" pitchFamily="34" charset="0"/>
              </a:rPr>
              <a:t>Realisation</a:t>
            </a:r>
            <a:r>
              <a:rPr lang="en-US" sz="1200" dirty="0" smtClean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Report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038600" y="3072430"/>
            <a:ext cx="1679575" cy="4327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High-level System Design</a:t>
            </a:r>
          </a:p>
        </p:txBody>
      </p:sp>
      <p:cxnSp>
        <p:nvCxnSpPr>
          <p:cNvPr id="10" name="Straight Arrow Connector 31"/>
          <p:cNvCxnSpPr>
            <a:cxnSpLocks noChangeShapeType="1"/>
          </p:cNvCxnSpPr>
          <p:nvPr/>
        </p:nvCxnSpPr>
        <p:spPr bwMode="auto">
          <a:xfrm rot="5400000">
            <a:off x="2476500" y="3538538"/>
            <a:ext cx="227013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35"/>
          <p:cNvCxnSpPr>
            <a:cxnSpLocks noChangeShapeType="1"/>
          </p:cNvCxnSpPr>
          <p:nvPr/>
        </p:nvCxnSpPr>
        <p:spPr bwMode="auto">
          <a:xfrm rot="5400000">
            <a:off x="2476500" y="4071938"/>
            <a:ext cx="225425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191000" y="3733800"/>
            <a:ext cx="1447799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Software Architecture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038600" y="4419600"/>
            <a:ext cx="1679575" cy="4327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Transition Strategy from Analysis to Design</a:t>
            </a:r>
            <a:endParaRPr lang="en-US" sz="1200" dirty="0" smtClean="0">
              <a:latin typeface="Calibri" pitchFamily="34" charset="0"/>
            </a:endParaRPr>
          </a:p>
        </p:txBody>
      </p:sp>
      <p:cxnSp>
        <p:nvCxnSpPr>
          <p:cNvPr id="24" name="Straight Arrow Connector 31"/>
          <p:cNvCxnSpPr>
            <a:cxnSpLocks noChangeShapeType="1"/>
          </p:cNvCxnSpPr>
          <p:nvPr/>
        </p:nvCxnSpPr>
        <p:spPr bwMode="auto">
          <a:xfrm rot="5400000">
            <a:off x="4759325" y="3614738"/>
            <a:ext cx="227013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1"/>
          <p:cNvCxnSpPr>
            <a:cxnSpLocks noChangeShapeType="1"/>
          </p:cNvCxnSpPr>
          <p:nvPr/>
        </p:nvCxnSpPr>
        <p:spPr bwMode="auto">
          <a:xfrm rot="5400000">
            <a:off x="4767262" y="4300538"/>
            <a:ext cx="227013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752600" y="4953001"/>
            <a:ext cx="1679575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None/>
            </a:pPr>
            <a:r>
              <a:rPr lang="en-US" sz="1200" dirty="0" smtClean="0">
                <a:latin typeface="Calibri" pitchFamily="34" charset="0"/>
              </a:rPr>
              <a:t>Project Management</a:t>
            </a:r>
            <a:endParaRPr lang="en-US" sz="1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</a:t>
            </a:r>
            <a:r>
              <a:rPr lang="en-US" dirty="0" smtClean="0"/>
              <a:t>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Volunteer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Staff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Itinerary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Administration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249</TotalTime>
  <Words>518</Words>
  <Application>Microsoft Office PowerPoint</Application>
  <PresentationFormat>On-screen Show (4:3)</PresentationFormat>
  <Paragraphs>148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</vt:lpstr>
      <vt:lpstr>Project Risks</vt:lpstr>
      <vt:lpstr>Project Risks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68</cp:revision>
  <dcterms:created xsi:type="dcterms:W3CDTF">2011-04-07T11:45:24Z</dcterms:created>
  <dcterms:modified xsi:type="dcterms:W3CDTF">2011-04-09T03:01:31Z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