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700" autoAdjust="0"/>
  </p:normalViewPr>
  <p:slideViewPr>
    <p:cSldViewPr>
      <p:cViewPr>
        <p:scale>
          <a:sx n="100" d="100"/>
          <a:sy n="100" d="100"/>
        </p:scale>
        <p:origin x="-4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pPr/>
              <a:t>8/19/2011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854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pPr/>
              <a:t>8/19/2011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435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pPr/>
              <a:t>8/19/2011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623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pPr/>
              <a:t>8/19/2011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596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pPr/>
              <a:t>8/19/2011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806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pPr/>
              <a:t>8/19/2011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577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pPr/>
              <a:t>8/19/2011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58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pPr/>
              <a:t>8/19/2011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540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pPr/>
              <a:t>8/19/2011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54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pPr/>
              <a:t>8/19/2011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348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pPr/>
              <a:t>8/19/2011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390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C97C8-A8E9-4300-8025-04354ECA18B4}" type="datetimeFigureOut">
              <a:rPr lang="en-US" smtClean="0"/>
              <a:pPr/>
              <a:t>8/19/2011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FD377-FE93-42E4-B5A8-91BD217C1A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455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344960" y="1673052"/>
            <a:ext cx="1066800" cy="23342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VMS Portal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95600" y="1219200"/>
            <a:ext cx="12192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Proposal Management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14800" y="1219200"/>
            <a:ext cx="117728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Itinerary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Planning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2530928" y="2330764"/>
            <a:ext cx="381000" cy="3048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292080" y="1219200"/>
            <a:ext cx="1224136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516216" y="1219200"/>
            <a:ext cx="12192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Volunteer management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95600" y="3581400"/>
            <a:ext cx="483981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Common Functionalities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95600" y="3933056"/>
            <a:ext cx="4839816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Administration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95600" y="4314056"/>
            <a:ext cx="4839816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Framework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05700" y="1219200"/>
            <a:ext cx="266700" cy="343393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Security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46287" y="2592054"/>
            <a:ext cx="1066800" cy="1038999"/>
            <a:chOff x="1676400" y="3505200"/>
            <a:chExt cx="1066800" cy="1038999"/>
          </a:xfrm>
        </p:grpSpPr>
        <p:pic>
          <p:nvPicPr>
            <p:cNvPr id="55" name="Picture 81" descr="user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1905000" y="3505200"/>
              <a:ext cx="421298" cy="470388"/>
            </a:xfrm>
            <a:prstGeom prst="rect">
              <a:avLst/>
            </a:prstGeom>
            <a:noFill/>
          </p:spPr>
        </p:pic>
        <p:pic>
          <p:nvPicPr>
            <p:cNvPr id="56" name="Picture 81" descr="user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2057400" y="3657600"/>
              <a:ext cx="421298" cy="470388"/>
            </a:xfrm>
            <a:prstGeom prst="rect">
              <a:avLst/>
            </a:prstGeom>
            <a:noFill/>
          </p:spPr>
        </p:pic>
        <p:pic>
          <p:nvPicPr>
            <p:cNvPr id="57" name="Picture 81" descr="user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1905000" y="3733800"/>
              <a:ext cx="421298" cy="470388"/>
            </a:xfrm>
            <a:prstGeom prst="rect">
              <a:avLst/>
            </a:prstGeom>
            <a:noFill/>
          </p:spPr>
        </p:pic>
        <p:sp>
          <p:nvSpPr>
            <p:cNvPr id="62" name="TextBox 61"/>
            <p:cNvSpPr txBox="1"/>
            <p:nvPr/>
          </p:nvSpPr>
          <p:spPr>
            <a:xfrm>
              <a:off x="1676400" y="42672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Internal staff</a:t>
              </a:r>
              <a:endParaRPr lang="en-US" sz="1200" b="1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31987" y="1568761"/>
            <a:ext cx="1295400" cy="943330"/>
            <a:chOff x="304800" y="2895600"/>
            <a:chExt cx="1295400" cy="943330"/>
          </a:xfrm>
        </p:grpSpPr>
        <p:sp>
          <p:nvSpPr>
            <p:cNvPr id="63" name="TextBox 62"/>
            <p:cNvSpPr txBox="1"/>
            <p:nvPr/>
          </p:nvSpPr>
          <p:spPr>
            <a:xfrm>
              <a:off x="304800" y="3561931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Volunteer</a:t>
              </a:r>
              <a:endParaRPr lang="en-US" sz="1200" b="1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11628" y="2895600"/>
              <a:ext cx="713642" cy="609600"/>
              <a:chOff x="914400" y="3581400"/>
              <a:chExt cx="713642" cy="609600"/>
            </a:xfrm>
          </p:grpSpPr>
          <p:pic>
            <p:nvPicPr>
              <p:cNvPr id="58" name="Picture 78" descr="user1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1066800" y="3581400"/>
                <a:ext cx="408842" cy="457200"/>
              </a:xfrm>
              <a:prstGeom prst="rect">
                <a:avLst/>
              </a:prstGeom>
              <a:noFill/>
            </p:spPr>
          </p:pic>
          <p:pic>
            <p:nvPicPr>
              <p:cNvPr id="65" name="Picture 78" descr="user1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1219200" y="3733800"/>
                <a:ext cx="408842" cy="457200"/>
              </a:xfrm>
              <a:prstGeom prst="rect">
                <a:avLst/>
              </a:prstGeom>
              <a:noFill/>
            </p:spPr>
          </p:pic>
          <p:pic>
            <p:nvPicPr>
              <p:cNvPr id="66" name="Picture 78" descr="user1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914400" y="3733800"/>
                <a:ext cx="408842" cy="4572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77" name="Group 76"/>
          <p:cNvGrpSpPr/>
          <p:nvPr/>
        </p:nvGrpSpPr>
        <p:grpSpPr>
          <a:xfrm>
            <a:off x="77920" y="548680"/>
            <a:ext cx="1295400" cy="962799"/>
            <a:chOff x="0" y="1143000"/>
            <a:chExt cx="1295400" cy="962799"/>
          </a:xfrm>
        </p:grpSpPr>
        <p:sp>
          <p:nvSpPr>
            <p:cNvPr id="61" name="TextBox 60"/>
            <p:cNvSpPr txBox="1"/>
            <p:nvPr/>
          </p:nvSpPr>
          <p:spPr>
            <a:xfrm>
              <a:off x="0" y="1828800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Public user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04800" y="1143000"/>
              <a:ext cx="644769" cy="685800"/>
              <a:chOff x="304800" y="1143000"/>
              <a:chExt cx="644769" cy="685800"/>
            </a:xfrm>
          </p:grpSpPr>
          <p:pic>
            <p:nvPicPr>
              <p:cNvPr id="60" name="Picture 85" descr="user4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381000" y="1143000"/>
                <a:ext cx="416169" cy="457200"/>
              </a:xfrm>
              <a:prstGeom prst="rect">
                <a:avLst/>
              </a:prstGeom>
              <a:noFill/>
            </p:spPr>
          </p:pic>
          <p:pic>
            <p:nvPicPr>
              <p:cNvPr id="67" name="Picture 85" descr="user4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533400" y="1295400"/>
                <a:ext cx="416169" cy="457200"/>
              </a:xfrm>
              <a:prstGeom prst="rect">
                <a:avLst/>
              </a:prstGeom>
              <a:noFill/>
            </p:spPr>
          </p:pic>
          <p:pic>
            <p:nvPicPr>
              <p:cNvPr id="68" name="Picture 85" descr="user4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304800" y="1371600"/>
                <a:ext cx="416169" cy="4572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71" name="TextBox 70"/>
          <p:cNvSpPr txBox="1"/>
          <p:nvPr/>
        </p:nvSpPr>
        <p:spPr>
          <a:xfrm>
            <a:off x="3188965" y="260648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Palatino Linotype" pitchFamily="18" charset="0"/>
              </a:rPr>
              <a:t>Application Logical 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/>
              <a:latin typeface="Palatino Linotype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5496" y="3827829"/>
            <a:ext cx="1253771" cy="886599"/>
            <a:chOff x="7848599" y="5257800"/>
            <a:chExt cx="1253771" cy="886599"/>
          </a:xfrm>
        </p:grpSpPr>
        <p:sp>
          <p:nvSpPr>
            <p:cNvPr id="72" name="TextBox 71"/>
            <p:cNvSpPr txBox="1"/>
            <p:nvPr/>
          </p:nvSpPr>
          <p:spPr>
            <a:xfrm>
              <a:off x="7848599" y="5867400"/>
              <a:ext cx="1253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Administrators</a:t>
              </a:r>
              <a:endParaRPr lang="en-US" sz="1200" b="1" dirty="0"/>
            </a:p>
          </p:txBody>
        </p:sp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29600" y="5257800"/>
              <a:ext cx="697523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7" name="Right Arrow 46"/>
          <p:cNvSpPr/>
          <p:nvPr/>
        </p:nvSpPr>
        <p:spPr>
          <a:xfrm>
            <a:off x="3048000" y="1371600"/>
            <a:ext cx="4343400" cy="3810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VMS Business Operations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48550" y="1219200"/>
            <a:ext cx="211882" cy="343393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Logging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751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609600" y="1600200"/>
            <a:ext cx="8153400" cy="121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2362200" y="2057400"/>
            <a:ext cx="1417712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0"/>
            <a:ext cx="380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Palatino Linotype" pitchFamily="18" charset="0"/>
              </a:rPr>
              <a:t>Technology Used for VMS System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85800" y="1676400"/>
            <a:ext cx="1447800" cy="1066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Layer 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09600" y="2895600"/>
            <a:ext cx="8153400" cy="236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85800" y="2971800"/>
            <a:ext cx="1447800" cy="2209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Layer 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09600" y="5410200"/>
            <a:ext cx="81534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85800" y="5486400"/>
            <a:ext cx="1447800" cy="1066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Layer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362200" y="1676400"/>
            <a:ext cx="1417712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Apache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438400" y="2133600"/>
            <a:ext cx="13415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714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Apache </a:t>
            </a:r>
            <a:r>
              <a:rPr lang="en-US" sz="1200" dirty="0" smtClean="0">
                <a:solidFill>
                  <a:schemeClr val="bg1"/>
                </a:solidFill>
              </a:rPr>
              <a:t>Web Server 2.2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39952" y="2057400"/>
            <a:ext cx="1224136" cy="6858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Sitemesh</a:t>
            </a:r>
            <a:r>
              <a:rPr lang="en-US" sz="1200" dirty="0" smtClean="0">
                <a:solidFill>
                  <a:schemeClr val="bg1"/>
                </a:solidFill>
              </a:rPr>
              <a:t> 2.4.1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39952" y="1676400"/>
            <a:ext cx="1224136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Microsoft Sans Serif" pitchFamily="34" charset="0"/>
                <a:cs typeface="Microsoft Sans Serif" pitchFamily="34" charset="0"/>
              </a:rPr>
              <a:t>Sitemesh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362200" y="3352800"/>
            <a:ext cx="1752600" cy="685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Spring 2.5 framework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Spring AOP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Spring Mail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362200" y="2971800"/>
            <a:ext cx="7620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Spring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91000" y="3391272"/>
            <a:ext cx="1676400" cy="685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Hibernate 3.0 framework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91000" y="2971800"/>
            <a:ext cx="1029072" cy="381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Hibernate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943600" y="3352800"/>
            <a:ext cx="1652736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iReport</a:t>
            </a:r>
            <a:r>
              <a:rPr lang="en-US" sz="1200" dirty="0" smtClean="0">
                <a:solidFill>
                  <a:schemeClr val="bg1"/>
                </a:solidFill>
              </a:rPr>
              <a:t> 2.0.2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JasperReport</a:t>
            </a:r>
            <a:r>
              <a:rPr lang="en-US" sz="1200" dirty="0" smtClean="0">
                <a:solidFill>
                  <a:schemeClr val="bg1"/>
                </a:solidFill>
              </a:rPr>
              <a:t> 2.0.5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943600" y="2971800"/>
            <a:ext cx="13716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Microsoft Sans Serif" pitchFamily="34" charset="0"/>
                <a:cs typeface="Microsoft Sans Serif" pitchFamily="34" charset="0"/>
              </a:rPr>
              <a:t>JasperForge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362200" y="4495800"/>
            <a:ext cx="17526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62200" y="4114800"/>
            <a:ext cx="16002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Apache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38400" y="4572000"/>
            <a:ext cx="1066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Apache Tomcat 6.0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2200" y="5867400"/>
            <a:ext cx="23241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362200" y="5486400"/>
            <a:ext cx="16002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MySQL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8400" y="5943600"/>
            <a:ext cx="10668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bg1"/>
                </a:solidFill>
              </a:rPr>
              <a:t>MySQL 5.0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" y="381000"/>
            <a:ext cx="8153400" cy="1143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85800" y="533400"/>
            <a:ext cx="1524000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362200" y="838200"/>
            <a:ext cx="21336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362200" y="457200"/>
            <a:ext cx="16002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Browser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11760" y="884620"/>
            <a:ext cx="17651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Internet Explorer 7.0+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Firefox 4.0</a:t>
            </a:r>
            <a:r>
              <a:rPr lang="en-US" sz="1100" dirty="0" smtClean="0">
                <a:solidFill>
                  <a:schemeClr val="bg1"/>
                </a:solidFill>
              </a:rPr>
              <a:t>+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092280" y="2060848"/>
            <a:ext cx="1224136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DWR 2.0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092280" y="1676400"/>
            <a:ext cx="1224136" cy="381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DWR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652120" y="2060848"/>
            <a:ext cx="1224136" cy="685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JSTL 1.2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652120" y="1679848"/>
            <a:ext cx="1224136" cy="381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JSTL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5364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743200" y="1305272"/>
            <a:ext cx="3962400" cy="1600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743200" y="3210272"/>
            <a:ext cx="3962400" cy="17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19400" y="2524472"/>
            <a:ext cx="38100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90600" y="1305272"/>
            <a:ext cx="1676400" cy="45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066800" y="1844824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24200" y="1610072"/>
            <a:ext cx="3276600" cy="381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Web Forms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124200" y="2067272"/>
            <a:ext cx="3276600" cy="381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UI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505200" y="2753072"/>
            <a:ext cx="2514600" cy="381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 Sender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43200" y="1305272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Presentation layer</a:t>
            </a:r>
            <a:endParaRPr lang="en-US" sz="12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3505200" y="3134072"/>
            <a:ext cx="2514600" cy="3810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 Receiver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124200" y="3972272"/>
            <a:ext cx="3276600" cy="3810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Business Facade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124200" y="4429472"/>
            <a:ext cx="3276600" cy="3810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Business </a:t>
            </a:r>
            <a:r>
              <a:rPr lang="en-US" sz="1200" dirty="0" smtClean="0">
                <a:solidFill>
                  <a:schemeClr val="tx1"/>
                </a:solidFill>
              </a:rPr>
              <a:t>Manager </a:t>
            </a:r>
            <a:r>
              <a:rPr lang="en-US" sz="1200" dirty="0" smtClean="0">
                <a:solidFill>
                  <a:schemeClr val="tx1"/>
                </a:solidFill>
              </a:rPr>
              <a:t>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43200" y="5039072"/>
            <a:ext cx="3962400" cy="838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124200" y="5420072"/>
            <a:ext cx="3276600" cy="3810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Hibernate Data </a:t>
            </a:r>
            <a:r>
              <a:rPr lang="en-US" sz="1200" dirty="0" smtClean="0">
                <a:solidFill>
                  <a:schemeClr val="tx1"/>
                </a:solidFill>
              </a:rPr>
              <a:t>Access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3200" y="3667472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Business layer</a:t>
            </a:r>
            <a:endParaRPr 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743200" y="5039072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Access layer</a:t>
            </a:r>
            <a:endParaRPr 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90600" y="1305272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Framework</a:t>
            </a:r>
            <a:endParaRPr lang="en-US" sz="12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1066800" y="2852936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Direct Web </a:t>
            </a:r>
            <a:r>
              <a:rPr lang="en-US" sz="1200" dirty="0" err="1" smtClean="0">
                <a:solidFill>
                  <a:schemeClr val="tx1"/>
                </a:solidFill>
              </a:rPr>
              <a:t>Remoting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066800" y="3861048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Jasper Report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043608" y="4941168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Hibernate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81800" y="1305272"/>
            <a:ext cx="1066800" cy="45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81800" y="130527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Shared layer</a:t>
            </a:r>
            <a:endParaRPr lang="en-US" sz="1200" b="1" dirty="0"/>
          </a:p>
        </p:txBody>
      </p:sp>
      <p:sp>
        <p:nvSpPr>
          <p:cNvPr id="60" name="Rectangle 59"/>
          <p:cNvSpPr/>
          <p:nvPr/>
        </p:nvSpPr>
        <p:spPr>
          <a:xfrm>
            <a:off x="6876256" y="1610072"/>
            <a:ext cx="381000" cy="411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Security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43200" y="238472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Palatino Linotype" pitchFamily="18" charset="0"/>
              </a:rPr>
              <a:t>VMS Application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Palatino Linotype" pitchFamily="18" charset="0"/>
              </a:rPr>
              <a:t>Architecture Overview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19400" y="2476073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Controller Bean layer</a:t>
            </a:r>
            <a:endParaRPr lang="en-US" sz="1200" b="1" dirty="0"/>
          </a:p>
        </p:txBody>
      </p:sp>
      <p:sp>
        <p:nvSpPr>
          <p:cNvPr id="63" name="Rectangle 62"/>
          <p:cNvSpPr/>
          <p:nvPr/>
        </p:nvSpPr>
        <p:spPr>
          <a:xfrm>
            <a:off x="990600" y="695672"/>
            <a:ext cx="68580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90600" y="695672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Tier layer</a:t>
            </a:r>
            <a:endParaRPr lang="en-US" sz="12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2743201" y="771872"/>
            <a:ext cx="3903632" cy="381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Web Browsers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15200" y="1610072"/>
            <a:ext cx="381000" cy="411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Logging &amp; Auditing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05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93914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Palatino Linotype" pitchFamily="18" charset="0"/>
              </a:rPr>
              <a:t>VMS Logical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Palatino Linotype" pitchFamily="18" charset="0"/>
              </a:rPr>
              <a:t>Application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Palatino Linotype" pitchFamily="18" charset="0"/>
              </a:rPr>
              <a:t>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72390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514600"/>
            <a:ext cx="72390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4572000"/>
            <a:ext cx="7239000" cy="137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2000" y="990600"/>
            <a:ext cx="304800" cy="9906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Web Tier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0" y="2590800"/>
            <a:ext cx="304800" cy="152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App Server Tier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2000" y="4648200"/>
            <a:ext cx="381000" cy="12192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Data Tier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31640" y="990600"/>
            <a:ext cx="2880320" cy="3048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JSP Web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21160" y="1676400"/>
            <a:ext cx="1294656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Servlet Agent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21160" y="2590800"/>
            <a:ext cx="1371600" cy="47816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Controller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60032" y="9906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 Member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4860032" y="29718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Member Facade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4860032" y="25908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MemberController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4860032" y="33528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MemberManager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621160" y="3068960"/>
            <a:ext cx="25908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Business Logic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Components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21160" y="3602360"/>
            <a:ext cx="2590800" cy="436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Data Access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60032" y="37338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MemberDAO</a:t>
            </a:r>
            <a:endParaRPr lang="en-US" sz="1000" dirty="0"/>
          </a:p>
        </p:txBody>
      </p:sp>
      <p:sp>
        <p:nvSpPr>
          <p:cNvPr id="23" name="Right Arrow 22"/>
          <p:cNvSpPr/>
          <p:nvPr/>
        </p:nvSpPr>
        <p:spPr>
          <a:xfrm rot="5400000">
            <a:off x="2402210" y="21907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1945010" y="21907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6200000">
            <a:off x="755948" y="3238500"/>
            <a:ext cx="14478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3636268" y="3238500"/>
            <a:ext cx="14478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2762250" y="43243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2305050" y="43243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2402210" y="14287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6200000">
            <a:off x="1945010" y="14287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33600" y="4648200"/>
            <a:ext cx="11430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Hibernate Data Provider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60032" y="46482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ProjectMember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923928" y="2132856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Ajax Calls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331640" y="2204864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</a:t>
            </a:r>
            <a:endParaRPr lang="en-US" sz="1000" dirty="0"/>
          </a:p>
        </p:txBody>
      </p:sp>
      <p:sp>
        <p:nvSpPr>
          <p:cNvPr id="37" name="Can 36"/>
          <p:cNvSpPr/>
          <p:nvPr/>
        </p:nvSpPr>
        <p:spPr>
          <a:xfrm>
            <a:off x="2286000" y="5257800"/>
            <a:ext cx="762000" cy="685800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REM DB</a:t>
            </a:r>
            <a:endParaRPr lang="en-US" sz="800" dirty="0"/>
          </a:p>
        </p:txBody>
      </p:sp>
      <p:sp>
        <p:nvSpPr>
          <p:cNvPr id="39" name="Rectangle 38"/>
          <p:cNvSpPr/>
          <p:nvPr/>
        </p:nvSpPr>
        <p:spPr>
          <a:xfrm>
            <a:off x="6821760" y="990600"/>
            <a:ext cx="990600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Framework shared components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(Logging,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Security,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Audit,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Exception handling,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Serialization)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5400000">
            <a:off x="3578746" y="2190007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6200000">
            <a:off x="3121546" y="2190007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987824" y="2590800"/>
            <a:ext cx="1224136" cy="4781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DWR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89312" y="1684040"/>
            <a:ext cx="1294656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Client Java script agent</a:t>
            </a:r>
            <a:endParaRPr 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5400000">
            <a:off x="3642370" y="14192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6200000">
            <a:off x="3185170" y="14192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551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199</Words>
  <Application>Microsoft Office PowerPoint</Application>
  <PresentationFormat>On-screen Show (4:3)</PresentationFormat>
  <Paragraphs>99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 Phung</dc:creator>
  <cp:lastModifiedBy>Zaw Htet</cp:lastModifiedBy>
  <cp:revision>19</cp:revision>
  <dcterms:created xsi:type="dcterms:W3CDTF">2011-08-07T06:10:24Z</dcterms:created>
  <dcterms:modified xsi:type="dcterms:W3CDTF">2011-08-19T16:49:50Z</dcterms:modified>
</cp:coreProperties>
</file>