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74" r:id="rId9"/>
    <p:sldId id="259" r:id="rId10"/>
    <p:sldId id="260" r:id="rId11"/>
    <p:sldId id="276" r:id="rId12"/>
    <p:sldId id="277" r:id="rId13"/>
    <p:sldId id="275" r:id="rId14"/>
    <p:sldId id="261" r:id="rId15"/>
    <p:sldId id="278" r:id="rId16"/>
    <p:sldId id="262" r:id="rId17"/>
    <p:sldId id="279" r:id="rId18"/>
    <p:sldId id="265" r:id="rId19"/>
    <p:sldId id="286" r:id="rId20"/>
    <p:sldId id="285" r:id="rId21"/>
    <p:sldId id="280" r:id="rId22"/>
    <p:sldId id="264" r:id="rId23"/>
    <p:sldId id="281" r:id="rId24"/>
    <p:sldId id="284" r:id="rId25"/>
    <p:sldId id="283" r:id="rId26"/>
    <p:sldId id="282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9" d="100"/>
          <a:sy n="89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/>
            <a:t>Volunteer Management</a:t>
          </a:r>
          <a:endParaRPr lang="en-US" dirty="0"/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/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/>
            <a:t>Staff Management</a:t>
          </a:r>
          <a:endParaRPr lang="en-US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/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/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/>
            <a:t>Itinerary Management</a:t>
          </a:r>
          <a:endParaRPr lang="en-US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/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8297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10253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Volunteer Management</a:t>
          </a:r>
          <a:endParaRPr lang="en-US" sz="1900" kern="1200" dirty="0"/>
        </a:p>
      </dsp:txBody>
      <dsp:txXfrm>
        <a:off x="369570" y="102531"/>
        <a:ext cx="5173980" cy="560880"/>
      </dsp:txXfrm>
    </dsp:sp>
    <dsp:sp modelId="{F6B0ED51-C4BD-4727-BD27-53060818C439}">
      <dsp:nvSpPr>
        <dsp:cNvPr id="0" name=""/>
        <dsp:cNvSpPr/>
      </dsp:nvSpPr>
      <dsp:spPr>
        <a:xfrm>
          <a:off x="0" y="124481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96437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</a:t>
          </a:r>
          <a:endParaRPr lang="en-US" sz="1900" kern="1200" dirty="0"/>
        </a:p>
      </dsp:txBody>
      <dsp:txXfrm>
        <a:off x="369570" y="964371"/>
        <a:ext cx="5173980" cy="560880"/>
      </dsp:txXfrm>
    </dsp:sp>
    <dsp:sp modelId="{6F1F44CC-2CF6-4D1F-9380-EB8B891F3B87}">
      <dsp:nvSpPr>
        <dsp:cNvPr id="0" name=""/>
        <dsp:cNvSpPr/>
      </dsp:nvSpPr>
      <dsp:spPr>
        <a:xfrm>
          <a:off x="0" y="210665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82621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Management</a:t>
          </a:r>
          <a:endParaRPr lang="en-US" sz="1900" kern="1200" dirty="0"/>
        </a:p>
      </dsp:txBody>
      <dsp:txXfrm>
        <a:off x="369570" y="1826211"/>
        <a:ext cx="5173980" cy="560880"/>
      </dsp:txXfrm>
    </dsp:sp>
    <dsp:sp modelId="{1B040495-5579-4301-BCA9-162DC725BE9B}">
      <dsp:nvSpPr>
        <dsp:cNvPr id="0" name=""/>
        <dsp:cNvSpPr/>
      </dsp:nvSpPr>
      <dsp:spPr>
        <a:xfrm>
          <a:off x="0" y="296849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68805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Itinerary Management</a:t>
          </a:r>
          <a:endParaRPr lang="en-US" sz="1900" kern="1200" dirty="0"/>
        </a:p>
      </dsp:txBody>
      <dsp:txXfrm>
        <a:off x="369570" y="2688051"/>
        <a:ext cx="5173980" cy="560880"/>
      </dsp:txXfrm>
    </dsp:sp>
    <dsp:sp modelId="{40AFF034-79FB-446D-A396-A1D78C5E83DA}">
      <dsp:nvSpPr>
        <dsp:cNvPr id="0" name=""/>
        <dsp:cNvSpPr/>
      </dsp:nvSpPr>
      <dsp:spPr>
        <a:xfrm>
          <a:off x="0" y="383033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354989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Administration</a:t>
          </a:r>
          <a:endParaRPr lang="en-US" sz="1900" kern="1200" dirty="0"/>
        </a:p>
      </dsp:txBody>
      <dsp:txXfrm>
        <a:off x="369570" y="3549891"/>
        <a:ext cx="5173980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Dio Phung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Gantt Chart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Gantt chart.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Milestones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milestones.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Estimates Comparison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COCOMO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a table on the progress so far.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76798"/>
          <a:ext cx="8196580" cy="444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</a:t>
                      </a:r>
                      <a:r>
                        <a:rPr lang="en-US" baseline="0" dirty="0" smtClean="0"/>
                        <a:t>and demo on </a:t>
                      </a:r>
                      <a:r>
                        <a:rPr lang="en-US" baseline="0" dirty="0" smtClean="0"/>
                        <a:t>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Challenges Encountered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Risks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to Next 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</a:t>
            </a:r>
            <a:r>
              <a:rPr lang="en-US" smtClean="0"/>
              <a:t>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for Project Risks.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Where are we now?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What do we plan to do?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Non-profitable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274</TotalTime>
  <Words>523</Words>
  <Application>Microsoft Office PowerPoint</Application>
  <PresentationFormat>On-screen Show (4:3)</PresentationFormat>
  <Paragraphs>148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Plan</vt:lpstr>
      <vt:lpstr>Project Plan – Team structure</vt:lpstr>
      <vt:lpstr>Project Plan – Gantt Chart</vt:lpstr>
      <vt:lpstr>Project Plan – Milestones</vt:lpstr>
      <vt:lpstr>Project Plan – Estimates Comparison</vt:lpstr>
      <vt:lpstr>Progress</vt:lpstr>
      <vt:lpstr>Progress</vt:lpstr>
      <vt:lpstr>Challenges Encountered</vt:lpstr>
      <vt:lpstr>Challenges Encountered</vt:lpstr>
      <vt:lpstr>High Level Architecture</vt:lpstr>
      <vt:lpstr>High Level Architecture –Architecture Overview</vt:lpstr>
      <vt:lpstr>High Level Architecture – Overview of Components</vt:lpstr>
      <vt:lpstr>High Level Architecture – Framework Overview</vt:lpstr>
      <vt:lpstr>Project Risks</vt:lpstr>
      <vt:lpstr>Project Risks</vt:lpstr>
      <vt:lpstr>Transition to Next Stage</vt:lpstr>
      <vt:lpstr>Transition to Next Stage – Where are we now?</vt:lpstr>
      <vt:lpstr>Transition to Next Stage – What do we plan to do?</vt:lpstr>
      <vt:lpstr>Question &amp; Answer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angdao</cp:lastModifiedBy>
  <cp:revision>80</cp:revision>
  <dcterms:created xsi:type="dcterms:W3CDTF">2011-04-07T11:45:24Z</dcterms:created>
  <dcterms:modified xsi:type="dcterms:W3CDTF">2011-04-09T05:07:59Z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