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Risk and Control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305801" cy="5125084"/>
        </p:xfrm>
        <a:graphic>
          <a:graphicData uri="http://schemas.openxmlformats.org/drawingml/2006/table">
            <a:tbl>
              <a:tblPr/>
              <a:tblGrid>
                <a:gridCol w="533400"/>
                <a:gridCol w="2485188"/>
                <a:gridCol w="2249877"/>
                <a:gridCol w="3037336"/>
              </a:tblGrid>
              <a:tr h="3301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Risk 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Risk Control Detail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Framework Integrating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Break the system functionality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Technical Prototype to covers all the technical requirement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to the Framework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Slow down the implementation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Internal Training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 Frameworks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YUI2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DWR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Client Browser Slowdown/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Crushes.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Testing. Minimize the java script loops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SQL Server 2008 High Availability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 Offline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Test (Database Availability)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 balancer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Overload and imbalance application server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test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Different Web Browser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Somefunction not working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 on different web browser. Design from the start to support the web standard.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Technical Risk and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System Architecture</dc:title>
  <dc:creator>Zaw Htet</dc:creator>
  <cp:lastModifiedBy>Zaw Htet</cp:lastModifiedBy>
  <cp:revision>13</cp:revision>
  <dcterms:created xsi:type="dcterms:W3CDTF">2011-04-09T02:47:35Z</dcterms:created>
  <dcterms:modified xsi:type="dcterms:W3CDTF">2011-04-09T05:13:30Z</dcterms:modified>
</cp:coreProperties>
</file>