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6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97C8-A8E9-4300-8025-04354ECA18B4}" type="datetimeFigureOut">
              <a:rPr lang="en-US" smtClean="0"/>
              <a:t>08-Aug-11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44960" y="1673052"/>
            <a:ext cx="1066800" cy="2334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VMS Portal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95600" y="1219200"/>
            <a:ext cx="12192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Proposal Management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14800" y="1219200"/>
            <a:ext cx="117728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Itinerary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2530928" y="2330764"/>
            <a:ext cx="381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92080" y="1219200"/>
            <a:ext cx="1224136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16216" y="1219200"/>
            <a:ext cx="12192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Volunteer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95600" y="3581400"/>
            <a:ext cx="483981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Common Functionalities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95600" y="3886200"/>
            <a:ext cx="4839816" cy="304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Workflow Engine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95600" y="4267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Rule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95600" y="4648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Interfaces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95600" y="5029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Administration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95600" y="5410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Framework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05700" y="1219200"/>
            <a:ext cx="266700" cy="4495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Security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46287" y="2592054"/>
            <a:ext cx="1066800" cy="1038999"/>
            <a:chOff x="1676400" y="3505200"/>
            <a:chExt cx="1066800" cy="1038999"/>
          </a:xfrm>
        </p:grpSpPr>
        <p:pic>
          <p:nvPicPr>
            <p:cNvPr id="55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05000" y="3505200"/>
              <a:ext cx="421298" cy="470388"/>
            </a:xfrm>
            <a:prstGeom prst="rect">
              <a:avLst/>
            </a:prstGeom>
            <a:noFill/>
          </p:spPr>
        </p:pic>
        <p:pic>
          <p:nvPicPr>
            <p:cNvPr id="56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057400" y="3657600"/>
              <a:ext cx="421298" cy="470388"/>
            </a:xfrm>
            <a:prstGeom prst="rect">
              <a:avLst/>
            </a:prstGeom>
            <a:noFill/>
          </p:spPr>
        </p:pic>
        <p:pic>
          <p:nvPicPr>
            <p:cNvPr id="57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05000" y="3733800"/>
              <a:ext cx="421298" cy="470388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1676400" y="4267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Internal staff</a:t>
              </a:r>
              <a:endParaRPr lang="en-US" sz="12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1987" y="1568761"/>
            <a:ext cx="1295400" cy="943330"/>
            <a:chOff x="304800" y="2895600"/>
            <a:chExt cx="1295400" cy="943330"/>
          </a:xfrm>
        </p:grpSpPr>
        <p:sp>
          <p:nvSpPr>
            <p:cNvPr id="63" name="TextBox 62"/>
            <p:cNvSpPr txBox="1"/>
            <p:nvPr/>
          </p:nvSpPr>
          <p:spPr>
            <a:xfrm>
              <a:off x="304800" y="3561931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Volunteer</a:t>
              </a:r>
              <a:endParaRPr lang="en-US" sz="1200" b="1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1628" y="2895600"/>
              <a:ext cx="713642" cy="609600"/>
              <a:chOff x="914400" y="3581400"/>
              <a:chExt cx="713642" cy="609600"/>
            </a:xfrm>
          </p:grpSpPr>
          <p:pic>
            <p:nvPicPr>
              <p:cNvPr id="58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1066800" y="3581400"/>
                <a:ext cx="408842" cy="457200"/>
              </a:xfrm>
              <a:prstGeom prst="rect">
                <a:avLst/>
              </a:prstGeom>
              <a:noFill/>
            </p:spPr>
          </p:pic>
          <p:pic>
            <p:nvPicPr>
              <p:cNvPr id="65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1219200" y="3733800"/>
                <a:ext cx="408842" cy="457200"/>
              </a:xfrm>
              <a:prstGeom prst="rect">
                <a:avLst/>
              </a:prstGeom>
              <a:noFill/>
            </p:spPr>
          </p:pic>
          <p:pic>
            <p:nvPicPr>
              <p:cNvPr id="66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914400" y="3733800"/>
                <a:ext cx="408842" cy="4572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7" name="Group 76"/>
          <p:cNvGrpSpPr/>
          <p:nvPr/>
        </p:nvGrpSpPr>
        <p:grpSpPr>
          <a:xfrm>
            <a:off x="77920" y="548680"/>
            <a:ext cx="1295400" cy="962799"/>
            <a:chOff x="0" y="1143000"/>
            <a:chExt cx="1295400" cy="962799"/>
          </a:xfrm>
        </p:grpSpPr>
        <p:sp>
          <p:nvSpPr>
            <p:cNvPr id="61" name="TextBox 60"/>
            <p:cNvSpPr txBox="1"/>
            <p:nvPr/>
          </p:nvSpPr>
          <p:spPr>
            <a:xfrm>
              <a:off x="0" y="18288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Public user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04800" y="1143000"/>
              <a:ext cx="644769" cy="685800"/>
              <a:chOff x="304800" y="1143000"/>
              <a:chExt cx="644769" cy="685800"/>
            </a:xfrm>
          </p:grpSpPr>
          <p:pic>
            <p:nvPicPr>
              <p:cNvPr id="60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381000" y="1143000"/>
                <a:ext cx="416169" cy="457200"/>
              </a:xfrm>
              <a:prstGeom prst="rect">
                <a:avLst/>
              </a:prstGeom>
              <a:noFill/>
            </p:spPr>
          </p:pic>
          <p:pic>
            <p:nvPicPr>
              <p:cNvPr id="67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533400" y="1295400"/>
                <a:ext cx="416169" cy="457200"/>
              </a:xfrm>
              <a:prstGeom prst="rect">
                <a:avLst/>
              </a:prstGeom>
              <a:noFill/>
            </p:spPr>
          </p:pic>
          <p:pic>
            <p:nvPicPr>
              <p:cNvPr id="68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304800" y="1371600"/>
                <a:ext cx="416169" cy="4572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1" name="TextBox 70"/>
          <p:cNvSpPr txBox="1"/>
          <p:nvPr/>
        </p:nvSpPr>
        <p:spPr>
          <a:xfrm>
            <a:off x="3188965" y="26064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Palatino Linotype" pitchFamily="18" charset="0"/>
              </a:rPr>
              <a:t>Application Logical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5496" y="3827829"/>
            <a:ext cx="1253771" cy="886599"/>
            <a:chOff x="7848599" y="5257800"/>
            <a:chExt cx="1253771" cy="886599"/>
          </a:xfrm>
        </p:grpSpPr>
        <p:sp>
          <p:nvSpPr>
            <p:cNvPr id="72" name="TextBox 71"/>
            <p:cNvSpPr txBox="1"/>
            <p:nvPr/>
          </p:nvSpPr>
          <p:spPr>
            <a:xfrm>
              <a:off x="7848599" y="5867400"/>
              <a:ext cx="125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Administrators</a:t>
              </a:r>
              <a:endParaRPr lang="en-US" sz="1200" b="1" dirty="0"/>
            </a:p>
          </p:txBody>
        </p:sp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29600" y="5257800"/>
              <a:ext cx="69752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Right Arrow 46"/>
          <p:cNvSpPr/>
          <p:nvPr/>
        </p:nvSpPr>
        <p:spPr>
          <a:xfrm>
            <a:off x="3048000" y="1371600"/>
            <a:ext cx="4343400" cy="3810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VMS Business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48550" y="1219200"/>
            <a:ext cx="266700" cy="4495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Logging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609600" y="1600200"/>
            <a:ext cx="8153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362200" y="2057400"/>
            <a:ext cx="21336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0"/>
            <a:ext cx="380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Technology Used for VMS System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85800" y="1676400"/>
            <a:ext cx="1447800" cy="1066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9600" y="2895600"/>
            <a:ext cx="81534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5800" y="2971800"/>
            <a:ext cx="1447800" cy="220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9600" y="5410200"/>
            <a:ext cx="81534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5800" y="5486400"/>
            <a:ext cx="144780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62200" y="16764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38400" y="2133600"/>
            <a:ext cx="1845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Apache </a:t>
            </a:r>
            <a:r>
              <a:rPr lang="en-US" sz="1200" dirty="0" smtClean="0">
                <a:solidFill>
                  <a:schemeClr val="bg1"/>
                </a:solidFill>
              </a:rPr>
              <a:t>Web Server 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2057400"/>
            <a:ext cx="1676400" cy="685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1676400"/>
            <a:ext cx="1600200" cy="381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Sans Serif" pitchFamily="34" charset="0"/>
                <a:cs typeface="Microsoft Sans Serif" pitchFamily="34" charset="0"/>
              </a:rPr>
              <a:t>YUI</a:t>
            </a:r>
            <a:endParaRPr lang="en-US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2133600"/>
            <a:ext cx="1295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YUI 2 framework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62200" y="33528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2.5 framework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AOP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Mail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62200" y="2971800"/>
            <a:ext cx="7620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Spring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91000" y="3352800"/>
            <a:ext cx="16764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Hibernate 3.0 framework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971800"/>
            <a:ext cx="1029072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Hibernate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43600" y="3352800"/>
            <a:ext cx="1652736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iReport</a:t>
            </a:r>
            <a:r>
              <a:rPr lang="en-US" sz="1200" dirty="0" smtClean="0">
                <a:solidFill>
                  <a:schemeClr val="bg1"/>
                </a:solidFill>
              </a:rPr>
              <a:t> 2.0.2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JasperReport</a:t>
            </a:r>
            <a:r>
              <a:rPr lang="en-US" sz="1200" dirty="0" smtClean="0">
                <a:solidFill>
                  <a:schemeClr val="bg1"/>
                </a:solidFill>
              </a:rPr>
              <a:t> 2.0.5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43600" y="2971800"/>
            <a:ext cx="1371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JasperForge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62200" y="4495800"/>
            <a:ext cx="17526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62200" y="41148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0" y="45720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Apache Tomcat 6.0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2200" y="5867400"/>
            <a:ext cx="23241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62200" y="54864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MySQL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594360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MySQL 5.0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" y="381000"/>
            <a:ext cx="8153400" cy="1143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0" y="533400"/>
            <a:ext cx="15240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62200" y="838200"/>
            <a:ext cx="21336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362200" y="4572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Browser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1760" y="884620"/>
            <a:ext cx="176517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Internet Explorer 7.0+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Firefox 4.0+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Safari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44208" y="2060848"/>
            <a:ext cx="2133600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44208" y="1676400"/>
            <a:ext cx="1600200" cy="381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DWR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6216" y="2132856"/>
            <a:ext cx="1341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DWR 2.0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6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743200" y="1305272"/>
            <a:ext cx="3962400" cy="160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43200" y="3210272"/>
            <a:ext cx="3962400" cy="17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19400" y="2524472"/>
            <a:ext cx="38100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90600" y="1305272"/>
            <a:ext cx="1676400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66800" y="16862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Configuration </a:t>
            </a:r>
            <a:r>
              <a:rPr lang="en-US" sz="1200" dirty="0" smtClean="0">
                <a:solidFill>
                  <a:schemeClr val="tx1"/>
                </a:solidFill>
              </a:rPr>
              <a:t>Tool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24200" y="16100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Forms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24200" y="20672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UI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05200" y="2753072"/>
            <a:ext cx="2514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Sender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3200" y="13052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Presentation layer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505200" y="3134072"/>
            <a:ext cx="2514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Receiver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24200" y="39722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Facade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124200" y="44294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Rules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43200" y="5039072"/>
            <a:ext cx="3962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124200" y="54200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Access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6674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Business layer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43200" y="50390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Access layer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90600" y="13052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Framework</a:t>
            </a:r>
            <a:endParaRPr lang="en-US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1066800" y="22958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Logging Tool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66800" y="29054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Caching 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66800" y="3524357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Exception </a:t>
            </a:r>
            <a:r>
              <a:rPr lang="en-US" sz="1200" dirty="0" smtClean="0">
                <a:solidFill>
                  <a:schemeClr val="tx1"/>
                </a:solidFill>
              </a:rPr>
              <a:t>Handling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6800" y="41627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Encryption Tool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1305272"/>
            <a:ext cx="1066800" cy="45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81800" y="130527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Shared layer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6876256" y="1610072"/>
            <a:ext cx="381000" cy="411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238472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Application Architecture Overview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19400" y="2476073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Controller Bean layer</a:t>
            </a: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990600" y="695672"/>
            <a:ext cx="68580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90600" y="6956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Tier layer</a:t>
            </a:r>
            <a:endParaRPr lang="en-US" sz="12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743201" y="771872"/>
            <a:ext cx="3903632" cy="381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Browsers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6800" y="47723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Reporting Tool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15200" y="1610072"/>
            <a:ext cx="381000" cy="411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Logging &amp; Auditing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93914"/>
            <a:ext cx="689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Sample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Logical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</a:rPr>
              <a:t>Application Architecture – Project Management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7239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514600"/>
            <a:ext cx="72390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572000"/>
            <a:ext cx="72390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990600"/>
            <a:ext cx="304800" cy="990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" y="2590800"/>
            <a:ext cx="304800" cy="152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Server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4648200"/>
            <a:ext cx="381000" cy="1219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990600"/>
            <a:ext cx="1371600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JSP </a:t>
            </a:r>
            <a:r>
              <a:rPr lang="en-US" sz="1000" b="1" dirty="0" smtClean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676400"/>
            <a:ext cx="1371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Servlet Agent</a:t>
            </a:r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2590800"/>
            <a:ext cx="1371600" cy="47816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Service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0" y="9906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</a:t>
            </a:r>
            <a:r>
              <a:rPr lang="en-US" sz="1000" dirty="0" smtClean="0"/>
              <a:t>Project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16764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ProjectService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657600" y="2971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ProjectFacade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590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Exception Service</a:t>
            </a:r>
          </a:p>
          <a:p>
            <a:pPr algn="ctr"/>
            <a:r>
              <a:rPr lang="en-US" sz="1000" dirty="0" smtClean="0"/>
              <a:t>Web </a:t>
            </a:r>
            <a:r>
              <a:rPr lang="en-US" sz="1000" dirty="0" smtClean="0"/>
              <a:t>Service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3657600" y="3352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ProjectBizService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981200" y="3068960"/>
            <a:ext cx="1371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Components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3602360"/>
            <a:ext cx="1371600" cy="436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Data Access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0" y="3733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ProjectDAO</a:t>
            </a:r>
            <a:endParaRPr lang="en-US" sz="1000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2762250" y="2190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2305050" y="2190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1115988" y="32385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63787" y="32385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2762250" y="43243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2305050" y="43243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2762250" y="1428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2305050" y="1428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33600" y="46482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T-SQL generator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7600" y="46482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uspCreateProject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213360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SOAP XML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213360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SOAP XML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048000" y="4267200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Hibernate Data provider</a:t>
            </a:r>
            <a:endParaRPr lang="en-US" sz="1000" dirty="0"/>
          </a:p>
        </p:txBody>
      </p:sp>
      <p:sp>
        <p:nvSpPr>
          <p:cNvPr id="37" name="Can 36"/>
          <p:cNvSpPr/>
          <p:nvPr/>
        </p:nvSpPr>
        <p:spPr>
          <a:xfrm>
            <a:off x="2286000" y="5257800"/>
            <a:ext cx="762000" cy="68580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 DB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5181600" y="990600"/>
            <a:ext cx="990600" cy="304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Project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Architecture Services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24600" y="990600"/>
            <a:ext cx="9906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shared components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(Logging,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Security,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Audit,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Exception handling,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Serialization)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215</Words>
  <Application>Microsoft Office PowerPoint</Application>
  <PresentationFormat>On-screen Show (4:3)</PresentationFormat>
  <Paragraphs>106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 Phung</dc:creator>
  <cp:lastModifiedBy>Dio Phung</cp:lastModifiedBy>
  <cp:revision>7</cp:revision>
  <dcterms:created xsi:type="dcterms:W3CDTF">2011-08-07T06:10:24Z</dcterms:created>
  <dcterms:modified xsi:type="dcterms:W3CDTF">2011-08-07T16:38:10Z</dcterms:modified>
</cp:coreProperties>
</file>