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8" r:id="rId3"/>
    <p:sldId id="272" r:id="rId4"/>
    <p:sldId id="257" r:id="rId5"/>
    <p:sldId id="269" r:id="rId6"/>
    <p:sldId id="273" r:id="rId7"/>
    <p:sldId id="271" r:id="rId8"/>
    <p:sldId id="293" r:id="rId9"/>
    <p:sldId id="294" r:id="rId10"/>
    <p:sldId id="295" r:id="rId11"/>
    <p:sldId id="274" r:id="rId12"/>
    <p:sldId id="298" r:id="rId13"/>
    <p:sldId id="299" r:id="rId14"/>
    <p:sldId id="297" r:id="rId15"/>
    <p:sldId id="259" r:id="rId16"/>
    <p:sldId id="260" r:id="rId17"/>
    <p:sldId id="276" r:id="rId18"/>
    <p:sldId id="289" r:id="rId19"/>
    <p:sldId id="287" r:id="rId20"/>
    <p:sldId id="277" r:id="rId21"/>
    <p:sldId id="275" r:id="rId22"/>
    <p:sldId id="261" r:id="rId23"/>
    <p:sldId id="278" r:id="rId24"/>
    <p:sldId id="262" r:id="rId25"/>
    <p:sldId id="279" r:id="rId26"/>
    <p:sldId id="265" r:id="rId27"/>
    <p:sldId id="292" r:id="rId28"/>
    <p:sldId id="285" r:id="rId29"/>
    <p:sldId id="286" r:id="rId30"/>
    <p:sldId id="281" r:id="rId31"/>
    <p:sldId id="284" r:id="rId32"/>
    <p:sldId id="283" r:id="rId33"/>
    <p:sldId id="282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B99F"/>
    <a:srgbClr val="66FF99"/>
    <a:srgbClr val="C4E7F4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 varScale="1">
        <p:scale>
          <a:sx n="86" d="100"/>
          <a:sy n="86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/>
      <dgm:spPr/>
      <dgm:t>
        <a:bodyPr/>
        <a:lstStyle/>
        <a:p>
          <a:r>
            <a:rPr lang="en-US" dirty="0" smtClean="0"/>
            <a:t>Volunteer Management</a:t>
          </a:r>
          <a:endParaRPr lang="en-US" dirty="0"/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/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/>
        </a:p>
      </dgm:t>
    </dgm:pt>
    <dgm:pt modelId="{68CDD154-F438-49AE-AED8-77DB9EC9D634}">
      <dgm:prSet phldrT="[Text]"/>
      <dgm:spPr/>
      <dgm:t>
        <a:bodyPr/>
        <a:lstStyle/>
        <a:p>
          <a:r>
            <a:rPr lang="en-US" dirty="0" smtClean="0"/>
            <a:t>Staff Management</a:t>
          </a:r>
          <a:endParaRPr lang="en-US" dirty="0"/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/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/>
        </a:p>
      </dgm:t>
    </dgm:pt>
    <dgm:pt modelId="{89B52B6D-D82C-42B0-BE38-A3B3D68F9C27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/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/>
        </a:p>
      </dgm:t>
    </dgm:pt>
    <dgm:pt modelId="{4209E399-DA0C-42D5-962A-8276C02AA8EC}">
      <dgm:prSet phldrT="[Text]"/>
      <dgm:spPr/>
      <dgm:t>
        <a:bodyPr/>
        <a:lstStyle/>
        <a:p>
          <a:r>
            <a:rPr lang="en-US" dirty="0" smtClean="0"/>
            <a:t>Itinerary Management</a:t>
          </a:r>
          <a:endParaRPr lang="en-US" dirty="0"/>
        </a:p>
      </dgm:t>
    </dgm:pt>
    <dgm:pt modelId="{7ED4465C-CF67-468F-ABD7-F54F46BB659F}" type="parTrans" cxnId="{FDB03FEE-AFCB-4EB7-9D72-88B81A1DCBC1}">
      <dgm:prSet/>
      <dgm:spPr/>
      <dgm:t>
        <a:bodyPr/>
        <a:lstStyle/>
        <a:p>
          <a:endParaRPr lang="en-US"/>
        </a:p>
      </dgm:t>
    </dgm:pt>
    <dgm:pt modelId="{F7F538C6-58F2-4EB2-9D5A-112410F40135}" type="sibTrans" cxnId="{FDB03FEE-AFCB-4EB7-9D72-88B81A1DCBC1}">
      <dgm:prSet/>
      <dgm:spPr/>
      <dgm:t>
        <a:bodyPr/>
        <a:lstStyle/>
        <a:p>
          <a:endParaRPr lang="en-US"/>
        </a:p>
      </dgm:t>
    </dgm:pt>
    <dgm:pt modelId="{BF9A83B9-8111-4B78-8600-312D1688C140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/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/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</dgm:pt>
    <dgm:pt modelId="{81666E97-5860-45F1-88A5-99FAA589A582}" type="pres">
      <dgm:prSet presAssocID="{885613C5-7A76-4AA0-92F0-EEDD9B44666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</dgm:pt>
    <dgm:pt modelId="{BDDB4458-80D3-44D0-B84B-56AD138986B6}" type="pres">
      <dgm:prSet presAssocID="{885613C5-7A76-4AA0-92F0-EEDD9B446661}" presName="childText" presStyleLbl="conFgAcc1" presStyleIdx="0" presStyleCnt="5">
        <dgm:presLayoutVars>
          <dgm:bulletEnabled val="1"/>
        </dgm:presLayoutVars>
      </dgm:prSet>
      <dgm:spPr/>
    </dgm:pt>
    <dgm:pt modelId="{E2BBED80-C124-45E1-8334-14F6E2349726}" type="pres">
      <dgm:prSet presAssocID="{6C21FB75-BC17-41CC-880D-0FB92EFFD8D8}" presName="spaceBetweenRectangles" presStyleCnt="0"/>
      <dgm:spPr/>
    </dgm:pt>
    <dgm:pt modelId="{55369A39-AAEC-465F-9413-7014ACD7EBA2}" type="pres">
      <dgm:prSet presAssocID="{68CDD154-F438-49AE-AED8-77DB9EC9D634}" presName="parentLin" presStyleCnt="0"/>
      <dgm:spPr/>
    </dgm:pt>
    <dgm:pt modelId="{21C03DFF-8234-4BBD-95B9-2622D999B6CC}" type="pres">
      <dgm:prSet presAssocID="{68CDD154-F438-49AE-AED8-77DB9EC9D63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</dgm:pt>
    <dgm:pt modelId="{F6B0ED51-C4BD-4727-BD27-53060818C439}" type="pres">
      <dgm:prSet presAssocID="{68CDD154-F438-49AE-AED8-77DB9EC9D634}" presName="childText" presStyleLbl="conFgAcc1" presStyleIdx="1" presStyleCnt="5">
        <dgm:presLayoutVars>
          <dgm:bulletEnabled val="1"/>
        </dgm:presLayoutVars>
      </dgm:prSet>
      <dgm:spPr/>
    </dgm:pt>
    <dgm:pt modelId="{6D0E8308-C920-46C3-A438-4529411307A8}" type="pres">
      <dgm:prSet presAssocID="{8E8D4616-98CD-450E-B33D-2C9FC2B13B55}" presName="spaceBetweenRectangles" presStyleCnt="0"/>
      <dgm:spPr/>
    </dgm:pt>
    <dgm:pt modelId="{0D06F5E2-48C8-4660-800A-8A1356970832}" type="pres">
      <dgm:prSet presAssocID="{89B52B6D-D82C-42B0-BE38-A3B3D68F9C27}" presName="parentLin" presStyleCnt="0"/>
      <dgm:spPr/>
    </dgm:pt>
    <dgm:pt modelId="{0BB3654B-9C6D-4A61-87CC-E802B5686BC1}" type="pres">
      <dgm:prSet presAssocID="{89B52B6D-D82C-42B0-BE38-A3B3D68F9C2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</dgm:pt>
    <dgm:pt modelId="{6F1F44CC-2CF6-4D1F-9380-EB8B891F3B87}" type="pres">
      <dgm:prSet presAssocID="{89B52B6D-D82C-42B0-BE38-A3B3D68F9C27}" presName="childText" presStyleLbl="conFgAcc1" presStyleIdx="2" presStyleCnt="5">
        <dgm:presLayoutVars>
          <dgm:bulletEnabled val="1"/>
        </dgm:presLayoutVars>
      </dgm:prSet>
      <dgm:spPr/>
    </dgm:pt>
    <dgm:pt modelId="{2830F6C9-0CD4-4CC1-B63C-B8212F78FF42}" type="pres">
      <dgm:prSet presAssocID="{86F3C531-528D-49DB-9EB7-8C6D718BDBE9}" presName="spaceBetweenRectangles" presStyleCnt="0"/>
      <dgm:spPr/>
    </dgm:pt>
    <dgm:pt modelId="{D633A690-4C7E-41DE-AAB7-6D1D25518FAE}" type="pres">
      <dgm:prSet presAssocID="{4209E399-DA0C-42D5-962A-8276C02AA8EC}" presName="parentLin" presStyleCnt="0"/>
      <dgm:spPr/>
    </dgm:pt>
    <dgm:pt modelId="{C6C87D8D-4034-4397-984C-9BF8EEE0A79B}" type="pres">
      <dgm:prSet presAssocID="{4209E399-DA0C-42D5-962A-8276C02AA8E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4B548FB-45D5-465C-AA05-763364E65BC9}" type="pres">
      <dgm:prSet presAssocID="{4209E399-DA0C-42D5-962A-8276C02AA8E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88452-9676-4572-8FCC-7EBB2177883D}" type="pres">
      <dgm:prSet presAssocID="{4209E399-DA0C-42D5-962A-8276C02AA8EC}" presName="negativeSpace" presStyleCnt="0"/>
      <dgm:spPr/>
    </dgm:pt>
    <dgm:pt modelId="{1B040495-5579-4301-BCA9-162DC725BE9B}" type="pres">
      <dgm:prSet presAssocID="{4209E399-DA0C-42D5-962A-8276C02AA8EC}" presName="childText" presStyleLbl="conFgAcc1" presStyleIdx="3" presStyleCnt="5">
        <dgm:presLayoutVars>
          <dgm:bulletEnabled val="1"/>
        </dgm:presLayoutVars>
      </dgm:prSet>
      <dgm:spPr/>
    </dgm:pt>
    <dgm:pt modelId="{FA29502E-CFDF-46D5-838D-B163F0FB93F1}" type="pres">
      <dgm:prSet presAssocID="{F7F538C6-58F2-4EB2-9D5A-112410F40135}" presName="spaceBetweenRectangles" presStyleCnt="0"/>
      <dgm:spPr/>
    </dgm:pt>
    <dgm:pt modelId="{35976697-83B8-454B-ACE2-4571E527B678}" type="pres">
      <dgm:prSet presAssocID="{BF9A83B9-8111-4B78-8600-312D1688C140}" presName="parentLin" presStyleCnt="0"/>
      <dgm:spPr/>
    </dgm:pt>
    <dgm:pt modelId="{8ED20E6A-F08F-4955-95AA-301A4ACB2F6E}" type="pres">
      <dgm:prSet presAssocID="{BF9A83B9-8111-4B78-8600-312D1688C14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</dgm:pt>
    <dgm:pt modelId="{40AFF034-79FB-446D-A396-A1D78C5E83DA}" type="pres">
      <dgm:prSet presAssocID="{BF9A83B9-8111-4B78-8600-312D1688C14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6122ACD-1685-43B1-9C5B-E1326B60B129}" type="presOf" srcId="{EF1F78ED-E9D5-44E4-97D4-B3FEFD902986}" destId="{DD69F0F8-C7C4-4EF4-8C1C-51E0155113CE}" srcOrd="0" destOrd="0" presId="urn:microsoft.com/office/officeart/2005/8/layout/list1"/>
    <dgm:cxn modelId="{FFD1B7FF-14F9-4CBB-8E58-FD9C5F7FEADE}" type="presOf" srcId="{68CDD154-F438-49AE-AED8-77DB9EC9D634}" destId="{66C22AF7-7E37-41D2-944C-F904CFD2965B}" srcOrd="1" destOrd="0" presId="urn:microsoft.com/office/officeart/2005/8/layout/list1"/>
    <dgm:cxn modelId="{9797B96C-17EB-46FB-9167-2BD4C6C8E8B2}" type="presOf" srcId="{BF9A83B9-8111-4B78-8600-312D1688C140}" destId="{8ED20E6A-F08F-4955-95AA-301A4ACB2F6E}" srcOrd="0" destOrd="0" presId="urn:microsoft.com/office/officeart/2005/8/layout/list1"/>
    <dgm:cxn modelId="{A3C9F58B-A2EE-444B-90C0-FC02C3F66175}" type="presOf" srcId="{885613C5-7A76-4AA0-92F0-EEDD9B446661}" destId="{81666E97-5860-45F1-88A5-99FAA589A582}" srcOrd="0" destOrd="0" presId="urn:microsoft.com/office/officeart/2005/8/layout/list1"/>
    <dgm:cxn modelId="{F60FB540-C952-4949-8589-E734F5994257}" type="presOf" srcId="{89B52B6D-D82C-42B0-BE38-A3B3D68F9C27}" destId="{0BB3654B-9C6D-4A61-87CC-E802B5686BC1}" srcOrd="0" destOrd="0" presId="urn:microsoft.com/office/officeart/2005/8/layout/list1"/>
    <dgm:cxn modelId="{CB57BA4F-ABA8-48A9-9D26-B1279D4664BC}" srcId="{EF1F78ED-E9D5-44E4-97D4-B3FEFD902986}" destId="{BF9A83B9-8111-4B78-8600-312D1688C140}" srcOrd="4" destOrd="0" parTransId="{8FA8D553-4648-4D63-9876-6E7449F8F18A}" sibTransId="{9D0571FA-F277-43A1-BCD9-ED2072122346}"/>
    <dgm:cxn modelId="{26E52850-E159-4B84-9BAE-D590FD1CD455}" type="presOf" srcId="{4209E399-DA0C-42D5-962A-8276C02AA8EC}" destId="{44B548FB-45D5-465C-AA05-763364E65BC9}" srcOrd="1" destOrd="0" presId="urn:microsoft.com/office/officeart/2005/8/layout/list1"/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60E6AA33-A858-4310-A69D-E844E3184D77}" type="presOf" srcId="{4209E399-DA0C-42D5-962A-8276C02AA8EC}" destId="{C6C87D8D-4034-4397-984C-9BF8EEE0A79B}" srcOrd="0" destOrd="0" presId="urn:microsoft.com/office/officeart/2005/8/layout/list1"/>
    <dgm:cxn modelId="{FDB03FEE-AFCB-4EB7-9D72-88B81A1DCBC1}" srcId="{EF1F78ED-E9D5-44E4-97D4-B3FEFD902986}" destId="{4209E399-DA0C-42D5-962A-8276C02AA8EC}" srcOrd="3" destOrd="0" parTransId="{7ED4465C-CF67-468F-ABD7-F54F46BB659F}" sibTransId="{F7F538C6-58F2-4EB2-9D5A-112410F40135}"/>
    <dgm:cxn modelId="{EAD8F820-CBC1-48D7-A8A9-64A6FBEB2CD0}" type="presOf" srcId="{68CDD154-F438-49AE-AED8-77DB9EC9D634}" destId="{21C03DFF-8234-4BBD-95B9-2622D999B6CC}" srcOrd="0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C9E4C59F-1A71-4E66-84D4-AE84CE96437F}" type="presOf" srcId="{885613C5-7A76-4AA0-92F0-EEDD9B446661}" destId="{E1A9A929-FEE8-4155-9F48-FAC5EE533310}" srcOrd="1" destOrd="0" presId="urn:microsoft.com/office/officeart/2005/8/layout/list1"/>
    <dgm:cxn modelId="{48EEECB1-3112-4C42-87DF-4BFE0EF38A24}" type="presOf" srcId="{BF9A83B9-8111-4B78-8600-312D1688C140}" destId="{25B48118-6B58-4064-9C50-F7B4852148FC}" srcOrd="1" destOrd="0" presId="urn:microsoft.com/office/officeart/2005/8/layout/list1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8F58D411-B0D3-49B8-8DB2-4EA8C96091D5}" type="presOf" srcId="{89B52B6D-D82C-42B0-BE38-A3B3D68F9C27}" destId="{FB899ED4-0995-40A2-A345-468203D60C81}" srcOrd="1" destOrd="0" presId="urn:microsoft.com/office/officeart/2005/8/layout/list1"/>
    <dgm:cxn modelId="{FE8DE26B-BE19-4828-A822-C5FFD39F086C}" type="presParOf" srcId="{DD69F0F8-C7C4-4EF4-8C1C-51E0155113CE}" destId="{2AC9D863-F73C-450B-9D85-60B005DA622F}" srcOrd="0" destOrd="0" presId="urn:microsoft.com/office/officeart/2005/8/layout/list1"/>
    <dgm:cxn modelId="{D99899A1-5174-4AE1-B68C-888903C0F203}" type="presParOf" srcId="{2AC9D863-F73C-450B-9D85-60B005DA622F}" destId="{81666E97-5860-45F1-88A5-99FAA589A582}" srcOrd="0" destOrd="0" presId="urn:microsoft.com/office/officeart/2005/8/layout/list1"/>
    <dgm:cxn modelId="{8E54FAD1-7DFD-4CAB-B580-2BCDC72E2854}" type="presParOf" srcId="{2AC9D863-F73C-450B-9D85-60B005DA622F}" destId="{E1A9A929-FEE8-4155-9F48-FAC5EE533310}" srcOrd="1" destOrd="0" presId="urn:microsoft.com/office/officeart/2005/8/layout/list1"/>
    <dgm:cxn modelId="{703EAD8C-6FCD-4B7E-9151-6A3A8233759B}" type="presParOf" srcId="{DD69F0F8-C7C4-4EF4-8C1C-51E0155113CE}" destId="{D56B0920-15E2-4004-802C-40F44EE50B32}" srcOrd="1" destOrd="0" presId="urn:microsoft.com/office/officeart/2005/8/layout/list1"/>
    <dgm:cxn modelId="{4A8B407A-8AB4-42CF-A774-215E1B2F84B2}" type="presParOf" srcId="{DD69F0F8-C7C4-4EF4-8C1C-51E0155113CE}" destId="{BDDB4458-80D3-44D0-B84B-56AD138986B6}" srcOrd="2" destOrd="0" presId="urn:microsoft.com/office/officeart/2005/8/layout/list1"/>
    <dgm:cxn modelId="{D596512F-3831-48F2-9151-CE0B03A40581}" type="presParOf" srcId="{DD69F0F8-C7C4-4EF4-8C1C-51E0155113CE}" destId="{E2BBED80-C124-45E1-8334-14F6E2349726}" srcOrd="3" destOrd="0" presId="urn:microsoft.com/office/officeart/2005/8/layout/list1"/>
    <dgm:cxn modelId="{F717AD0A-A70C-49C0-A617-B3C2DF4E23E4}" type="presParOf" srcId="{DD69F0F8-C7C4-4EF4-8C1C-51E0155113CE}" destId="{55369A39-AAEC-465F-9413-7014ACD7EBA2}" srcOrd="4" destOrd="0" presId="urn:microsoft.com/office/officeart/2005/8/layout/list1"/>
    <dgm:cxn modelId="{7C4E92FA-6CBD-4B34-8FDD-45C4B66559DE}" type="presParOf" srcId="{55369A39-AAEC-465F-9413-7014ACD7EBA2}" destId="{21C03DFF-8234-4BBD-95B9-2622D999B6CC}" srcOrd="0" destOrd="0" presId="urn:microsoft.com/office/officeart/2005/8/layout/list1"/>
    <dgm:cxn modelId="{5179E3FB-88AD-4349-BDC1-C3D522843380}" type="presParOf" srcId="{55369A39-AAEC-465F-9413-7014ACD7EBA2}" destId="{66C22AF7-7E37-41D2-944C-F904CFD2965B}" srcOrd="1" destOrd="0" presId="urn:microsoft.com/office/officeart/2005/8/layout/list1"/>
    <dgm:cxn modelId="{8B1194D1-0B0D-4C26-B886-B96306A70C60}" type="presParOf" srcId="{DD69F0F8-C7C4-4EF4-8C1C-51E0155113CE}" destId="{C06D8DE2-402D-435C-802A-B654C27DCCEC}" srcOrd="5" destOrd="0" presId="urn:microsoft.com/office/officeart/2005/8/layout/list1"/>
    <dgm:cxn modelId="{2F66A34E-4F0B-4165-9BCA-AEA21CC933C0}" type="presParOf" srcId="{DD69F0F8-C7C4-4EF4-8C1C-51E0155113CE}" destId="{F6B0ED51-C4BD-4727-BD27-53060818C439}" srcOrd="6" destOrd="0" presId="urn:microsoft.com/office/officeart/2005/8/layout/list1"/>
    <dgm:cxn modelId="{9B449769-990A-47BF-A1A6-33AD09701830}" type="presParOf" srcId="{DD69F0F8-C7C4-4EF4-8C1C-51E0155113CE}" destId="{6D0E8308-C920-46C3-A438-4529411307A8}" srcOrd="7" destOrd="0" presId="urn:microsoft.com/office/officeart/2005/8/layout/list1"/>
    <dgm:cxn modelId="{E92FB345-29A0-43BC-875B-7A95A905B4BE}" type="presParOf" srcId="{DD69F0F8-C7C4-4EF4-8C1C-51E0155113CE}" destId="{0D06F5E2-48C8-4660-800A-8A1356970832}" srcOrd="8" destOrd="0" presId="urn:microsoft.com/office/officeart/2005/8/layout/list1"/>
    <dgm:cxn modelId="{F1E6663A-9EF4-4446-AF13-4CEEF2A8A58D}" type="presParOf" srcId="{0D06F5E2-48C8-4660-800A-8A1356970832}" destId="{0BB3654B-9C6D-4A61-87CC-E802B5686BC1}" srcOrd="0" destOrd="0" presId="urn:microsoft.com/office/officeart/2005/8/layout/list1"/>
    <dgm:cxn modelId="{8EA3E2BD-3FEF-4E26-95D4-7FE983B574C0}" type="presParOf" srcId="{0D06F5E2-48C8-4660-800A-8A1356970832}" destId="{FB899ED4-0995-40A2-A345-468203D60C81}" srcOrd="1" destOrd="0" presId="urn:microsoft.com/office/officeart/2005/8/layout/list1"/>
    <dgm:cxn modelId="{CE1BFEF1-5320-473F-A412-377A99778960}" type="presParOf" srcId="{DD69F0F8-C7C4-4EF4-8C1C-51E0155113CE}" destId="{868AE5E0-B723-46BA-9B8A-7BDE27FDAC96}" srcOrd="9" destOrd="0" presId="urn:microsoft.com/office/officeart/2005/8/layout/list1"/>
    <dgm:cxn modelId="{95D26A03-5A76-4D36-8DA8-491C6DEAA077}" type="presParOf" srcId="{DD69F0F8-C7C4-4EF4-8C1C-51E0155113CE}" destId="{6F1F44CC-2CF6-4D1F-9380-EB8B891F3B87}" srcOrd="10" destOrd="0" presId="urn:microsoft.com/office/officeart/2005/8/layout/list1"/>
    <dgm:cxn modelId="{BB04518A-23A3-4323-B70E-19A204A379C5}" type="presParOf" srcId="{DD69F0F8-C7C4-4EF4-8C1C-51E0155113CE}" destId="{2830F6C9-0CD4-4CC1-B63C-B8212F78FF42}" srcOrd="11" destOrd="0" presId="urn:microsoft.com/office/officeart/2005/8/layout/list1"/>
    <dgm:cxn modelId="{8B5A0B6E-DA0C-40C5-A13C-EFBF539D3593}" type="presParOf" srcId="{DD69F0F8-C7C4-4EF4-8C1C-51E0155113CE}" destId="{D633A690-4C7E-41DE-AAB7-6D1D25518FAE}" srcOrd="12" destOrd="0" presId="urn:microsoft.com/office/officeart/2005/8/layout/list1"/>
    <dgm:cxn modelId="{077CC5B9-AAF8-4094-8CBC-79C6B869E65A}" type="presParOf" srcId="{D633A690-4C7E-41DE-AAB7-6D1D25518FAE}" destId="{C6C87D8D-4034-4397-984C-9BF8EEE0A79B}" srcOrd="0" destOrd="0" presId="urn:microsoft.com/office/officeart/2005/8/layout/list1"/>
    <dgm:cxn modelId="{DD62B089-D0D7-4BA8-A45F-432E6793B209}" type="presParOf" srcId="{D633A690-4C7E-41DE-AAB7-6D1D25518FAE}" destId="{44B548FB-45D5-465C-AA05-763364E65BC9}" srcOrd="1" destOrd="0" presId="urn:microsoft.com/office/officeart/2005/8/layout/list1"/>
    <dgm:cxn modelId="{8C584666-0C7B-4D9F-B5E4-825208D10A30}" type="presParOf" srcId="{DD69F0F8-C7C4-4EF4-8C1C-51E0155113CE}" destId="{2B688452-9676-4572-8FCC-7EBB2177883D}" srcOrd="13" destOrd="0" presId="urn:microsoft.com/office/officeart/2005/8/layout/list1"/>
    <dgm:cxn modelId="{CF55FA1F-69C7-40B3-8018-DA90868607E4}" type="presParOf" srcId="{DD69F0F8-C7C4-4EF4-8C1C-51E0155113CE}" destId="{1B040495-5579-4301-BCA9-162DC725BE9B}" srcOrd="14" destOrd="0" presId="urn:microsoft.com/office/officeart/2005/8/layout/list1"/>
    <dgm:cxn modelId="{ED6D56B3-BE4F-4AD0-BF3D-272980B0E964}" type="presParOf" srcId="{DD69F0F8-C7C4-4EF4-8C1C-51E0155113CE}" destId="{FA29502E-CFDF-46D5-838D-B163F0FB93F1}" srcOrd="15" destOrd="0" presId="urn:microsoft.com/office/officeart/2005/8/layout/list1"/>
    <dgm:cxn modelId="{B1B149B0-7774-4B98-A0DD-68B8E1155146}" type="presParOf" srcId="{DD69F0F8-C7C4-4EF4-8C1C-51E0155113CE}" destId="{35976697-83B8-454B-ACE2-4571E527B678}" srcOrd="16" destOrd="0" presId="urn:microsoft.com/office/officeart/2005/8/layout/list1"/>
    <dgm:cxn modelId="{171F3A33-68D9-420F-9A4E-29619858DD7F}" type="presParOf" srcId="{35976697-83B8-454B-ACE2-4571E527B678}" destId="{8ED20E6A-F08F-4955-95AA-301A4ACB2F6E}" srcOrd="0" destOrd="0" presId="urn:microsoft.com/office/officeart/2005/8/layout/list1"/>
    <dgm:cxn modelId="{F926DDEC-3E78-4C1E-9BE6-1855A314CDA3}" type="presParOf" srcId="{35976697-83B8-454B-ACE2-4571E527B678}" destId="{25B48118-6B58-4064-9C50-F7B4852148FC}" srcOrd="1" destOrd="0" presId="urn:microsoft.com/office/officeart/2005/8/layout/list1"/>
    <dgm:cxn modelId="{F401E6A0-DA35-425F-825F-D98826F60590}" type="presParOf" srcId="{DD69F0F8-C7C4-4EF4-8C1C-51E0155113CE}" destId="{8C709240-4DF1-42AB-B93B-B126A518580F}" srcOrd="17" destOrd="0" presId="urn:microsoft.com/office/officeart/2005/8/layout/list1"/>
    <dgm:cxn modelId="{600ACC10-E972-4FE0-AD08-7D4B1FE76A6E}" type="presParOf" srcId="{DD69F0F8-C7C4-4EF4-8C1C-51E0155113CE}" destId="{40AFF034-79FB-446D-A396-A1D78C5E83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/>
            <a:t>Use Case Modeling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/>
            <a:t>Use Case </a:t>
          </a:r>
          <a:r>
            <a:rPr lang="en-US" dirty="0" err="1" smtClean="0"/>
            <a:t>Realisation</a:t>
          </a:r>
          <a:r>
            <a:rPr lang="en-US" dirty="0" smtClean="0"/>
            <a:t> Report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2CF51-8E61-460B-8E99-6FCFD7D21AC4}" type="presOf" srcId="{3ED2506A-D607-4A12-8A50-AC72420F3F00}" destId="{715D256F-02F7-4191-B84E-3A4C6CD8FFC5}" srcOrd="0" destOrd="0" presId="urn:microsoft.com/office/officeart/2005/8/layout/process2"/>
    <dgm:cxn modelId="{8181B420-CCBA-47B0-99DB-8B0F75FCFC67}" type="presOf" srcId="{50A8F3E4-F51A-4E67-BB1C-EFC8155DD776}" destId="{5EF98626-1B98-4F0E-B74A-248A9D343D4B}" srcOrd="1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E8BC3270-1B78-42AA-98F0-9309B2A170EE}" type="presOf" srcId="{8CAA25DF-3B38-443D-A48F-CCAB7142450C}" destId="{4DA5EE49-8168-4D22-9537-7BE4A3708548}" srcOrd="0" destOrd="0" presId="urn:microsoft.com/office/officeart/2005/8/layout/process2"/>
    <dgm:cxn modelId="{F18AB1FE-0025-496D-BE04-40DF17B8D59D}" type="presOf" srcId="{DC9B3652-DE2A-4335-B0FB-3045EDEEA6A8}" destId="{40A287E9-C42B-4334-9643-572CE6DD897B}" srcOrd="0" destOrd="0" presId="urn:microsoft.com/office/officeart/2005/8/layout/process2"/>
    <dgm:cxn modelId="{801EFD6F-FC26-4BA6-AA03-29FB41AE3CC1}" type="presOf" srcId="{B7FC2DBC-2209-4B52-A6BB-A5B96B108E97}" destId="{D7B61D4E-81AD-4336-8A85-CB458552E574}" srcOrd="1" destOrd="0" presId="urn:microsoft.com/office/officeart/2005/8/layout/process2"/>
    <dgm:cxn modelId="{1E76EC3B-6F04-4B8F-9B08-F745AF155804}" type="presOf" srcId="{B7FC2DBC-2209-4B52-A6BB-A5B96B108E97}" destId="{30F2A522-5361-42FD-BDF3-9AAF9B6E48CD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BAA27956-6A5E-4829-BFFD-6D60B13C8EAC}" type="presOf" srcId="{0E522B13-F764-4BC6-83A0-CA4F5944C6E0}" destId="{BFBD83CE-AD3D-4B36-AFD4-F505FE96449E}" srcOrd="0" destOrd="0" presId="urn:microsoft.com/office/officeart/2005/8/layout/process2"/>
    <dgm:cxn modelId="{5BC899BC-FAF8-41E4-9EA1-66AA57398186}" type="presOf" srcId="{50A8F3E4-F51A-4E67-BB1C-EFC8155DD776}" destId="{C5BE00BD-745C-43E7-912B-9157D7920E0A}" srcOrd="0" destOrd="0" presId="urn:microsoft.com/office/officeart/2005/8/layout/process2"/>
    <dgm:cxn modelId="{08C7413F-9BBB-42CA-B81C-A9C03F1F5B27}" type="presParOf" srcId="{40A287E9-C42B-4334-9643-572CE6DD897B}" destId="{715D256F-02F7-4191-B84E-3A4C6CD8FFC5}" srcOrd="0" destOrd="0" presId="urn:microsoft.com/office/officeart/2005/8/layout/process2"/>
    <dgm:cxn modelId="{990F8155-4613-4776-AD5A-E5F243E154A7}" type="presParOf" srcId="{40A287E9-C42B-4334-9643-572CE6DD897B}" destId="{C5BE00BD-745C-43E7-912B-9157D7920E0A}" srcOrd="1" destOrd="0" presId="urn:microsoft.com/office/officeart/2005/8/layout/process2"/>
    <dgm:cxn modelId="{543C2B9E-731F-4B2F-B780-7C67A2CFC07B}" type="presParOf" srcId="{C5BE00BD-745C-43E7-912B-9157D7920E0A}" destId="{5EF98626-1B98-4F0E-B74A-248A9D343D4B}" srcOrd="0" destOrd="0" presId="urn:microsoft.com/office/officeart/2005/8/layout/process2"/>
    <dgm:cxn modelId="{2103294B-05D4-4CC8-8AC6-DFD0B774375A}" type="presParOf" srcId="{40A287E9-C42B-4334-9643-572CE6DD897B}" destId="{BFBD83CE-AD3D-4B36-AFD4-F505FE96449E}" srcOrd="2" destOrd="0" presId="urn:microsoft.com/office/officeart/2005/8/layout/process2"/>
    <dgm:cxn modelId="{2D3AE8FC-92CD-46DC-BFEB-8F37C1E2BACC}" type="presParOf" srcId="{40A287E9-C42B-4334-9643-572CE6DD897B}" destId="{30F2A522-5361-42FD-BDF3-9AAF9B6E48CD}" srcOrd="3" destOrd="0" presId="urn:microsoft.com/office/officeart/2005/8/layout/process2"/>
    <dgm:cxn modelId="{6B0AB3A6-D769-43B8-94AE-9EEA7B0901E2}" type="presParOf" srcId="{30F2A522-5361-42FD-BDF3-9AAF9B6E48CD}" destId="{D7B61D4E-81AD-4336-8A85-CB458552E574}" srcOrd="0" destOrd="0" presId="urn:microsoft.com/office/officeart/2005/8/layout/process2"/>
    <dgm:cxn modelId="{5223BA64-ADDE-4F0F-8B5B-875D1751CD6B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High-level System Design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Software Architecture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Transition Strategy from Analysis to Design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CD099FA-4F06-4275-9DF4-7552D29FA9CB}" type="presOf" srcId="{3ED2506A-D607-4A12-8A50-AC72420F3F00}" destId="{715D256F-02F7-4191-B84E-3A4C6CD8FFC5}" srcOrd="0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1417121F-BF3C-49F7-91CD-28895F1A9C54}" type="presOf" srcId="{50A8F3E4-F51A-4E67-BB1C-EFC8155DD776}" destId="{5EF98626-1B98-4F0E-B74A-248A9D343D4B}" srcOrd="1" destOrd="0" presId="urn:microsoft.com/office/officeart/2005/8/layout/process2"/>
    <dgm:cxn modelId="{AEECC6F0-8467-4F89-8B15-DD935CF58F61}" type="presOf" srcId="{B7FC2DBC-2209-4B52-A6BB-A5B96B108E97}" destId="{D7B61D4E-81AD-4336-8A85-CB458552E574}" srcOrd="1" destOrd="0" presId="urn:microsoft.com/office/officeart/2005/8/layout/process2"/>
    <dgm:cxn modelId="{C028BE47-A9CE-4C17-A602-3B095B3FB67D}" type="presOf" srcId="{0E522B13-F764-4BC6-83A0-CA4F5944C6E0}" destId="{BFBD83CE-AD3D-4B36-AFD4-F505FE96449E}" srcOrd="0" destOrd="0" presId="urn:microsoft.com/office/officeart/2005/8/layout/process2"/>
    <dgm:cxn modelId="{1F632DDF-2108-42D1-8F30-E4933BE2547B}" type="presOf" srcId="{DC9B3652-DE2A-4335-B0FB-3045EDEEA6A8}" destId="{40A287E9-C42B-4334-9643-572CE6DD897B}" srcOrd="0" destOrd="0" presId="urn:microsoft.com/office/officeart/2005/8/layout/process2"/>
    <dgm:cxn modelId="{3A49BE87-DDE8-4117-90E1-4D1F43716916}" type="presOf" srcId="{B7FC2DBC-2209-4B52-A6BB-A5B96B108E97}" destId="{30F2A522-5361-42FD-BDF3-9AAF9B6E48CD}" srcOrd="0" destOrd="0" presId="urn:microsoft.com/office/officeart/2005/8/layout/process2"/>
    <dgm:cxn modelId="{6811263B-3ADE-4806-BEED-B5669D3BD03F}" type="presOf" srcId="{50A8F3E4-F51A-4E67-BB1C-EFC8155DD776}" destId="{C5BE00BD-745C-43E7-912B-9157D7920E0A}" srcOrd="0" destOrd="0" presId="urn:microsoft.com/office/officeart/2005/8/layout/process2"/>
    <dgm:cxn modelId="{3674EAE9-5C2E-4F0D-9BE7-5234E85DC312}" type="presOf" srcId="{8CAA25DF-3B38-443D-A48F-CCAB7142450C}" destId="{4DA5EE49-8168-4D22-9537-7BE4A3708548}" srcOrd="0" destOrd="0" presId="urn:microsoft.com/office/officeart/2005/8/layout/process2"/>
    <dgm:cxn modelId="{122CEEBD-C34A-4231-B9CB-A3E1F536048E}" type="presParOf" srcId="{40A287E9-C42B-4334-9643-572CE6DD897B}" destId="{715D256F-02F7-4191-B84E-3A4C6CD8FFC5}" srcOrd="0" destOrd="0" presId="urn:microsoft.com/office/officeart/2005/8/layout/process2"/>
    <dgm:cxn modelId="{F5362749-61C6-45FF-A9EB-47247277E8DC}" type="presParOf" srcId="{40A287E9-C42B-4334-9643-572CE6DD897B}" destId="{C5BE00BD-745C-43E7-912B-9157D7920E0A}" srcOrd="1" destOrd="0" presId="urn:microsoft.com/office/officeart/2005/8/layout/process2"/>
    <dgm:cxn modelId="{3890D6AB-0335-43DB-970C-C41282978FDA}" type="presParOf" srcId="{C5BE00BD-745C-43E7-912B-9157D7920E0A}" destId="{5EF98626-1B98-4F0E-B74A-248A9D343D4B}" srcOrd="0" destOrd="0" presId="urn:microsoft.com/office/officeart/2005/8/layout/process2"/>
    <dgm:cxn modelId="{BAFE55A7-1055-4E9D-92D3-D245B8BB86F7}" type="presParOf" srcId="{40A287E9-C42B-4334-9643-572CE6DD897B}" destId="{BFBD83CE-AD3D-4B36-AFD4-F505FE96449E}" srcOrd="2" destOrd="0" presId="urn:microsoft.com/office/officeart/2005/8/layout/process2"/>
    <dgm:cxn modelId="{C3912889-9699-4B2F-BA2F-ECE9166D03AB}" type="presParOf" srcId="{40A287E9-C42B-4334-9643-572CE6DD897B}" destId="{30F2A522-5361-42FD-BDF3-9AAF9B6E48CD}" srcOrd="3" destOrd="0" presId="urn:microsoft.com/office/officeart/2005/8/layout/process2"/>
    <dgm:cxn modelId="{E2D2A2E3-121A-4BA3-B75A-98F1AAC63426}" type="presParOf" srcId="{30F2A522-5361-42FD-BDF3-9AAF9B6E48CD}" destId="{D7B61D4E-81AD-4336-8A85-CB458552E574}" srcOrd="0" destOrd="0" presId="urn:microsoft.com/office/officeart/2005/8/layout/process2"/>
    <dgm:cxn modelId="{2F6A04FC-6C2B-4082-9620-94643F7942BF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Project Management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1A86D-5448-46CD-B44D-6E6134C71B77}" type="presOf" srcId="{3ED2506A-D607-4A12-8A50-AC72420F3F00}" destId="{715D256F-02F7-4191-B84E-3A4C6CD8FFC5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663E511-5DFC-4BD8-970E-E70320934F90}" type="presOf" srcId="{DC9B3652-DE2A-4335-B0FB-3045EDEEA6A8}" destId="{40A287E9-C42B-4334-9643-572CE6DD897B}" srcOrd="0" destOrd="0" presId="urn:microsoft.com/office/officeart/2005/8/layout/process2"/>
    <dgm:cxn modelId="{F35D26CC-F60F-4E50-B760-AB6DE78F4123}" type="presParOf" srcId="{40A287E9-C42B-4334-9643-572CE6DD897B}" destId="{715D256F-02F7-4191-B84E-3A4C6CD8FFC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38297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369570" y="10253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Volunteer Management</a:t>
          </a:r>
          <a:endParaRPr lang="en-US" sz="1900" kern="1200" dirty="0"/>
        </a:p>
      </dsp:txBody>
      <dsp:txXfrm>
        <a:off x="396950" y="129911"/>
        <a:ext cx="5119220" cy="506120"/>
      </dsp:txXfrm>
    </dsp:sp>
    <dsp:sp modelId="{F6B0ED51-C4BD-4727-BD27-53060818C439}">
      <dsp:nvSpPr>
        <dsp:cNvPr id="0" name=""/>
        <dsp:cNvSpPr/>
      </dsp:nvSpPr>
      <dsp:spPr>
        <a:xfrm>
          <a:off x="0" y="124481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369570" y="96437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Staff Management</a:t>
          </a:r>
          <a:endParaRPr lang="en-US" sz="1900" kern="1200" dirty="0"/>
        </a:p>
      </dsp:txBody>
      <dsp:txXfrm>
        <a:off x="396950" y="991751"/>
        <a:ext cx="5119220" cy="506120"/>
      </dsp:txXfrm>
    </dsp:sp>
    <dsp:sp modelId="{6F1F44CC-2CF6-4D1F-9380-EB8B891F3B87}">
      <dsp:nvSpPr>
        <dsp:cNvPr id="0" name=""/>
        <dsp:cNvSpPr/>
      </dsp:nvSpPr>
      <dsp:spPr>
        <a:xfrm>
          <a:off x="0" y="210665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369570" y="182621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Management</a:t>
          </a:r>
          <a:endParaRPr lang="en-US" sz="1900" kern="1200" dirty="0"/>
        </a:p>
      </dsp:txBody>
      <dsp:txXfrm>
        <a:off x="396950" y="1853591"/>
        <a:ext cx="5119220" cy="506120"/>
      </dsp:txXfrm>
    </dsp:sp>
    <dsp:sp modelId="{1B040495-5579-4301-BCA9-162DC725BE9B}">
      <dsp:nvSpPr>
        <dsp:cNvPr id="0" name=""/>
        <dsp:cNvSpPr/>
      </dsp:nvSpPr>
      <dsp:spPr>
        <a:xfrm>
          <a:off x="0" y="296849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48FB-45D5-465C-AA05-763364E65BC9}">
      <dsp:nvSpPr>
        <dsp:cNvPr id="0" name=""/>
        <dsp:cNvSpPr/>
      </dsp:nvSpPr>
      <dsp:spPr>
        <a:xfrm>
          <a:off x="369570" y="268805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Itinerary Management</a:t>
          </a:r>
          <a:endParaRPr lang="en-US" sz="1900" kern="1200" dirty="0"/>
        </a:p>
      </dsp:txBody>
      <dsp:txXfrm>
        <a:off x="396950" y="2715431"/>
        <a:ext cx="5119220" cy="506120"/>
      </dsp:txXfrm>
    </dsp:sp>
    <dsp:sp modelId="{40AFF034-79FB-446D-A396-A1D78C5E83DA}">
      <dsp:nvSpPr>
        <dsp:cNvPr id="0" name=""/>
        <dsp:cNvSpPr/>
      </dsp:nvSpPr>
      <dsp:spPr>
        <a:xfrm>
          <a:off x="0" y="383033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369570" y="354989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Administration</a:t>
          </a:r>
          <a:endParaRPr lang="en-US" sz="1900" kern="1200" dirty="0"/>
        </a:p>
      </dsp:txBody>
      <dsp:txXfrm>
        <a:off x="396950" y="3577271"/>
        <a:ext cx="511922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228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Prototyping</a:t>
          </a:r>
          <a:endParaRPr lang="en-US" sz="2000" kern="1200" dirty="0"/>
        </a:p>
      </dsp:txBody>
      <dsp:txXfrm>
        <a:off x="258358" y="29758"/>
        <a:ext cx="1769284" cy="956484"/>
      </dsp:txXfrm>
    </dsp:sp>
    <dsp:sp modelId="{C5BE00BD-745C-43E7-912B-9157D7920E0A}">
      <dsp:nvSpPr>
        <dsp:cNvPr id="0" name=""/>
        <dsp:cNvSpPr/>
      </dsp:nvSpPr>
      <dsp:spPr>
        <a:xfrm rot="5400000">
          <a:off x="952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1079499"/>
        <a:ext cx="274320" cy="266699"/>
      </dsp:txXfrm>
    </dsp:sp>
    <dsp:sp modelId="{BFBD83CE-AD3D-4B36-AFD4-F505FE96449E}">
      <dsp:nvSpPr>
        <dsp:cNvPr id="0" name=""/>
        <dsp:cNvSpPr/>
      </dsp:nvSpPr>
      <dsp:spPr>
        <a:xfrm>
          <a:off x="228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Modeling</a:t>
          </a:r>
          <a:endParaRPr lang="en-US" sz="2000" kern="1200" dirty="0"/>
        </a:p>
      </dsp:txBody>
      <dsp:txXfrm>
        <a:off x="258358" y="1553757"/>
        <a:ext cx="1769284" cy="956484"/>
      </dsp:txXfrm>
    </dsp:sp>
    <dsp:sp modelId="{30F2A522-5361-42FD-BDF3-9AAF9B6E48CD}">
      <dsp:nvSpPr>
        <dsp:cNvPr id="0" name=""/>
        <dsp:cNvSpPr/>
      </dsp:nvSpPr>
      <dsp:spPr>
        <a:xfrm rot="5400000">
          <a:off x="952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2603499"/>
        <a:ext cx="274320" cy="266700"/>
      </dsp:txXfrm>
    </dsp:sp>
    <dsp:sp modelId="{4DA5EE49-8168-4D22-9537-7BE4A3708548}">
      <dsp:nvSpPr>
        <dsp:cNvPr id="0" name=""/>
        <dsp:cNvSpPr/>
      </dsp:nvSpPr>
      <dsp:spPr>
        <a:xfrm>
          <a:off x="228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</a:t>
          </a:r>
          <a:r>
            <a:rPr lang="en-US" sz="2000" kern="1200" dirty="0" err="1" smtClean="0"/>
            <a:t>Realisation</a:t>
          </a:r>
          <a:r>
            <a:rPr lang="en-US" sz="2000" kern="1200" dirty="0" smtClean="0"/>
            <a:t> Report</a:t>
          </a:r>
          <a:endParaRPr lang="en-US" sz="2000" kern="1200" dirty="0"/>
        </a:p>
      </dsp:txBody>
      <dsp:txXfrm>
        <a:off x="258358" y="3077757"/>
        <a:ext cx="1769284" cy="95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307974" y="0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High-level System Design</a:t>
          </a:r>
          <a:endParaRPr lang="en-US" sz="1800" kern="1200" dirty="0"/>
        </a:p>
      </dsp:txBody>
      <dsp:txXfrm>
        <a:off x="337732" y="29758"/>
        <a:ext cx="1839133" cy="956484"/>
      </dsp:txXfrm>
    </dsp:sp>
    <dsp:sp modelId="{C5BE00BD-745C-43E7-912B-9157D7920E0A}">
      <dsp:nvSpPr>
        <dsp:cNvPr id="0" name=""/>
        <dsp:cNvSpPr/>
      </dsp:nvSpPr>
      <dsp:spPr>
        <a:xfrm rot="5400000">
          <a:off x="10668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20140" y="1079499"/>
        <a:ext cx="274320" cy="266699"/>
      </dsp:txXfrm>
    </dsp:sp>
    <dsp:sp modelId="{BFBD83CE-AD3D-4B36-AFD4-F505FE96449E}">
      <dsp:nvSpPr>
        <dsp:cNvPr id="0" name=""/>
        <dsp:cNvSpPr/>
      </dsp:nvSpPr>
      <dsp:spPr>
        <a:xfrm>
          <a:off x="307974" y="1523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Software Architecture</a:t>
          </a:r>
          <a:endParaRPr lang="en-US" sz="1800" kern="1200" dirty="0"/>
        </a:p>
      </dsp:txBody>
      <dsp:txXfrm>
        <a:off x="337732" y="1553757"/>
        <a:ext cx="1839133" cy="956484"/>
      </dsp:txXfrm>
    </dsp:sp>
    <dsp:sp modelId="{30F2A522-5361-42FD-BDF3-9AAF9B6E48CD}">
      <dsp:nvSpPr>
        <dsp:cNvPr id="0" name=""/>
        <dsp:cNvSpPr/>
      </dsp:nvSpPr>
      <dsp:spPr>
        <a:xfrm rot="5400000">
          <a:off x="1066799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20139" y="2603499"/>
        <a:ext cx="274320" cy="266700"/>
      </dsp:txXfrm>
    </dsp:sp>
    <dsp:sp modelId="{4DA5EE49-8168-4D22-9537-7BE4A3708548}">
      <dsp:nvSpPr>
        <dsp:cNvPr id="0" name=""/>
        <dsp:cNvSpPr/>
      </dsp:nvSpPr>
      <dsp:spPr>
        <a:xfrm>
          <a:off x="307974" y="3047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Transition Strategy from Analysis to Design</a:t>
          </a:r>
          <a:endParaRPr lang="en-US" sz="1800" kern="1200" dirty="0"/>
        </a:p>
      </dsp:txBody>
      <dsp:txXfrm>
        <a:off x="337732" y="3077757"/>
        <a:ext cx="1839133" cy="956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0" y="1984"/>
          <a:ext cx="2438400" cy="406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libri" pitchFamily="34" charset="0"/>
            </a:rPr>
            <a:t>Project Management</a:t>
          </a:r>
          <a:endParaRPr lang="en-US" sz="2900" kern="1200" dirty="0"/>
        </a:p>
      </dsp:txBody>
      <dsp:txXfrm>
        <a:off x="71418" y="73402"/>
        <a:ext cx="2295564" cy="3917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00" y="1273175"/>
            <a:ext cx="5867400" cy="1470025"/>
          </a:xfrm>
        </p:spPr>
        <p:txBody>
          <a:bodyPr/>
          <a:lstStyle/>
          <a:p>
            <a:r>
              <a:rPr lang="en-US" sz="3800" dirty="0" smtClean="0">
                <a:solidFill>
                  <a:schemeClr val="tx1"/>
                </a:solidFill>
              </a:rPr>
              <a:t>Volunteer Management System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b="1" dirty="0"/>
              <a:t>Presented by </a:t>
            </a:r>
            <a:r>
              <a:rPr lang="en-US" b="1" dirty="0" smtClean="0"/>
              <a:t>Team SE18-08S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Risk </a:t>
            </a:r>
            <a:r>
              <a:rPr lang="en-US" dirty="0"/>
              <a:t>–</a:t>
            </a:r>
            <a:r>
              <a:rPr lang="en-US" dirty="0" smtClean="0"/>
              <a:t> Risk Management Techniques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118765"/>
              </p:ext>
            </p:extLst>
          </p:nvPr>
        </p:nvGraphicFramePr>
        <p:xfrm>
          <a:off x="457199" y="1600199"/>
          <a:ext cx="8229601" cy="4868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341"/>
                <a:gridCol w="2674929"/>
                <a:gridCol w="1476887"/>
                <a:gridCol w="3722444"/>
              </a:tblGrid>
              <a:tr h="265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S/N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Item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Control Type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Specific Details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637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 Project management skills set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Localization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Insurance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Gain PM skills by on the job training                                                                                                                                                                                                                                                                Shadow a few people to work with common tasks and knowledge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3509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Team member may not be available during the project timeline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Insurance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Avoidance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Each key project role will have backup personnel 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Schedule carefully to anticipate all unavailability upfront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7018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Customer may lose commitment and availability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Avoidance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Transfer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Insurance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Look for alternative customer 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Appoint team member as putative customer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Strengthen and ensure customer commitment</a:t>
                      </a:r>
                      <a:br>
                        <a:rPr lang="en-GB" sz="1100">
                          <a:effectLst/>
                        </a:rPr>
                      </a:b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5264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Not domain expert and not much knowledge in Volunteer Management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Transfer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Localization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Assign team members to gain domain knowledge by attending similar voluntary activities</a:t>
                      </a:r>
                      <a:endParaRPr lang="en-US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Research and study similar Volunteer Management systems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72615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Not all team member have technical knowledge for:</a:t>
                      </a:r>
                      <a:endParaRPr lang="en-US" sz="1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Presentation Layer (YUI2, DWR)</a:t>
                      </a:r>
                      <a:endParaRPr lang="en-US" sz="12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Data Access Layer (Hibernate)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Localization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Insurance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Technical Architect to do training for team members to be familiar with the technology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GB" sz="1100" dirty="0">
                          <a:effectLst/>
                        </a:rPr>
                        <a:t>Do early prototype to study the technology upfront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6379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Not sure of the User Interface requirements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Localization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Minimization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Produce early prototype to gather UI requirements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Request customer to define thorough UI requirements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Update UI specs as and when requested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8773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Portability risk : system need to support multiple browsers, multiple platforms 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Risk Localization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Risk Minimization</a:t>
                      </a:r>
                      <a:endParaRPr lang="en-US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Do prototype to test the compatibility/portability against browsers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Perform research for each key components to ensure maximum compatibility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GB" sz="1100" dirty="0">
                          <a:effectLst/>
                        </a:rPr>
                        <a:t>Aim to at least support IE7+ (other browsers for later)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1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Strategies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"/>
            <a:ext cx="6619876" cy="37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Strategies – Management Strategies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3914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Active member involvement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Involve all team members by clear and thorough communication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Clearly </a:t>
            </a:r>
            <a:r>
              <a:rPr lang="en-US" dirty="0"/>
              <a:t>d</a:t>
            </a:r>
            <a:r>
              <a:rPr lang="en-US" dirty="0" smtClean="0"/>
              <a:t>efine roles and responsibilities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Assign tasks to staff by capability and experience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Active risk management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Anticipate risk early, accept and mitigate following the risk management techniques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Enforce tracking practices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Monthly progress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Strategies – Technical Strategies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Develop technical prototype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Explore uncertain technologies through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Gain technical knowledge through training</a:t>
            </a:r>
          </a:p>
        </p:txBody>
      </p:sp>
    </p:spTree>
    <p:extLst>
      <p:ext uri="{BB962C8B-B14F-4D97-AF65-F5344CB8AC3E}">
        <p14:creationId xmlns:p14="http://schemas.microsoft.com/office/powerpoint/2010/main" val="12875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5288"/>
            <a:ext cx="6850000" cy="385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303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Team structure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1" y="1676401"/>
          <a:ext cx="7238999" cy="391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60"/>
                <a:gridCol w="3870356"/>
                <a:gridCol w="2723583"/>
              </a:tblGrid>
              <a:tr h="49364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Phung Kim</a:t>
                      </a:r>
                      <a:r>
                        <a:rPr lang="en-US" baseline="0" dirty="0" smtClean="0"/>
                        <a:t> Cuong, 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Zaw</a:t>
                      </a:r>
                      <a:r>
                        <a:rPr lang="en-US" baseline="0" dirty="0" smtClean="0"/>
                        <a:t> Htet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</a:t>
                      </a:r>
                      <a:r>
                        <a:rPr lang="en-US" baseline="0" dirty="0" smtClean="0"/>
                        <a:t>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Thida Khin Myo Thaung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6383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Hnin Nu 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Feng 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Jiang Jifa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Liu Peishan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5943600"/>
            <a:ext cx="723900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Note: All team members will be programmer as well.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Milestones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619568"/>
              </p:ext>
            </p:extLst>
          </p:nvPr>
        </p:nvGraphicFramePr>
        <p:xfrm>
          <a:off x="457200" y="1524000"/>
          <a:ext cx="7391400" cy="507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209800"/>
                <a:gridCol w="2209800"/>
              </a:tblGrid>
              <a:tr h="413606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Approx. start date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Approx. end date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Project Plan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Quality Plan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URS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22 Jan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Functional Specs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4E7F4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07 Jul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High-level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DS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4E7F4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 Jul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 Aug 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Prototyping Study Report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4E7F4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detailed DS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02 Aug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13 Sep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System Code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14 Sep 2011 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26 Nov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Integrate System Code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14 Sep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26 Nov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Prepare test documentation &amp; perform testing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13 Aug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30 Dec 2011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Final Project report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20 Dec 2011 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07 Jan 2012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337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User Guide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20 Dec 2011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07 Jan 2012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Gantt Chart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8" y="1447800"/>
            <a:ext cx="8916322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Effort Estimation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9438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86400"/>
            <a:ext cx="80105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4419600" y="5691187"/>
            <a:ext cx="914400" cy="481013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229100" y="5626893"/>
            <a:ext cx="1104900" cy="392907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96200" cy="1295400"/>
          </a:xfrm>
        </p:spPr>
        <p:txBody>
          <a:bodyPr/>
          <a:lstStyle/>
          <a:p>
            <a:r>
              <a:rPr lang="en-US" dirty="0" smtClean="0"/>
              <a:t>Project Plan – Effort Calculation by FPC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700600"/>
              </p:ext>
            </p:extLst>
          </p:nvPr>
        </p:nvGraphicFramePr>
        <p:xfrm>
          <a:off x="439420" y="1905000"/>
          <a:ext cx="5808980" cy="1748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8960"/>
                <a:gridCol w="1020445"/>
                <a:gridCol w="1169670"/>
                <a:gridCol w="813435"/>
                <a:gridCol w="966470"/>
              </a:tblGrid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ITEM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LOW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AVERAGE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External Input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27x3=81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2x4=8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0x6=0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89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External Output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3x4=12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0x5=0</a:t>
                      </a:r>
                      <a:endParaRPr lang="en-US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0x7=0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Internal File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13x7=91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0x10=0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0x15=0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91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Interface File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0x5=0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0x7=0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0x10=0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External Inquiry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6x3=18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0x4=0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0x6=0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804">
                <a:tc gridSpan="4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</a:rPr>
                        <a:t>Unadjusted Function Points</a:t>
                      </a:r>
                      <a:endParaRPr lang="en-US" sz="12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210</a:t>
                      </a:r>
                      <a:endParaRPr lang="en-US" sz="12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1524000"/>
            <a:ext cx="609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 smtClean="0"/>
              <a:t>Unadjusted </a:t>
            </a:r>
            <a:r>
              <a:rPr lang="en-GB" sz="1600" b="1" dirty="0"/>
              <a:t>Function Point Count Summary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56399"/>
              </p:ext>
            </p:extLst>
          </p:nvPr>
        </p:nvGraphicFramePr>
        <p:xfrm>
          <a:off x="457200" y="6172200"/>
          <a:ext cx="5943600" cy="425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99226"/>
                <a:gridCol w="1544374"/>
              </a:tblGrid>
              <a:tr h="2117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</a:rPr>
                        <a:t>Adjusted Factor = 0.65 + 0.01 * 23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</a:rPr>
                        <a:t>0.88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7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Adjusted FPC = Unadjusted FPC * Adjusted Factor</a:t>
                      </a:r>
                      <a:endParaRPr lang="en-US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184.8</a:t>
                      </a:r>
                      <a:endParaRPr lang="en-US" sz="11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58588"/>
            <a:ext cx="6717571" cy="180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1000" y="5715000"/>
            <a:ext cx="609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 smtClean="0"/>
              <a:t>Adjusted </a:t>
            </a:r>
            <a:r>
              <a:rPr lang="en-GB" sz="1600" b="1" dirty="0"/>
              <a:t>Function Point Count Summary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48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Overview of Requirements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Project </a:t>
            </a:r>
            <a:r>
              <a:rPr lang="en-US" dirty="0" smtClean="0"/>
              <a:t>Risks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Strategies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Management Challenges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Transition to Next Stage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Effort estimation by COSTAR 7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91891"/>
              </p:ext>
            </p:extLst>
          </p:nvPr>
        </p:nvGraphicFramePr>
        <p:xfrm>
          <a:off x="609600" y="1600200"/>
          <a:ext cx="7467600" cy="3475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3248"/>
                <a:gridCol w="3464352"/>
              </a:tblGrid>
              <a:tr h="3129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Programming language</a:t>
                      </a:r>
                      <a:endParaRPr lang="en-US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Java</a:t>
                      </a:r>
                      <a:endParaRPr lang="en-US" sz="14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07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Translation factor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29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08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Lines of Code = Translation factor * FPC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= 29 * </a:t>
                      </a:r>
                      <a:r>
                        <a:rPr lang="en-GB" sz="1400" dirty="0" smtClean="0">
                          <a:effectLst/>
                        </a:rPr>
                        <a:t>184.8 </a:t>
                      </a:r>
                      <a:r>
                        <a:rPr lang="en-GB" sz="1400" dirty="0">
                          <a:effectLst/>
                        </a:rPr>
                        <a:t>* (1 + Breakage)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= 29 * </a:t>
                      </a:r>
                      <a:r>
                        <a:rPr lang="en-GB" sz="1400" dirty="0" smtClean="0">
                          <a:effectLst/>
                        </a:rPr>
                        <a:t>184.8</a:t>
                      </a:r>
                      <a:r>
                        <a:rPr lang="en-GB" sz="1400" dirty="0">
                          <a:effectLst/>
                        </a:rPr>
                        <a:t/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/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Note: 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(i) % Breakage = 0 ( It is assumed that requirement will not change)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(ii) The system will not reuse any existing software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5359 </a:t>
                      </a:r>
                      <a:r>
                        <a:rPr lang="en-GB" sz="1400" dirty="0">
                          <a:effectLst/>
                        </a:rPr>
                        <a:t>SLOC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86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Development Effort =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20.3 man-months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4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Schedule =</a:t>
                      </a:r>
                      <a:endParaRPr lang="en-US" sz="14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11.0 months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5334000"/>
            <a:ext cx="739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 smtClean="0"/>
              <a:t>Refer to Appendix A for more details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6640089" cy="374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51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375694"/>
                <a:gridCol w="986506"/>
                <a:gridCol w="914400"/>
                <a:gridCol w="914400"/>
                <a:gridCol w="914400"/>
                <a:gridCol w="762000"/>
                <a:gridCol w="685800"/>
                <a:gridCol w="685800"/>
                <a:gridCol w="914400"/>
              </a:tblGrid>
              <a:tr h="4294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Task 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Comments</a:t>
                      </a:r>
                      <a:endParaRPr lang="en-US" sz="1100" dirty="0"/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Project</a:t>
                      </a:r>
                      <a:r>
                        <a:rPr lang="en-US" sz="1000" b="1" baseline="0" dirty="0" smtClean="0"/>
                        <a:t> Planning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Produce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Project Plan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gathering issues.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8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Quality Plan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05 Apr 2011</a:t>
                      </a:r>
                      <a:endParaRPr lang="en-US" sz="1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changes based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Audit Meeting feedback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 First Audit &amp; Presentation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03 Apr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 Analysis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53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User Requirements Specifications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22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Functional Specifications : UCMS and UCRR (Analysis)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07 Jul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Prototyping Study Report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17.5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Challenges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6759830" cy="380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Challenges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1911"/>
              </p:ext>
            </p:extLst>
          </p:nvPr>
        </p:nvGraphicFramePr>
        <p:xfrm>
          <a:off x="337820" y="1524000"/>
          <a:ext cx="8196580" cy="526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438400"/>
                <a:gridCol w="3319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</a:t>
                      </a:r>
                      <a:r>
                        <a:rPr lang="en-US" baseline="0" smtClean="0"/>
                        <a:t>meeting time</a:t>
                      </a:r>
                      <a:endParaRPr lang="en-US" dirty="0"/>
                    </a:p>
                  </a:txBody>
                  <a:tcPr/>
                </a:tc>
              </a:tr>
              <a:tr h="1929198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Gathering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only wants</a:t>
                      </a:r>
                      <a:r>
                        <a:rPr lang="en-US" baseline="0" dirty="0" smtClean="0"/>
                        <a:t> a small set of requirements.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Seek lecturers advice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Propose</a:t>
                      </a:r>
                      <a:r>
                        <a:rPr lang="en-US" baseline="0" dirty="0" smtClean="0"/>
                        <a:t>d merging of </a:t>
                      </a:r>
                      <a:r>
                        <a:rPr lang="en-US" baseline="0" dirty="0" smtClean="0"/>
                        <a:t>requirements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Appoint team members as putative end users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Look for alternative customer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able</a:t>
                      </a:r>
                      <a:r>
                        <a:rPr lang="en-US" baseline="0" dirty="0" smtClean="0"/>
                        <a:t> to meet deadline on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log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hold meetings to track status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Quality</a:t>
                      </a:r>
                      <a:r>
                        <a:rPr lang="en-US" baseline="0" dirty="0" smtClean="0"/>
                        <a:t>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Deliverables not up to standard.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Perform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Conduct</a:t>
                      </a:r>
                      <a:r>
                        <a:rPr lang="en-US" baseline="0" dirty="0" smtClean="0"/>
                        <a:t> briefing and demo on required items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6812977" cy="381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–Architecture Overview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400800" cy="452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 –Architecture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8137"/>
            <a:ext cx="7391400" cy="4411663"/>
          </a:xfrm>
        </p:spPr>
        <p:txBody>
          <a:bodyPr/>
          <a:lstStyle/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Apache 2.2</a:t>
            </a:r>
          </a:p>
          <a:p>
            <a:pPr lvl="1"/>
            <a:r>
              <a:rPr lang="en-US" dirty="0"/>
              <a:t>Apache Load Balancer (JK module)</a:t>
            </a:r>
          </a:p>
          <a:p>
            <a:r>
              <a:rPr lang="en-US" dirty="0"/>
              <a:t>Application Server</a:t>
            </a:r>
          </a:p>
          <a:p>
            <a:pPr lvl="1"/>
            <a:r>
              <a:rPr lang="en-US" dirty="0"/>
              <a:t>Tomcat 6.0</a:t>
            </a:r>
          </a:p>
          <a:p>
            <a:r>
              <a:rPr lang="en-US" dirty="0"/>
              <a:t>Database Server (RDBMS)</a:t>
            </a:r>
          </a:p>
          <a:p>
            <a:pPr lvl="1"/>
            <a:r>
              <a:rPr lang="en-US" dirty="0"/>
              <a:t>Microsoft SQL Server 2008</a:t>
            </a:r>
          </a:p>
          <a:p>
            <a:r>
              <a:rPr lang="en-US" dirty="0"/>
              <a:t>Mail Server</a:t>
            </a:r>
          </a:p>
          <a:p>
            <a:pPr lvl="1"/>
            <a:r>
              <a:rPr lang="en-US" dirty="0"/>
              <a:t>POP Mail server (</a:t>
            </a:r>
            <a:r>
              <a:rPr lang="en-US" dirty="0" err="1"/>
              <a:t>eg</a:t>
            </a:r>
            <a:r>
              <a:rPr lang="en-US" dirty="0"/>
              <a:t>. Gmail)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5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 Framework Overview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441" y="2057400"/>
            <a:ext cx="836955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 Overview of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8427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"/>
            <a:ext cx="5670662" cy="376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6460064" cy="363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 – Where are we now?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1"/>
            <a:ext cx="7391400" cy="121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Project Planning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Analysis and Design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838200" y="2590800"/>
          <a:ext cx="228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/>
        </p:nvGraphicFramePr>
        <p:xfrm>
          <a:off x="3048000" y="2590800"/>
          <a:ext cx="251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715000" y="2590800"/>
          <a:ext cx="243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 – What do we plan to do?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" y="1600200"/>
          <a:ext cx="8196580" cy="5072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2067962"/>
                <a:gridCol w="3429000"/>
                <a:gridCol w="2176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In-Charge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User interface prototyping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Technical </a:t>
                      </a:r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Feng Yan,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Jifa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 case model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level software architecture design document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Zaw</a:t>
                      </a:r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86000"/>
            <a:ext cx="3352800" cy="27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</a:t>
            </a:r>
            <a:r>
              <a:rPr lang="en-US" dirty="0" err="1" smtClean="0"/>
              <a:t>Organisation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Objective of Non-Government </a:t>
            </a:r>
            <a:r>
              <a:rPr lang="en-US" dirty="0" err="1" smtClean="0"/>
              <a:t>Organisation</a:t>
            </a:r>
            <a:r>
              <a:rPr lang="en-US" dirty="0" smtClean="0"/>
              <a:t> (NGO) – Eliminate poverty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Has grown tremendous over the years which attracts more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need to coordinate and manage the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Manual handling of paperwork and volunteers requires lots of work and limits the efficiency of the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257800"/>
            <a:ext cx="209973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System Objective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To provide </a:t>
            </a:r>
            <a:r>
              <a:rPr lang="en-US" sz="2800" dirty="0" smtClean="0"/>
              <a:t>an integrated system with the aim of addressing the problems of volunteer communication, documentation, recruitment and retention.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430440" cy="251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59436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3000" y="1524000"/>
          <a:ext cx="73914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"/>
            <a:ext cx="6791326" cy="382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91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Risks – </a:t>
            </a:r>
            <a:r>
              <a:rPr lang="en-US" dirty="0" smtClean="0"/>
              <a:t>Prioritized list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460819"/>
              </p:ext>
            </p:extLst>
          </p:nvPr>
        </p:nvGraphicFramePr>
        <p:xfrm>
          <a:off x="228601" y="1676400"/>
          <a:ext cx="4038600" cy="4028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693"/>
                <a:gridCol w="2265106"/>
                <a:gridCol w="685800"/>
                <a:gridCol w="762001"/>
              </a:tblGrid>
              <a:tr h="2674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#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Risk Item</a:t>
                      </a:r>
                      <a:endParaRPr lang="en-US" sz="9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Impact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Likelihood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</a:tr>
              <a:tr h="48618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1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 Project management skills set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</a:tr>
              <a:tr h="401177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2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Team member may not be available during the project timeline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</a:tr>
              <a:tr h="267452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3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Customer may lose commitment and availability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</a:tr>
              <a:tr h="401177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4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Not domain expert and not much knowledge in Volunteer Management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</a:tr>
              <a:tr h="861789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5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Not all team member have technical knowledge for:</a:t>
                      </a:r>
                      <a:endParaRPr lang="en-US" sz="11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Presentation Layer (YUI2, DWR)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Char char="-"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Data Access Layer (Hibernate)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None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200" dirty="0" smtClean="0">
                          <a:effectLst/>
                          <a:latin typeface="+mj-lt"/>
                          <a:ea typeface="Times New Roman"/>
                        </a:rPr>
                        <a:t>4</a:t>
                      </a:r>
                      <a:endParaRPr lang="en-US" sz="12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/>
                        <a:buNone/>
                        <a:tabLst>
                          <a:tab pos="1143000" algn="l"/>
                          <a:tab pos="457200" algn="l"/>
                        </a:tabLst>
                      </a:pPr>
                      <a:r>
                        <a:rPr lang="en-US" sz="1200" dirty="0" smtClean="0">
                          <a:effectLst/>
                          <a:latin typeface="+mj-lt"/>
                          <a:ea typeface="Times New Roman"/>
                        </a:rPr>
                        <a:t>3</a:t>
                      </a:r>
                      <a:endParaRPr lang="en-US" sz="12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</a:tr>
              <a:tr h="48618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6 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Not sure of the User Interface requirements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/>
                </a:tc>
              </a:tr>
              <a:tr h="486184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000" dirty="0" smtClean="0">
                          <a:effectLst/>
                        </a:rPr>
                        <a:t>7</a:t>
                      </a: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Portability risk : system need to support multiple browsers, multiple platforms </a:t>
                      </a:r>
                      <a:endParaRPr lang="en-US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59840" marR="59840" marT="0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4081526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415</TotalTime>
  <Words>1339</Words>
  <Application>Microsoft Office PowerPoint</Application>
  <PresentationFormat>On-screen Show (4:3)</PresentationFormat>
  <Paragraphs>405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Sales training presentation</vt:lpstr>
      <vt:lpstr>Volunteer Management System</vt:lpstr>
      <vt:lpstr>Content</vt:lpstr>
      <vt:lpstr>Introduction</vt:lpstr>
      <vt:lpstr>Introduction – Organisation Background</vt:lpstr>
      <vt:lpstr>Introduction – System Objective</vt:lpstr>
      <vt:lpstr>Overview Of Requirements</vt:lpstr>
      <vt:lpstr>Overview of Requirements</vt:lpstr>
      <vt:lpstr>Project Risks</vt:lpstr>
      <vt:lpstr>Project Risks – Prioritized list</vt:lpstr>
      <vt:lpstr>Project Risk – Risk Management Techniques</vt:lpstr>
      <vt:lpstr>Project Strategies</vt:lpstr>
      <vt:lpstr>Project Strategies – Management Strategies</vt:lpstr>
      <vt:lpstr>Project Strategies – Technical Strategies</vt:lpstr>
      <vt:lpstr>Project Plan</vt:lpstr>
      <vt:lpstr>Project Plan – Team structure</vt:lpstr>
      <vt:lpstr>Project Plan – Milestones</vt:lpstr>
      <vt:lpstr>Project Plan – Gantt Chart</vt:lpstr>
      <vt:lpstr>Project Plan – Effort Estimation</vt:lpstr>
      <vt:lpstr>Project Plan – Effort Calculation by FPC</vt:lpstr>
      <vt:lpstr>Project Plan – Effort estimation by COSTAR 7</vt:lpstr>
      <vt:lpstr>PROJECT Progress</vt:lpstr>
      <vt:lpstr>Project Progress</vt:lpstr>
      <vt:lpstr>Management Challenges</vt:lpstr>
      <vt:lpstr>Management Challenges</vt:lpstr>
      <vt:lpstr>High Level Architecture</vt:lpstr>
      <vt:lpstr>High Level Architecture –Architecture Overview</vt:lpstr>
      <vt:lpstr>High Level Architecture –Architecture Overview</vt:lpstr>
      <vt:lpstr>High Level Architecture – Framework Overview</vt:lpstr>
      <vt:lpstr>High Level Architecture – Overview of Components</vt:lpstr>
      <vt:lpstr>Transition to Next Stage</vt:lpstr>
      <vt:lpstr>Transition to Next Stage – Where are we now?</vt:lpstr>
      <vt:lpstr>Transition to Next Stage – What do we plan to do?</vt:lpstr>
      <vt:lpstr>Question &amp; Answer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creator>angdao</dc:creator>
  <cp:lastModifiedBy>Dio Phung</cp:lastModifiedBy>
  <cp:revision>132</cp:revision>
  <dcterms:created xsi:type="dcterms:W3CDTF">2011-04-07T11:45:24Z</dcterms:created>
  <dcterms:modified xsi:type="dcterms:W3CDTF">2011-04-09T07:45:15Z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