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72" r:id="rId4"/>
    <p:sldId id="271" r:id="rId5"/>
    <p:sldId id="273" r:id="rId6"/>
    <p:sldId id="257" r:id="rId7"/>
    <p:sldId id="300" r:id="rId8"/>
    <p:sldId id="269" r:id="rId9"/>
    <p:sldId id="279" r:id="rId10"/>
    <p:sldId id="265" r:id="rId11"/>
    <p:sldId id="292" r:id="rId12"/>
    <p:sldId id="285" r:id="rId13"/>
    <p:sldId id="286" r:id="rId14"/>
    <p:sldId id="293" r:id="rId15"/>
    <p:sldId id="301" r:id="rId16"/>
    <p:sldId id="274" r:id="rId17"/>
    <p:sldId id="284" r:id="rId18"/>
    <p:sldId id="283" r:id="rId19"/>
    <p:sldId id="298" r:id="rId20"/>
    <p:sldId id="275" r:id="rId21"/>
    <p:sldId id="261" r:id="rId22"/>
    <p:sldId id="278" r:id="rId23"/>
    <p:sldId id="262" r:id="rId24"/>
    <p:sldId id="281" r:id="rId25"/>
    <p:sldId id="259" r:id="rId26"/>
    <p:sldId id="282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 varScale="1">
        <p:scale>
          <a:sx n="87" d="100"/>
          <a:sy n="87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96950" y="129911"/>
        <a:ext cx="5119220" cy="50612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96950" y="991751"/>
        <a:ext cx="5119220" cy="50612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96950" y="1853591"/>
        <a:ext cx="5119220" cy="50612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96950" y="2715431"/>
        <a:ext cx="5119220" cy="50612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96950" y="3577271"/>
        <a:ext cx="51192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Prototyping</a:t>
          </a:r>
          <a:endParaRPr lang="en-US" sz="19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Case Modeling</a:t>
          </a:r>
          <a:endParaRPr lang="en-US" sz="19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Case </a:t>
          </a:r>
          <a:r>
            <a:rPr lang="en-US" sz="1900" kern="1200" dirty="0" err="1" smtClean="0"/>
            <a:t>Realisation</a:t>
          </a:r>
          <a:r>
            <a:rPr lang="en-US" sz="1900" kern="1200" dirty="0" smtClean="0"/>
            <a:t> Report</a:t>
          </a:r>
          <a:endParaRPr lang="en-US" sz="19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Team SE18-08S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918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Technical Prototype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Interface Prototype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67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 smtClean="0"/>
              <a:t>Strategy – 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 Case Modeling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Software Architecture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Demonstration of Prototype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Strategy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Progress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Management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86493"/>
              </p:ext>
            </p:extLst>
          </p:nvPr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Strategies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Recap of </a:t>
            </a:r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 – Overview of Use Cases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Non-Government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 – Analysis of Use Case 1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Non-Government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228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Analysis of Use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460</TotalTime>
  <Words>796</Words>
  <Application>Microsoft Macintosh PowerPoint</Application>
  <PresentationFormat>On-screen Show (4:3)</PresentationFormat>
  <Paragraphs>234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Sales training presentation</vt:lpstr>
      <vt:lpstr>Volunteer Management System</vt:lpstr>
      <vt:lpstr>Content</vt:lpstr>
      <vt:lpstr>Introduction</vt:lpstr>
      <vt:lpstr>Introduction – Recap of Requirements</vt:lpstr>
      <vt:lpstr>Use Case Modeling</vt:lpstr>
      <vt:lpstr>Use Case Modeling – Overview of Use Cases</vt:lpstr>
      <vt:lpstr>Use Case Modeling – Analysis of Use Case 1</vt:lpstr>
      <vt:lpstr>Use Case Modeling – Analysis of Use Case 2</vt:lpstr>
      <vt:lpstr>Software Architecture</vt:lpstr>
      <vt:lpstr>High Level Architecture –Architecture Overview</vt:lpstr>
      <vt:lpstr>High Level Architecture –Architecture Overview</vt:lpstr>
      <vt:lpstr>High Level Architecture – Framework Overview</vt:lpstr>
      <vt:lpstr>High Level Architecture – Overview of Components</vt:lpstr>
      <vt:lpstr>Demonstration of Prototype</vt:lpstr>
      <vt:lpstr>Demonstration of Prototype</vt:lpstr>
      <vt:lpstr>Transition Strategy</vt:lpstr>
      <vt:lpstr>Transition Strategy – Analysis to Design</vt:lpstr>
      <vt:lpstr>Transition Strategy – Analysis to Design</vt:lpstr>
      <vt:lpstr>Transition Strategy</vt:lpstr>
      <vt:lpstr>PROJECT Progress</vt:lpstr>
      <vt:lpstr>Project Progress</vt:lpstr>
      <vt:lpstr>Management Problems</vt:lpstr>
      <vt:lpstr>Management Problems</vt:lpstr>
      <vt:lpstr>Challenges</vt:lpstr>
      <vt:lpstr>Challenges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angdao User</cp:lastModifiedBy>
  <cp:revision>148</cp:revision>
  <dcterms:created xsi:type="dcterms:W3CDTF">2011-04-07T11:45:24Z</dcterms:created>
  <dcterms:modified xsi:type="dcterms:W3CDTF">2011-07-17T07:07:28Z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