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2"/>
  </p:notesMasterIdLst>
  <p:handoutMasterIdLst>
    <p:handoutMasterId r:id="rId33"/>
  </p:handoutMasterIdLst>
  <p:sldIdLst>
    <p:sldId id="256" r:id="rId2"/>
    <p:sldId id="304" r:id="rId3"/>
    <p:sldId id="271" r:id="rId4"/>
    <p:sldId id="303" r:id="rId5"/>
    <p:sldId id="257" r:id="rId6"/>
    <p:sldId id="302" r:id="rId7"/>
    <p:sldId id="323" r:id="rId8"/>
    <p:sldId id="324" r:id="rId9"/>
    <p:sldId id="312" r:id="rId10"/>
    <p:sldId id="313" r:id="rId11"/>
    <p:sldId id="327" r:id="rId12"/>
    <p:sldId id="328" r:id="rId13"/>
    <p:sldId id="305" r:id="rId14"/>
    <p:sldId id="265" r:id="rId15"/>
    <p:sldId id="326" r:id="rId16"/>
    <p:sldId id="325" r:id="rId17"/>
    <p:sldId id="317" r:id="rId18"/>
    <p:sldId id="318" r:id="rId19"/>
    <p:sldId id="319" r:id="rId20"/>
    <p:sldId id="307" r:id="rId21"/>
    <p:sldId id="284" r:id="rId22"/>
    <p:sldId id="283" r:id="rId23"/>
    <p:sldId id="308" r:id="rId24"/>
    <p:sldId id="261" r:id="rId25"/>
    <p:sldId id="309" r:id="rId26"/>
    <p:sldId id="322" r:id="rId27"/>
    <p:sldId id="320" r:id="rId28"/>
    <p:sldId id="262" r:id="rId29"/>
    <p:sldId id="311" r:id="rId30"/>
    <p:sldId id="282" r:id="rId3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da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3B99F"/>
    <a:srgbClr val="66FF99"/>
    <a:srgbClr val="C4E7F4"/>
    <a:srgbClr val="893611"/>
    <a:srgbClr val="A44114"/>
    <a:srgbClr val="B94917"/>
    <a:srgbClr val="000066"/>
    <a:srgbClr val="00002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66" autoAdjust="0"/>
    <p:restoredTop sz="97155" autoAdjust="0"/>
  </p:normalViewPr>
  <p:slideViewPr>
    <p:cSldViewPr>
      <p:cViewPr>
        <p:scale>
          <a:sx n="100" d="100"/>
          <a:sy n="100" d="100"/>
        </p:scale>
        <p:origin x="-300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F78ED-E9D5-44E4-97D4-B3FEFD902986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5613C5-7A76-4AA0-92F0-EEDD9B446661}">
      <dgm:prSet phldrT="[Text]" custT="1"/>
      <dgm:spPr/>
      <dgm:t>
        <a:bodyPr/>
        <a:lstStyle/>
        <a:p>
          <a:r>
            <a:rPr lang="en-US" sz="1600" b="1" cap="none" spc="0" smtClean="0">
              <a:ln/>
              <a:effectLst/>
            </a:rPr>
            <a:t>Volunteer Management</a:t>
          </a:r>
          <a:endParaRPr lang="en-US" sz="1600" b="1" cap="none" spc="0" dirty="0" smtClean="0">
            <a:ln/>
            <a:effectLst/>
          </a:endParaRPr>
        </a:p>
      </dgm:t>
    </dgm:pt>
    <dgm:pt modelId="{A964CD41-1FAB-4DC7-BFB1-8EFFD3ADEC73}" type="parTrans" cxnId="{41B59570-FE80-4E7F-9E79-0C4F1EE64B49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6C21FB75-BC17-41CC-880D-0FB92EFFD8D8}" type="sibTrans" cxnId="{41B59570-FE80-4E7F-9E79-0C4F1EE64B49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68CDD154-F438-49AE-AED8-77DB9EC9D634}">
      <dgm:prSet phldrT="[Text]" custT="1"/>
      <dgm:spPr/>
      <dgm:t>
        <a:bodyPr/>
        <a:lstStyle/>
        <a:p>
          <a:r>
            <a:rPr lang="en-US" sz="1600" b="1" cap="none" spc="0" dirty="0" smtClean="0">
              <a:ln/>
              <a:effectLst/>
            </a:rPr>
            <a:t>Staff Management</a:t>
          </a:r>
          <a:endParaRPr lang="en-US" sz="1600" b="1" cap="none" spc="0" dirty="0">
            <a:ln/>
            <a:effectLst/>
          </a:endParaRPr>
        </a:p>
      </dgm:t>
    </dgm:pt>
    <dgm:pt modelId="{80147D89-2F73-4A3C-8D2E-F94C278F0084}" type="parTrans" cxnId="{C99778AD-4EA2-413E-988E-63DB77468AE8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8E8D4616-98CD-450E-B33D-2C9FC2B13B55}" type="sibTrans" cxnId="{C99778AD-4EA2-413E-988E-63DB77468AE8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89B52B6D-D82C-42B0-BE38-A3B3D68F9C27}">
      <dgm:prSet phldrT="[Text]" custT="1"/>
      <dgm:spPr/>
      <dgm:t>
        <a:bodyPr/>
        <a:lstStyle/>
        <a:p>
          <a:r>
            <a:rPr lang="en-US" sz="1600" b="1" cap="none" spc="0" dirty="0" smtClean="0">
              <a:ln/>
              <a:effectLst/>
            </a:rPr>
            <a:t>Project Management</a:t>
          </a:r>
          <a:endParaRPr lang="en-US" sz="1600" b="1" cap="none" spc="0" dirty="0">
            <a:ln/>
            <a:effectLst/>
          </a:endParaRPr>
        </a:p>
      </dgm:t>
    </dgm:pt>
    <dgm:pt modelId="{A5642D67-0660-487A-A1E2-D092914AC2EB}" type="parTrans" cxnId="{04B3E604-C413-457E-B68C-5144C6DC9915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86F3C531-528D-49DB-9EB7-8C6D718BDBE9}" type="sibTrans" cxnId="{04B3E604-C413-457E-B68C-5144C6DC9915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4209E399-DA0C-42D5-962A-8276C02AA8EC}">
      <dgm:prSet phldrT="[Text]" custT="1"/>
      <dgm:spPr/>
      <dgm:t>
        <a:bodyPr/>
        <a:lstStyle/>
        <a:p>
          <a:r>
            <a:rPr lang="en-US" sz="1600" b="1" cap="none" spc="0" dirty="0" smtClean="0">
              <a:ln/>
              <a:effectLst/>
            </a:rPr>
            <a:t>Itinerary Management</a:t>
          </a:r>
          <a:endParaRPr lang="en-US" sz="1600" b="1" cap="none" spc="0" dirty="0">
            <a:ln/>
            <a:effectLst/>
          </a:endParaRPr>
        </a:p>
      </dgm:t>
    </dgm:pt>
    <dgm:pt modelId="{7ED4465C-CF67-468F-ABD7-F54F46BB659F}" type="parTrans" cxnId="{FDB03FEE-AFCB-4EB7-9D72-88B81A1DCBC1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F7F538C6-58F2-4EB2-9D5A-112410F40135}" type="sibTrans" cxnId="{FDB03FEE-AFCB-4EB7-9D72-88B81A1DCBC1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BF9A83B9-8111-4B78-8600-312D1688C140}">
      <dgm:prSet phldrT="[Text]" custT="1"/>
      <dgm:spPr/>
      <dgm:t>
        <a:bodyPr/>
        <a:lstStyle/>
        <a:p>
          <a:r>
            <a:rPr lang="en-US" sz="1600" b="1" cap="none" spc="0" dirty="0" smtClean="0">
              <a:ln/>
              <a:effectLst/>
            </a:rPr>
            <a:t>Administration</a:t>
          </a:r>
          <a:endParaRPr lang="en-US" sz="1600" b="1" cap="none" spc="0" dirty="0">
            <a:ln/>
            <a:effectLst/>
          </a:endParaRPr>
        </a:p>
      </dgm:t>
    </dgm:pt>
    <dgm:pt modelId="{8FA8D553-4648-4D63-9876-6E7449F8F18A}" type="parTrans" cxnId="{CB57BA4F-ABA8-48A9-9D26-B1279D4664BC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9D0571FA-F277-43A1-BCD9-ED2072122346}" type="sibTrans" cxnId="{CB57BA4F-ABA8-48A9-9D26-B1279D4664BC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DD69F0F8-C7C4-4EF4-8C1C-51E0155113CE}" type="pres">
      <dgm:prSet presAssocID="{EF1F78ED-E9D5-44E4-97D4-B3FEFD90298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C9D863-F73C-450B-9D85-60B005DA622F}" type="pres">
      <dgm:prSet presAssocID="{885613C5-7A76-4AA0-92F0-EEDD9B446661}" presName="parentLin" presStyleCnt="0"/>
      <dgm:spPr/>
      <dgm:t>
        <a:bodyPr/>
        <a:lstStyle/>
        <a:p>
          <a:endParaRPr lang="en-US"/>
        </a:p>
      </dgm:t>
    </dgm:pt>
    <dgm:pt modelId="{81666E97-5860-45F1-88A5-99FAA589A582}" type="pres">
      <dgm:prSet presAssocID="{885613C5-7A76-4AA0-92F0-EEDD9B446661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E1A9A929-FEE8-4155-9F48-FAC5EE533310}" type="pres">
      <dgm:prSet presAssocID="{885613C5-7A76-4AA0-92F0-EEDD9B44666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B0920-15E2-4004-802C-40F44EE50B32}" type="pres">
      <dgm:prSet presAssocID="{885613C5-7A76-4AA0-92F0-EEDD9B446661}" presName="negativeSpace" presStyleCnt="0"/>
      <dgm:spPr/>
      <dgm:t>
        <a:bodyPr/>
        <a:lstStyle/>
        <a:p>
          <a:endParaRPr lang="en-US"/>
        </a:p>
      </dgm:t>
    </dgm:pt>
    <dgm:pt modelId="{BDDB4458-80D3-44D0-B84B-56AD138986B6}" type="pres">
      <dgm:prSet presAssocID="{885613C5-7A76-4AA0-92F0-EEDD9B446661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BED80-C124-45E1-8334-14F6E2349726}" type="pres">
      <dgm:prSet presAssocID="{6C21FB75-BC17-41CC-880D-0FB92EFFD8D8}" presName="spaceBetweenRectangles" presStyleCnt="0"/>
      <dgm:spPr/>
      <dgm:t>
        <a:bodyPr/>
        <a:lstStyle/>
        <a:p>
          <a:endParaRPr lang="en-US"/>
        </a:p>
      </dgm:t>
    </dgm:pt>
    <dgm:pt modelId="{55369A39-AAEC-465F-9413-7014ACD7EBA2}" type="pres">
      <dgm:prSet presAssocID="{68CDD154-F438-49AE-AED8-77DB9EC9D634}" presName="parentLin" presStyleCnt="0"/>
      <dgm:spPr/>
      <dgm:t>
        <a:bodyPr/>
        <a:lstStyle/>
        <a:p>
          <a:endParaRPr lang="en-US"/>
        </a:p>
      </dgm:t>
    </dgm:pt>
    <dgm:pt modelId="{21C03DFF-8234-4BBD-95B9-2622D999B6CC}" type="pres">
      <dgm:prSet presAssocID="{68CDD154-F438-49AE-AED8-77DB9EC9D634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66C22AF7-7E37-41D2-944C-F904CFD2965B}" type="pres">
      <dgm:prSet presAssocID="{68CDD154-F438-49AE-AED8-77DB9EC9D63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D8DE2-402D-435C-802A-B654C27DCCEC}" type="pres">
      <dgm:prSet presAssocID="{68CDD154-F438-49AE-AED8-77DB9EC9D634}" presName="negativeSpace" presStyleCnt="0"/>
      <dgm:spPr/>
      <dgm:t>
        <a:bodyPr/>
        <a:lstStyle/>
        <a:p>
          <a:endParaRPr lang="en-US"/>
        </a:p>
      </dgm:t>
    </dgm:pt>
    <dgm:pt modelId="{F6B0ED51-C4BD-4727-BD27-53060818C439}" type="pres">
      <dgm:prSet presAssocID="{68CDD154-F438-49AE-AED8-77DB9EC9D634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E8308-C920-46C3-A438-4529411307A8}" type="pres">
      <dgm:prSet presAssocID="{8E8D4616-98CD-450E-B33D-2C9FC2B13B55}" presName="spaceBetweenRectangles" presStyleCnt="0"/>
      <dgm:spPr/>
      <dgm:t>
        <a:bodyPr/>
        <a:lstStyle/>
        <a:p>
          <a:endParaRPr lang="en-US"/>
        </a:p>
      </dgm:t>
    </dgm:pt>
    <dgm:pt modelId="{0D06F5E2-48C8-4660-800A-8A1356970832}" type="pres">
      <dgm:prSet presAssocID="{89B52B6D-D82C-42B0-BE38-A3B3D68F9C27}" presName="parentLin" presStyleCnt="0"/>
      <dgm:spPr/>
      <dgm:t>
        <a:bodyPr/>
        <a:lstStyle/>
        <a:p>
          <a:endParaRPr lang="en-US"/>
        </a:p>
      </dgm:t>
    </dgm:pt>
    <dgm:pt modelId="{0BB3654B-9C6D-4A61-87CC-E802B5686BC1}" type="pres">
      <dgm:prSet presAssocID="{89B52B6D-D82C-42B0-BE38-A3B3D68F9C27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FB899ED4-0995-40A2-A345-468203D60C81}" type="pres">
      <dgm:prSet presAssocID="{89B52B6D-D82C-42B0-BE38-A3B3D68F9C2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AE5E0-B723-46BA-9B8A-7BDE27FDAC96}" type="pres">
      <dgm:prSet presAssocID="{89B52B6D-D82C-42B0-BE38-A3B3D68F9C27}" presName="negativeSpace" presStyleCnt="0"/>
      <dgm:spPr/>
      <dgm:t>
        <a:bodyPr/>
        <a:lstStyle/>
        <a:p>
          <a:endParaRPr lang="en-US"/>
        </a:p>
      </dgm:t>
    </dgm:pt>
    <dgm:pt modelId="{6F1F44CC-2CF6-4D1F-9380-EB8B891F3B87}" type="pres">
      <dgm:prSet presAssocID="{89B52B6D-D82C-42B0-BE38-A3B3D68F9C27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0F6C9-0CD4-4CC1-B63C-B8212F78FF42}" type="pres">
      <dgm:prSet presAssocID="{86F3C531-528D-49DB-9EB7-8C6D718BDBE9}" presName="spaceBetweenRectangles" presStyleCnt="0"/>
      <dgm:spPr/>
      <dgm:t>
        <a:bodyPr/>
        <a:lstStyle/>
        <a:p>
          <a:endParaRPr lang="en-US"/>
        </a:p>
      </dgm:t>
    </dgm:pt>
    <dgm:pt modelId="{D633A690-4C7E-41DE-AAB7-6D1D25518FAE}" type="pres">
      <dgm:prSet presAssocID="{4209E399-DA0C-42D5-962A-8276C02AA8EC}" presName="parentLin" presStyleCnt="0"/>
      <dgm:spPr/>
      <dgm:t>
        <a:bodyPr/>
        <a:lstStyle/>
        <a:p>
          <a:endParaRPr lang="en-US"/>
        </a:p>
      </dgm:t>
    </dgm:pt>
    <dgm:pt modelId="{C6C87D8D-4034-4397-984C-9BF8EEE0A79B}" type="pres">
      <dgm:prSet presAssocID="{4209E399-DA0C-42D5-962A-8276C02AA8EC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44B548FB-45D5-465C-AA05-763364E65BC9}" type="pres">
      <dgm:prSet presAssocID="{4209E399-DA0C-42D5-962A-8276C02AA8E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88452-9676-4572-8FCC-7EBB2177883D}" type="pres">
      <dgm:prSet presAssocID="{4209E399-DA0C-42D5-962A-8276C02AA8EC}" presName="negativeSpace" presStyleCnt="0"/>
      <dgm:spPr/>
      <dgm:t>
        <a:bodyPr/>
        <a:lstStyle/>
        <a:p>
          <a:endParaRPr lang="en-US"/>
        </a:p>
      </dgm:t>
    </dgm:pt>
    <dgm:pt modelId="{1B040495-5579-4301-BCA9-162DC725BE9B}" type="pres">
      <dgm:prSet presAssocID="{4209E399-DA0C-42D5-962A-8276C02AA8EC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9502E-CFDF-46D5-838D-B163F0FB93F1}" type="pres">
      <dgm:prSet presAssocID="{F7F538C6-58F2-4EB2-9D5A-112410F40135}" presName="spaceBetweenRectangles" presStyleCnt="0"/>
      <dgm:spPr/>
      <dgm:t>
        <a:bodyPr/>
        <a:lstStyle/>
        <a:p>
          <a:endParaRPr lang="en-US"/>
        </a:p>
      </dgm:t>
    </dgm:pt>
    <dgm:pt modelId="{35976697-83B8-454B-ACE2-4571E527B678}" type="pres">
      <dgm:prSet presAssocID="{BF9A83B9-8111-4B78-8600-312D1688C140}" presName="parentLin" presStyleCnt="0"/>
      <dgm:spPr/>
      <dgm:t>
        <a:bodyPr/>
        <a:lstStyle/>
        <a:p>
          <a:endParaRPr lang="en-US"/>
        </a:p>
      </dgm:t>
    </dgm:pt>
    <dgm:pt modelId="{8ED20E6A-F08F-4955-95AA-301A4ACB2F6E}" type="pres">
      <dgm:prSet presAssocID="{BF9A83B9-8111-4B78-8600-312D1688C14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25B48118-6B58-4064-9C50-F7B4852148FC}" type="pres">
      <dgm:prSet presAssocID="{BF9A83B9-8111-4B78-8600-312D1688C14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09240-4DF1-42AB-B93B-B126A518580F}" type="pres">
      <dgm:prSet presAssocID="{BF9A83B9-8111-4B78-8600-312D1688C140}" presName="negativeSpace" presStyleCnt="0"/>
      <dgm:spPr/>
      <dgm:t>
        <a:bodyPr/>
        <a:lstStyle/>
        <a:p>
          <a:endParaRPr lang="en-US"/>
        </a:p>
      </dgm:t>
    </dgm:pt>
    <dgm:pt modelId="{40AFF034-79FB-446D-A396-A1D78C5E83DA}" type="pres">
      <dgm:prSet presAssocID="{BF9A83B9-8111-4B78-8600-312D1688C140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C9F58B-A2EE-444B-90C0-FC02C3F66175}" type="presOf" srcId="{885613C5-7A76-4AA0-92F0-EEDD9B446661}" destId="{81666E97-5860-45F1-88A5-99FAA589A582}" srcOrd="0" destOrd="0" presId="urn:microsoft.com/office/officeart/2005/8/layout/list1"/>
    <dgm:cxn modelId="{26E52850-E159-4B84-9BAE-D590FD1CD455}" type="presOf" srcId="{4209E399-DA0C-42D5-962A-8276C02AA8EC}" destId="{44B548FB-45D5-465C-AA05-763364E65BC9}" srcOrd="1" destOrd="0" presId="urn:microsoft.com/office/officeart/2005/8/layout/list1"/>
    <dgm:cxn modelId="{FFD1B7FF-14F9-4CBB-8E58-FD9C5F7FEADE}" type="presOf" srcId="{68CDD154-F438-49AE-AED8-77DB9EC9D634}" destId="{66C22AF7-7E37-41D2-944C-F904CFD2965B}" srcOrd="1" destOrd="0" presId="urn:microsoft.com/office/officeart/2005/8/layout/list1"/>
    <dgm:cxn modelId="{60E6AA33-A858-4310-A69D-E844E3184D77}" type="presOf" srcId="{4209E399-DA0C-42D5-962A-8276C02AA8EC}" destId="{C6C87D8D-4034-4397-984C-9BF8EEE0A79B}" srcOrd="0" destOrd="0" presId="urn:microsoft.com/office/officeart/2005/8/layout/list1"/>
    <dgm:cxn modelId="{FDB03FEE-AFCB-4EB7-9D72-88B81A1DCBC1}" srcId="{EF1F78ED-E9D5-44E4-97D4-B3FEFD902986}" destId="{4209E399-DA0C-42D5-962A-8276C02AA8EC}" srcOrd="3" destOrd="0" parTransId="{7ED4465C-CF67-468F-ABD7-F54F46BB659F}" sibTransId="{F7F538C6-58F2-4EB2-9D5A-112410F40135}"/>
    <dgm:cxn modelId="{C99778AD-4EA2-413E-988E-63DB77468AE8}" srcId="{EF1F78ED-E9D5-44E4-97D4-B3FEFD902986}" destId="{68CDD154-F438-49AE-AED8-77DB9EC9D634}" srcOrd="1" destOrd="0" parTransId="{80147D89-2F73-4A3C-8D2E-F94C278F0084}" sibTransId="{8E8D4616-98CD-450E-B33D-2C9FC2B13B55}"/>
    <dgm:cxn modelId="{F60FB540-C952-4949-8589-E734F5994257}" type="presOf" srcId="{89B52B6D-D82C-42B0-BE38-A3B3D68F9C27}" destId="{0BB3654B-9C6D-4A61-87CC-E802B5686BC1}" srcOrd="0" destOrd="0" presId="urn:microsoft.com/office/officeart/2005/8/layout/list1"/>
    <dgm:cxn modelId="{04B3E604-C413-457E-B68C-5144C6DC9915}" srcId="{EF1F78ED-E9D5-44E4-97D4-B3FEFD902986}" destId="{89B52B6D-D82C-42B0-BE38-A3B3D68F9C27}" srcOrd="2" destOrd="0" parTransId="{A5642D67-0660-487A-A1E2-D092914AC2EB}" sibTransId="{86F3C531-528D-49DB-9EB7-8C6D718BDBE9}"/>
    <dgm:cxn modelId="{EAD8F820-CBC1-48D7-A8A9-64A6FBEB2CD0}" type="presOf" srcId="{68CDD154-F438-49AE-AED8-77DB9EC9D634}" destId="{21C03DFF-8234-4BBD-95B9-2622D999B6CC}" srcOrd="0" destOrd="0" presId="urn:microsoft.com/office/officeart/2005/8/layout/list1"/>
    <dgm:cxn modelId="{48EEECB1-3112-4C42-87DF-4BFE0EF38A24}" type="presOf" srcId="{BF9A83B9-8111-4B78-8600-312D1688C140}" destId="{25B48118-6B58-4064-9C50-F7B4852148FC}" srcOrd="1" destOrd="0" presId="urn:microsoft.com/office/officeart/2005/8/layout/list1"/>
    <dgm:cxn modelId="{C9E4C59F-1A71-4E66-84D4-AE84CE96437F}" type="presOf" srcId="{885613C5-7A76-4AA0-92F0-EEDD9B446661}" destId="{E1A9A929-FEE8-4155-9F48-FAC5EE533310}" srcOrd="1" destOrd="0" presId="urn:microsoft.com/office/officeart/2005/8/layout/list1"/>
    <dgm:cxn modelId="{8F58D411-B0D3-49B8-8DB2-4EA8C96091D5}" type="presOf" srcId="{89B52B6D-D82C-42B0-BE38-A3B3D68F9C27}" destId="{FB899ED4-0995-40A2-A345-468203D60C81}" srcOrd="1" destOrd="0" presId="urn:microsoft.com/office/officeart/2005/8/layout/list1"/>
    <dgm:cxn modelId="{D6122ACD-1685-43B1-9C5B-E1326B60B129}" type="presOf" srcId="{EF1F78ED-E9D5-44E4-97D4-B3FEFD902986}" destId="{DD69F0F8-C7C4-4EF4-8C1C-51E0155113CE}" srcOrd="0" destOrd="0" presId="urn:microsoft.com/office/officeart/2005/8/layout/list1"/>
    <dgm:cxn modelId="{CB57BA4F-ABA8-48A9-9D26-B1279D4664BC}" srcId="{EF1F78ED-E9D5-44E4-97D4-B3FEFD902986}" destId="{BF9A83B9-8111-4B78-8600-312D1688C140}" srcOrd="4" destOrd="0" parTransId="{8FA8D553-4648-4D63-9876-6E7449F8F18A}" sibTransId="{9D0571FA-F277-43A1-BCD9-ED2072122346}"/>
    <dgm:cxn modelId="{41B59570-FE80-4E7F-9E79-0C4F1EE64B49}" srcId="{EF1F78ED-E9D5-44E4-97D4-B3FEFD902986}" destId="{885613C5-7A76-4AA0-92F0-EEDD9B446661}" srcOrd="0" destOrd="0" parTransId="{A964CD41-1FAB-4DC7-BFB1-8EFFD3ADEC73}" sibTransId="{6C21FB75-BC17-41CC-880D-0FB92EFFD8D8}"/>
    <dgm:cxn modelId="{9797B96C-17EB-46FB-9167-2BD4C6C8E8B2}" type="presOf" srcId="{BF9A83B9-8111-4B78-8600-312D1688C140}" destId="{8ED20E6A-F08F-4955-95AA-301A4ACB2F6E}" srcOrd="0" destOrd="0" presId="urn:microsoft.com/office/officeart/2005/8/layout/list1"/>
    <dgm:cxn modelId="{FE8DE26B-BE19-4828-A822-C5FFD39F086C}" type="presParOf" srcId="{DD69F0F8-C7C4-4EF4-8C1C-51E0155113CE}" destId="{2AC9D863-F73C-450B-9D85-60B005DA622F}" srcOrd="0" destOrd="0" presId="urn:microsoft.com/office/officeart/2005/8/layout/list1"/>
    <dgm:cxn modelId="{D99899A1-5174-4AE1-B68C-888903C0F203}" type="presParOf" srcId="{2AC9D863-F73C-450B-9D85-60B005DA622F}" destId="{81666E97-5860-45F1-88A5-99FAA589A582}" srcOrd="0" destOrd="0" presId="urn:microsoft.com/office/officeart/2005/8/layout/list1"/>
    <dgm:cxn modelId="{8E54FAD1-7DFD-4CAB-B580-2BCDC72E2854}" type="presParOf" srcId="{2AC9D863-F73C-450B-9D85-60B005DA622F}" destId="{E1A9A929-FEE8-4155-9F48-FAC5EE533310}" srcOrd="1" destOrd="0" presId="urn:microsoft.com/office/officeart/2005/8/layout/list1"/>
    <dgm:cxn modelId="{703EAD8C-6FCD-4B7E-9151-6A3A8233759B}" type="presParOf" srcId="{DD69F0F8-C7C4-4EF4-8C1C-51E0155113CE}" destId="{D56B0920-15E2-4004-802C-40F44EE50B32}" srcOrd="1" destOrd="0" presId="urn:microsoft.com/office/officeart/2005/8/layout/list1"/>
    <dgm:cxn modelId="{4A8B407A-8AB4-42CF-A774-215E1B2F84B2}" type="presParOf" srcId="{DD69F0F8-C7C4-4EF4-8C1C-51E0155113CE}" destId="{BDDB4458-80D3-44D0-B84B-56AD138986B6}" srcOrd="2" destOrd="0" presId="urn:microsoft.com/office/officeart/2005/8/layout/list1"/>
    <dgm:cxn modelId="{D596512F-3831-48F2-9151-CE0B03A40581}" type="presParOf" srcId="{DD69F0F8-C7C4-4EF4-8C1C-51E0155113CE}" destId="{E2BBED80-C124-45E1-8334-14F6E2349726}" srcOrd="3" destOrd="0" presId="urn:microsoft.com/office/officeart/2005/8/layout/list1"/>
    <dgm:cxn modelId="{F717AD0A-A70C-49C0-A617-B3C2DF4E23E4}" type="presParOf" srcId="{DD69F0F8-C7C4-4EF4-8C1C-51E0155113CE}" destId="{55369A39-AAEC-465F-9413-7014ACD7EBA2}" srcOrd="4" destOrd="0" presId="urn:microsoft.com/office/officeart/2005/8/layout/list1"/>
    <dgm:cxn modelId="{7C4E92FA-6CBD-4B34-8FDD-45C4B66559DE}" type="presParOf" srcId="{55369A39-AAEC-465F-9413-7014ACD7EBA2}" destId="{21C03DFF-8234-4BBD-95B9-2622D999B6CC}" srcOrd="0" destOrd="0" presId="urn:microsoft.com/office/officeart/2005/8/layout/list1"/>
    <dgm:cxn modelId="{5179E3FB-88AD-4349-BDC1-C3D522843380}" type="presParOf" srcId="{55369A39-AAEC-465F-9413-7014ACD7EBA2}" destId="{66C22AF7-7E37-41D2-944C-F904CFD2965B}" srcOrd="1" destOrd="0" presId="urn:microsoft.com/office/officeart/2005/8/layout/list1"/>
    <dgm:cxn modelId="{8B1194D1-0B0D-4C26-B886-B96306A70C60}" type="presParOf" srcId="{DD69F0F8-C7C4-4EF4-8C1C-51E0155113CE}" destId="{C06D8DE2-402D-435C-802A-B654C27DCCEC}" srcOrd="5" destOrd="0" presId="urn:microsoft.com/office/officeart/2005/8/layout/list1"/>
    <dgm:cxn modelId="{2F66A34E-4F0B-4165-9BCA-AEA21CC933C0}" type="presParOf" srcId="{DD69F0F8-C7C4-4EF4-8C1C-51E0155113CE}" destId="{F6B0ED51-C4BD-4727-BD27-53060818C439}" srcOrd="6" destOrd="0" presId="urn:microsoft.com/office/officeart/2005/8/layout/list1"/>
    <dgm:cxn modelId="{9B449769-990A-47BF-A1A6-33AD09701830}" type="presParOf" srcId="{DD69F0F8-C7C4-4EF4-8C1C-51E0155113CE}" destId="{6D0E8308-C920-46C3-A438-4529411307A8}" srcOrd="7" destOrd="0" presId="urn:microsoft.com/office/officeart/2005/8/layout/list1"/>
    <dgm:cxn modelId="{E92FB345-29A0-43BC-875B-7A95A905B4BE}" type="presParOf" srcId="{DD69F0F8-C7C4-4EF4-8C1C-51E0155113CE}" destId="{0D06F5E2-48C8-4660-800A-8A1356970832}" srcOrd="8" destOrd="0" presId="urn:microsoft.com/office/officeart/2005/8/layout/list1"/>
    <dgm:cxn modelId="{F1E6663A-9EF4-4446-AF13-4CEEF2A8A58D}" type="presParOf" srcId="{0D06F5E2-48C8-4660-800A-8A1356970832}" destId="{0BB3654B-9C6D-4A61-87CC-E802B5686BC1}" srcOrd="0" destOrd="0" presId="urn:microsoft.com/office/officeart/2005/8/layout/list1"/>
    <dgm:cxn modelId="{8EA3E2BD-3FEF-4E26-95D4-7FE983B574C0}" type="presParOf" srcId="{0D06F5E2-48C8-4660-800A-8A1356970832}" destId="{FB899ED4-0995-40A2-A345-468203D60C81}" srcOrd="1" destOrd="0" presId="urn:microsoft.com/office/officeart/2005/8/layout/list1"/>
    <dgm:cxn modelId="{CE1BFEF1-5320-473F-A412-377A99778960}" type="presParOf" srcId="{DD69F0F8-C7C4-4EF4-8C1C-51E0155113CE}" destId="{868AE5E0-B723-46BA-9B8A-7BDE27FDAC96}" srcOrd="9" destOrd="0" presId="urn:microsoft.com/office/officeart/2005/8/layout/list1"/>
    <dgm:cxn modelId="{95D26A03-5A76-4D36-8DA8-491C6DEAA077}" type="presParOf" srcId="{DD69F0F8-C7C4-4EF4-8C1C-51E0155113CE}" destId="{6F1F44CC-2CF6-4D1F-9380-EB8B891F3B87}" srcOrd="10" destOrd="0" presId="urn:microsoft.com/office/officeart/2005/8/layout/list1"/>
    <dgm:cxn modelId="{BB04518A-23A3-4323-B70E-19A204A379C5}" type="presParOf" srcId="{DD69F0F8-C7C4-4EF4-8C1C-51E0155113CE}" destId="{2830F6C9-0CD4-4CC1-B63C-B8212F78FF42}" srcOrd="11" destOrd="0" presId="urn:microsoft.com/office/officeart/2005/8/layout/list1"/>
    <dgm:cxn modelId="{8B5A0B6E-DA0C-40C5-A13C-EFBF539D3593}" type="presParOf" srcId="{DD69F0F8-C7C4-4EF4-8C1C-51E0155113CE}" destId="{D633A690-4C7E-41DE-AAB7-6D1D25518FAE}" srcOrd="12" destOrd="0" presId="urn:microsoft.com/office/officeart/2005/8/layout/list1"/>
    <dgm:cxn modelId="{077CC5B9-AAF8-4094-8CBC-79C6B869E65A}" type="presParOf" srcId="{D633A690-4C7E-41DE-AAB7-6D1D25518FAE}" destId="{C6C87D8D-4034-4397-984C-9BF8EEE0A79B}" srcOrd="0" destOrd="0" presId="urn:microsoft.com/office/officeart/2005/8/layout/list1"/>
    <dgm:cxn modelId="{DD62B089-D0D7-4BA8-A45F-432E6793B209}" type="presParOf" srcId="{D633A690-4C7E-41DE-AAB7-6D1D25518FAE}" destId="{44B548FB-45D5-465C-AA05-763364E65BC9}" srcOrd="1" destOrd="0" presId="urn:microsoft.com/office/officeart/2005/8/layout/list1"/>
    <dgm:cxn modelId="{8C584666-0C7B-4D9F-B5E4-825208D10A30}" type="presParOf" srcId="{DD69F0F8-C7C4-4EF4-8C1C-51E0155113CE}" destId="{2B688452-9676-4572-8FCC-7EBB2177883D}" srcOrd="13" destOrd="0" presId="urn:microsoft.com/office/officeart/2005/8/layout/list1"/>
    <dgm:cxn modelId="{CF55FA1F-69C7-40B3-8018-DA90868607E4}" type="presParOf" srcId="{DD69F0F8-C7C4-4EF4-8C1C-51E0155113CE}" destId="{1B040495-5579-4301-BCA9-162DC725BE9B}" srcOrd="14" destOrd="0" presId="urn:microsoft.com/office/officeart/2005/8/layout/list1"/>
    <dgm:cxn modelId="{ED6D56B3-BE4F-4AD0-BF3D-272980B0E964}" type="presParOf" srcId="{DD69F0F8-C7C4-4EF4-8C1C-51E0155113CE}" destId="{FA29502E-CFDF-46D5-838D-B163F0FB93F1}" srcOrd="15" destOrd="0" presId="urn:microsoft.com/office/officeart/2005/8/layout/list1"/>
    <dgm:cxn modelId="{B1B149B0-7774-4B98-A0DD-68B8E1155146}" type="presParOf" srcId="{DD69F0F8-C7C4-4EF4-8C1C-51E0155113CE}" destId="{35976697-83B8-454B-ACE2-4571E527B678}" srcOrd="16" destOrd="0" presId="urn:microsoft.com/office/officeart/2005/8/layout/list1"/>
    <dgm:cxn modelId="{171F3A33-68D9-420F-9A4E-29619858DD7F}" type="presParOf" srcId="{35976697-83B8-454B-ACE2-4571E527B678}" destId="{8ED20E6A-F08F-4955-95AA-301A4ACB2F6E}" srcOrd="0" destOrd="0" presId="urn:microsoft.com/office/officeart/2005/8/layout/list1"/>
    <dgm:cxn modelId="{F926DDEC-3E78-4C1E-9BE6-1855A314CDA3}" type="presParOf" srcId="{35976697-83B8-454B-ACE2-4571E527B678}" destId="{25B48118-6B58-4064-9C50-F7B4852148FC}" srcOrd="1" destOrd="0" presId="urn:microsoft.com/office/officeart/2005/8/layout/list1"/>
    <dgm:cxn modelId="{F401E6A0-DA35-425F-825F-D98826F60590}" type="presParOf" srcId="{DD69F0F8-C7C4-4EF4-8C1C-51E0155113CE}" destId="{8C709240-4DF1-42AB-B93B-B126A518580F}" srcOrd="17" destOrd="0" presId="urn:microsoft.com/office/officeart/2005/8/layout/list1"/>
    <dgm:cxn modelId="{600ACC10-E972-4FE0-AD08-7D4B1FE76A6E}" type="presParOf" srcId="{DD69F0F8-C7C4-4EF4-8C1C-51E0155113CE}" destId="{40AFF034-79FB-446D-A396-A1D78C5E83D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/>
            <a:t>Prototyping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0E522B13-F764-4BC6-83A0-CA4F5944C6E0}">
      <dgm:prSet phldrT="[Text]"/>
      <dgm:spPr/>
      <dgm:t>
        <a:bodyPr/>
        <a:lstStyle/>
        <a:p>
          <a:r>
            <a:rPr lang="en-US" dirty="0" smtClean="0"/>
            <a:t>Use Case Modeling</a:t>
          </a:r>
          <a:endParaRPr lang="en-US" dirty="0"/>
        </a:p>
      </dgm:t>
    </dgm:pt>
    <dgm:pt modelId="{D0C64C9C-06C7-4696-B64E-72EB6765D37D}" type="parTrans" cxnId="{442EB815-09F3-4564-824E-AF9A49E81176}">
      <dgm:prSet/>
      <dgm:spPr/>
      <dgm:t>
        <a:bodyPr/>
        <a:lstStyle/>
        <a:p>
          <a:endParaRPr lang="en-US"/>
        </a:p>
      </dgm:t>
    </dgm:pt>
    <dgm:pt modelId="{B7FC2DBC-2209-4B52-A6BB-A5B96B108E97}" type="sibTrans" cxnId="{442EB815-09F3-4564-824E-AF9A49E81176}">
      <dgm:prSet/>
      <dgm:spPr/>
      <dgm:t>
        <a:bodyPr/>
        <a:lstStyle/>
        <a:p>
          <a:endParaRPr lang="en-US"/>
        </a:p>
      </dgm:t>
    </dgm:pt>
    <dgm:pt modelId="{8CAA25DF-3B38-443D-A48F-CCAB7142450C}">
      <dgm:prSet phldrT="[Text]"/>
      <dgm:spPr/>
      <dgm:t>
        <a:bodyPr/>
        <a:lstStyle/>
        <a:p>
          <a:r>
            <a:rPr lang="en-US" dirty="0" smtClean="0"/>
            <a:t>Use Case </a:t>
          </a:r>
          <a:r>
            <a:rPr lang="en-US" dirty="0" err="1" smtClean="0"/>
            <a:t>Realisation</a:t>
          </a:r>
          <a:r>
            <a:rPr lang="en-US" dirty="0" smtClean="0"/>
            <a:t> Report</a:t>
          </a:r>
          <a:endParaRPr lang="en-US" dirty="0"/>
        </a:p>
      </dgm:t>
    </dgm:pt>
    <dgm:pt modelId="{4BD1F383-75F3-4570-947F-2F89081482BF}" type="parTrans" cxnId="{B5133DE3-4354-4D03-B7CF-D23477E96DD9}">
      <dgm:prSet/>
      <dgm:spPr/>
      <dgm:t>
        <a:bodyPr/>
        <a:lstStyle/>
        <a:p>
          <a:endParaRPr lang="en-US"/>
        </a:p>
      </dgm:t>
    </dgm:pt>
    <dgm:pt modelId="{186EB40E-0379-4173-8900-E632C05B1B0B}" type="sibTrans" cxnId="{B5133DE3-4354-4D03-B7CF-D23477E96DD9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E00BD-745C-43E7-912B-9157D7920E0A}" type="pres">
      <dgm:prSet presAssocID="{50A8F3E4-F51A-4E67-BB1C-EFC8155DD77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EF98626-1B98-4F0E-B74A-248A9D343D4B}" type="pres">
      <dgm:prSet presAssocID="{50A8F3E4-F51A-4E67-BB1C-EFC8155DD77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FBD83CE-AD3D-4B36-AFD4-F505FE96449E}" type="pres">
      <dgm:prSet presAssocID="{0E522B13-F764-4BC6-83A0-CA4F5944C6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2A522-5361-42FD-BDF3-9AAF9B6E48CD}" type="pres">
      <dgm:prSet presAssocID="{B7FC2DBC-2209-4B52-A6BB-A5B96B108E9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7B61D4E-81AD-4336-8A85-CB458552E574}" type="pres">
      <dgm:prSet presAssocID="{B7FC2DBC-2209-4B52-A6BB-A5B96B108E9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DA5EE49-8168-4D22-9537-7BE4A3708548}" type="pres">
      <dgm:prSet presAssocID="{8CAA25DF-3B38-443D-A48F-CCAB714245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8AB1FE-0025-496D-BE04-40DF17B8D59D}" type="presOf" srcId="{DC9B3652-DE2A-4335-B0FB-3045EDEEA6A8}" destId="{40A287E9-C42B-4334-9643-572CE6DD897B}" srcOrd="0" destOrd="0" presId="urn:microsoft.com/office/officeart/2005/8/layout/process2"/>
    <dgm:cxn modelId="{5BC899BC-FAF8-41E4-9EA1-66AA57398186}" type="presOf" srcId="{50A8F3E4-F51A-4E67-BB1C-EFC8155DD776}" destId="{C5BE00BD-745C-43E7-912B-9157D7920E0A}" srcOrd="0" destOrd="0" presId="urn:microsoft.com/office/officeart/2005/8/layout/process2"/>
    <dgm:cxn modelId="{0F92CF51-8E61-460B-8E99-6FCFD7D21AC4}" type="presOf" srcId="{3ED2506A-D607-4A12-8A50-AC72420F3F00}" destId="{715D256F-02F7-4191-B84E-3A4C6CD8FFC5}" srcOrd="0" destOrd="0" presId="urn:microsoft.com/office/officeart/2005/8/layout/process2"/>
    <dgm:cxn modelId="{BAA27956-6A5E-4829-BFFD-6D60B13C8EAC}" type="presOf" srcId="{0E522B13-F764-4BC6-83A0-CA4F5944C6E0}" destId="{BFBD83CE-AD3D-4B36-AFD4-F505FE96449E}" srcOrd="0" destOrd="0" presId="urn:microsoft.com/office/officeart/2005/8/layout/process2"/>
    <dgm:cxn modelId="{E8BC3270-1B78-42AA-98F0-9309B2A170EE}" type="presOf" srcId="{8CAA25DF-3B38-443D-A48F-CCAB7142450C}" destId="{4DA5EE49-8168-4D22-9537-7BE4A3708548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442EB815-09F3-4564-824E-AF9A49E81176}" srcId="{DC9B3652-DE2A-4335-B0FB-3045EDEEA6A8}" destId="{0E522B13-F764-4BC6-83A0-CA4F5944C6E0}" srcOrd="1" destOrd="0" parTransId="{D0C64C9C-06C7-4696-B64E-72EB6765D37D}" sibTransId="{B7FC2DBC-2209-4B52-A6BB-A5B96B108E97}"/>
    <dgm:cxn modelId="{B5133DE3-4354-4D03-B7CF-D23477E96DD9}" srcId="{DC9B3652-DE2A-4335-B0FB-3045EDEEA6A8}" destId="{8CAA25DF-3B38-443D-A48F-CCAB7142450C}" srcOrd="2" destOrd="0" parTransId="{4BD1F383-75F3-4570-947F-2F89081482BF}" sibTransId="{186EB40E-0379-4173-8900-E632C05B1B0B}"/>
    <dgm:cxn modelId="{1E76EC3B-6F04-4B8F-9B08-F745AF155804}" type="presOf" srcId="{B7FC2DBC-2209-4B52-A6BB-A5B96B108E97}" destId="{30F2A522-5361-42FD-BDF3-9AAF9B6E48CD}" srcOrd="0" destOrd="0" presId="urn:microsoft.com/office/officeart/2005/8/layout/process2"/>
    <dgm:cxn modelId="{8181B420-CCBA-47B0-99DB-8B0F75FCFC67}" type="presOf" srcId="{50A8F3E4-F51A-4E67-BB1C-EFC8155DD776}" destId="{5EF98626-1B98-4F0E-B74A-248A9D343D4B}" srcOrd="1" destOrd="0" presId="urn:microsoft.com/office/officeart/2005/8/layout/process2"/>
    <dgm:cxn modelId="{801EFD6F-FC26-4BA6-AA03-29FB41AE3CC1}" type="presOf" srcId="{B7FC2DBC-2209-4B52-A6BB-A5B96B108E97}" destId="{D7B61D4E-81AD-4336-8A85-CB458552E574}" srcOrd="1" destOrd="0" presId="urn:microsoft.com/office/officeart/2005/8/layout/process2"/>
    <dgm:cxn modelId="{08C7413F-9BBB-42CA-B81C-A9C03F1F5B27}" type="presParOf" srcId="{40A287E9-C42B-4334-9643-572CE6DD897B}" destId="{715D256F-02F7-4191-B84E-3A4C6CD8FFC5}" srcOrd="0" destOrd="0" presId="urn:microsoft.com/office/officeart/2005/8/layout/process2"/>
    <dgm:cxn modelId="{990F8155-4613-4776-AD5A-E5F243E154A7}" type="presParOf" srcId="{40A287E9-C42B-4334-9643-572CE6DD897B}" destId="{C5BE00BD-745C-43E7-912B-9157D7920E0A}" srcOrd="1" destOrd="0" presId="urn:microsoft.com/office/officeart/2005/8/layout/process2"/>
    <dgm:cxn modelId="{543C2B9E-731F-4B2F-B780-7C67A2CFC07B}" type="presParOf" srcId="{C5BE00BD-745C-43E7-912B-9157D7920E0A}" destId="{5EF98626-1B98-4F0E-B74A-248A9D343D4B}" srcOrd="0" destOrd="0" presId="urn:microsoft.com/office/officeart/2005/8/layout/process2"/>
    <dgm:cxn modelId="{2103294B-05D4-4CC8-8AC6-DFD0B774375A}" type="presParOf" srcId="{40A287E9-C42B-4334-9643-572CE6DD897B}" destId="{BFBD83CE-AD3D-4B36-AFD4-F505FE96449E}" srcOrd="2" destOrd="0" presId="urn:microsoft.com/office/officeart/2005/8/layout/process2"/>
    <dgm:cxn modelId="{2D3AE8FC-92CD-46DC-BFEB-8F37C1E2BACC}" type="presParOf" srcId="{40A287E9-C42B-4334-9643-572CE6DD897B}" destId="{30F2A522-5361-42FD-BDF3-9AAF9B6E48CD}" srcOrd="3" destOrd="0" presId="urn:microsoft.com/office/officeart/2005/8/layout/process2"/>
    <dgm:cxn modelId="{6B0AB3A6-D769-43B8-94AE-9EEA7B0901E2}" type="presParOf" srcId="{30F2A522-5361-42FD-BDF3-9AAF9B6E48CD}" destId="{D7B61D4E-81AD-4336-8A85-CB458552E574}" srcOrd="0" destOrd="0" presId="urn:microsoft.com/office/officeart/2005/8/layout/process2"/>
    <dgm:cxn modelId="{5223BA64-ADDE-4F0F-8B5B-875D1751CD6B}" type="presParOf" srcId="{40A287E9-C42B-4334-9643-572CE6DD897B}" destId="{4DA5EE49-8168-4D22-9537-7BE4A370854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b="1" dirty="0" smtClean="0">
              <a:latin typeface="Calibri" pitchFamily="34" charset="0"/>
            </a:rPr>
            <a:t>High-level System Design</a:t>
          </a:r>
          <a:endParaRPr lang="en-US" b="1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0E522B13-F764-4BC6-83A0-CA4F5944C6E0}">
      <dgm:prSet phldrT="[Text]"/>
      <dgm:spPr/>
      <dgm:t>
        <a:bodyPr/>
        <a:lstStyle/>
        <a:p>
          <a:r>
            <a:rPr lang="en-US" b="1" dirty="0" smtClean="0">
              <a:latin typeface="Calibri" pitchFamily="34" charset="0"/>
            </a:rPr>
            <a:t>Detailed Design</a:t>
          </a:r>
          <a:endParaRPr lang="en-US" b="1" dirty="0"/>
        </a:p>
      </dgm:t>
    </dgm:pt>
    <dgm:pt modelId="{D0C64C9C-06C7-4696-B64E-72EB6765D37D}" type="parTrans" cxnId="{442EB815-09F3-4564-824E-AF9A49E81176}">
      <dgm:prSet/>
      <dgm:spPr/>
      <dgm:t>
        <a:bodyPr/>
        <a:lstStyle/>
        <a:p>
          <a:endParaRPr lang="en-US"/>
        </a:p>
      </dgm:t>
    </dgm:pt>
    <dgm:pt modelId="{B7FC2DBC-2209-4B52-A6BB-A5B96B108E97}" type="sibTrans" cxnId="{442EB815-09F3-4564-824E-AF9A49E81176}">
      <dgm:prSet/>
      <dgm:spPr/>
      <dgm:t>
        <a:bodyPr/>
        <a:lstStyle/>
        <a:p>
          <a:endParaRPr lang="en-US"/>
        </a:p>
      </dgm:t>
    </dgm:pt>
    <dgm:pt modelId="{8CAA25DF-3B38-443D-A48F-CCAB7142450C}">
      <dgm:prSet phldrT="[Text]"/>
      <dgm:spPr/>
      <dgm:t>
        <a:bodyPr/>
        <a:lstStyle/>
        <a:p>
          <a:r>
            <a:rPr lang="en-US" b="1" dirty="0" smtClean="0">
              <a:latin typeface="Calibri" pitchFamily="34" charset="0"/>
            </a:rPr>
            <a:t>Implementation</a:t>
          </a:r>
          <a:endParaRPr lang="en-US" b="1" dirty="0"/>
        </a:p>
      </dgm:t>
    </dgm:pt>
    <dgm:pt modelId="{4BD1F383-75F3-4570-947F-2F89081482BF}" type="parTrans" cxnId="{B5133DE3-4354-4D03-B7CF-D23477E96DD9}">
      <dgm:prSet/>
      <dgm:spPr/>
      <dgm:t>
        <a:bodyPr/>
        <a:lstStyle/>
        <a:p>
          <a:endParaRPr lang="en-US"/>
        </a:p>
      </dgm:t>
    </dgm:pt>
    <dgm:pt modelId="{186EB40E-0379-4173-8900-E632C05B1B0B}" type="sibTrans" cxnId="{B5133DE3-4354-4D03-B7CF-D23477E96DD9}">
      <dgm:prSet/>
      <dgm:spPr/>
      <dgm:t>
        <a:bodyPr/>
        <a:lstStyle/>
        <a:p>
          <a:endParaRPr lang="en-US"/>
        </a:p>
      </dgm:t>
    </dgm:pt>
    <dgm:pt modelId="{F9D03C1F-FCD3-47EE-8DD0-0D1606D84F14}">
      <dgm:prSet phldrT="[Text]"/>
      <dgm:spPr/>
      <dgm:t>
        <a:bodyPr/>
        <a:lstStyle/>
        <a:p>
          <a:r>
            <a:rPr lang="en-US" b="1" dirty="0" smtClean="0"/>
            <a:t>Testing</a:t>
          </a:r>
          <a:endParaRPr lang="en-US" b="1" dirty="0"/>
        </a:p>
      </dgm:t>
    </dgm:pt>
    <dgm:pt modelId="{9873DB66-AF3B-4D25-B308-EBD2C0797D8B}" type="parTrans" cxnId="{AE85E0F8-3E84-4834-ACE2-FEF364977D56}">
      <dgm:prSet/>
      <dgm:spPr/>
      <dgm:t>
        <a:bodyPr/>
        <a:lstStyle/>
        <a:p>
          <a:endParaRPr lang="en-US"/>
        </a:p>
      </dgm:t>
    </dgm:pt>
    <dgm:pt modelId="{53717F26-050D-4185-9F29-62773EF64F6B}" type="sibTrans" cxnId="{AE85E0F8-3E84-4834-ACE2-FEF364977D56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E00BD-745C-43E7-912B-9157D7920E0A}" type="pres">
      <dgm:prSet presAssocID="{50A8F3E4-F51A-4E67-BB1C-EFC8155DD77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EF98626-1B98-4F0E-B74A-248A9D343D4B}" type="pres">
      <dgm:prSet presAssocID="{50A8F3E4-F51A-4E67-BB1C-EFC8155DD77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BFBD83CE-AD3D-4B36-AFD4-F505FE96449E}" type="pres">
      <dgm:prSet presAssocID="{0E522B13-F764-4BC6-83A0-CA4F5944C6E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2A522-5361-42FD-BDF3-9AAF9B6E48CD}" type="pres">
      <dgm:prSet presAssocID="{B7FC2DBC-2209-4B52-A6BB-A5B96B108E9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D7B61D4E-81AD-4336-8A85-CB458552E574}" type="pres">
      <dgm:prSet presAssocID="{B7FC2DBC-2209-4B52-A6BB-A5B96B108E97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DA5EE49-8168-4D22-9537-7BE4A3708548}" type="pres">
      <dgm:prSet presAssocID="{8CAA25DF-3B38-443D-A48F-CCAB7142450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76155E-F8DD-4EF2-AD82-9C7F7224B37D}" type="pres">
      <dgm:prSet presAssocID="{186EB40E-0379-4173-8900-E632C05B1B0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95826F5-EC8D-4A7F-8A27-E8AB981A9383}" type="pres">
      <dgm:prSet presAssocID="{186EB40E-0379-4173-8900-E632C05B1B0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E75F7EB-863A-409D-A3CE-B00CBC7A14AA}" type="pres">
      <dgm:prSet presAssocID="{F9D03C1F-FCD3-47EE-8DD0-0D1606D84F1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D099FA-4F06-4275-9DF4-7552D29FA9CB}" type="presOf" srcId="{3ED2506A-D607-4A12-8A50-AC72420F3F00}" destId="{715D256F-02F7-4191-B84E-3A4C6CD8FFC5}" srcOrd="0" destOrd="0" presId="urn:microsoft.com/office/officeart/2005/8/layout/process2"/>
    <dgm:cxn modelId="{1417121F-BF3C-49F7-91CD-28895F1A9C54}" type="presOf" srcId="{50A8F3E4-F51A-4E67-BB1C-EFC8155DD776}" destId="{5EF98626-1B98-4F0E-B74A-248A9D343D4B}" srcOrd="1" destOrd="0" presId="urn:microsoft.com/office/officeart/2005/8/layout/process2"/>
    <dgm:cxn modelId="{FD02D3B5-4382-4110-B6E3-38F56D702F7F}" type="presOf" srcId="{186EB40E-0379-4173-8900-E632C05B1B0B}" destId="{B95826F5-EC8D-4A7F-8A27-E8AB981A9383}" srcOrd="1" destOrd="0" presId="urn:microsoft.com/office/officeart/2005/8/layout/process2"/>
    <dgm:cxn modelId="{6811263B-3ADE-4806-BEED-B5669D3BD03F}" type="presOf" srcId="{50A8F3E4-F51A-4E67-BB1C-EFC8155DD776}" destId="{C5BE00BD-745C-43E7-912B-9157D7920E0A}" srcOrd="0" destOrd="0" presId="urn:microsoft.com/office/officeart/2005/8/layout/process2"/>
    <dgm:cxn modelId="{3A49BE87-DDE8-4117-90E1-4D1F43716916}" type="presOf" srcId="{B7FC2DBC-2209-4B52-A6BB-A5B96B108E97}" destId="{30F2A522-5361-42FD-BDF3-9AAF9B6E48CD}" srcOrd="0" destOrd="0" presId="urn:microsoft.com/office/officeart/2005/8/layout/process2"/>
    <dgm:cxn modelId="{AE85E0F8-3E84-4834-ACE2-FEF364977D56}" srcId="{DC9B3652-DE2A-4335-B0FB-3045EDEEA6A8}" destId="{F9D03C1F-FCD3-47EE-8DD0-0D1606D84F14}" srcOrd="3" destOrd="0" parTransId="{9873DB66-AF3B-4D25-B308-EBD2C0797D8B}" sibTransId="{53717F26-050D-4185-9F29-62773EF64F6B}"/>
    <dgm:cxn modelId="{57875DBF-32A5-4055-B5DD-2D37F8209E9F}" type="presOf" srcId="{F9D03C1F-FCD3-47EE-8DD0-0D1606D84F14}" destId="{AE75F7EB-863A-409D-A3CE-B00CBC7A14AA}" srcOrd="0" destOrd="0" presId="urn:microsoft.com/office/officeart/2005/8/layout/process2"/>
    <dgm:cxn modelId="{3674EAE9-5C2E-4F0D-9BE7-5234E85DC312}" type="presOf" srcId="{8CAA25DF-3B38-443D-A48F-CCAB7142450C}" destId="{4DA5EE49-8168-4D22-9537-7BE4A3708548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1F632DDF-2108-42D1-8F30-E4933BE2547B}" type="presOf" srcId="{DC9B3652-DE2A-4335-B0FB-3045EDEEA6A8}" destId="{40A287E9-C42B-4334-9643-572CE6DD897B}" srcOrd="0" destOrd="0" presId="urn:microsoft.com/office/officeart/2005/8/layout/process2"/>
    <dgm:cxn modelId="{B5133DE3-4354-4D03-B7CF-D23477E96DD9}" srcId="{DC9B3652-DE2A-4335-B0FB-3045EDEEA6A8}" destId="{8CAA25DF-3B38-443D-A48F-CCAB7142450C}" srcOrd="2" destOrd="0" parTransId="{4BD1F383-75F3-4570-947F-2F89081482BF}" sibTransId="{186EB40E-0379-4173-8900-E632C05B1B0B}"/>
    <dgm:cxn modelId="{25EFED14-9170-49F6-B528-DAADC8ECC110}" type="presOf" srcId="{186EB40E-0379-4173-8900-E632C05B1B0B}" destId="{7876155E-F8DD-4EF2-AD82-9C7F7224B37D}" srcOrd="0" destOrd="0" presId="urn:microsoft.com/office/officeart/2005/8/layout/process2"/>
    <dgm:cxn modelId="{442EB815-09F3-4564-824E-AF9A49E81176}" srcId="{DC9B3652-DE2A-4335-B0FB-3045EDEEA6A8}" destId="{0E522B13-F764-4BC6-83A0-CA4F5944C6E0}" srcOrd="1" destOrd="0" parTransId="{D0C64C9C-06C7-4696-B64E-72EB6765D37D}" sibTransId="{B7FC2DBC-2209-4B52-A6BB-A5B96B108E97}"/>
    <dgm:cxn modelId="{AEECC6F0-8467-4F89-8B15-DD935CF58F61}" type="presOf" srcId="{B7FC2DBC-2209-4B52-A6BB-A5B96B108E97}" destId="{D7B61D4E-81AD-4336-8A85-CB458552E574}" srcOrd="1" destOrd="0" presId="urn:microsoft.com/office/officeart/2005/8/layout/process2"/>
    <dgm:cxn modelId="{C028BE47-A9CE-4C17-A602-3B095B3FB67D}" type="presOf" srcId="{0E522B13-F764-4BC6-83A0-CA4F5944C6E0}" destId="{BFBD83CE-AD3D-4B36-AFD4-F505FE96449E}" srcOrd="0" destOrd="0" presId="urn:microsoft.com/office/officeart/2005/8/layout/process2"/>
    <dgm:cxn modelId="{122CEEBD-C34A-4231-B9CB-A3E1F536048E}" type="presParOf" srcId="{40A287E9-C42B-4334-9643-572CE6DD897B}" destId="{715D256F-02F7-4191-B84E-3A4C6CD8FFC5}" srcOrd="0" destOrd="0" presId="urn:microsoft.com/office/officeart/2005/8/layout/process2"/>
    <dgm:cxn modelId="{F5362749-61C6-45FF-A9EB-47247277E8DC}" type="presParOf" srcId="{40A287E9-C42B-4334-9643-572CE6DD897B}" destId="{C5BE00BD-745C-43E7-912B-9157D7920E0A}" srcOrd="1" destOrd="0" presId="urn:microsoft.com/office/officeart/2005/8/layout/process2"/>
    <dgm:cxn modelId="{3890D6AB-0335-43DB-970C-C41282978FDA}" type="presParOf" srcId="{C5BE00BD-745C-43E7-912B-9157D7920E0A}" destId="{5EF98626-1B98-4F0E-B74A-248A9D343D4B}" srcOrd="0" destOrd="0" presId="urn:microsoft.com/office/officeart/2005/8/layout/process2"/>
    <dgm:cxn modelId="{BAFE55A7-1055-4E9D-92D3-D245B8BB86F7}" type="presParOf" srcId="{40A287E9-C42B-4334-9643-572CE6DD897B}" destId="{BFBD83CE-AD3D-4B36-AFD4-F505FE96449E}" srcOrd="2" destOrd="0" presId="urn:microsoft.com/office/officeart/2005/8/layout/process2"/>
    <dgm:cxn modelId="{C3912889-9699-4B2F-BA2F-ECE9166D03AB}" type="presParOf" srcId="{40A287E9-C42B-4334-9643-572CE6DD897B}" destId="{30F2A522-5361-42FD-BDF3-9AAF9B6E48CD}" srcOrd="3" destOrd="0" presId="urn:microsoft.com/office/officeart/2005/8/layout/process2"/>
    <dgm:cxn modelId="{E2D2A2E3-121A-4BA3-B75A-98F1AAC63426}" type="presParOf" srcId="{30F2A522-5361-42FD-BDF3-9AAF9B6E48CD}" destId="{D7B61D4E-81AD-4336-8A85-CB458552E574}" srcOrd="0" destOrd="0" presId="urn:microsoft.com/office/officeart/2005/8/layout/process2"/>
    <dgm:cxn modelId="{2F6A04FC-6C2B-4082-9620-94643F7942BF}" type="presParOf" srcId="{40A287E9-C42B-4334-9643-572CE6DD897B}" destId="{4DA5EE49-8168-4D22-9537-7BE4A3708548}" srcOrd="4" destOrd="0" presId="urn:microsoft.com/office/officeart/2005/8/layout/process2"/>
    <dgm:cxn modelId="{AE86C517-02A5-4260-A006-26B82457CF5E}" type="presParOf" srcId="{40A287E9-C42B-4334-9643-572CE6DD897B}" destId="{7876155E-F8DD-4EF2-AD82-9C7F7224B37D}" srcOrd="5" destOrd="0" presId="urn:microsoft.com/office/officeart/2005/8/layout/process2"/>
    <dgm:cxn modelId="{EE2F89C5-FE14-4B61-B47E-4B7515DE3B53}" type="presParOf" srcId="{7876155E-F8DD-4EF2-AD82-9C7F7224B37D}" destId="{B95826F5-EC8D-4A7F-8A27-E8AB981A9383}" srcOrd="0" destOrd="0" presId="urn:microsoft.com/office/officeart/2005/8/layout/process2"/>
    <dgm:cxn modelId="{A72B4995-2C50-49BE-9C76-D41BDB5B55ED}" type="presParOf" srcId="{40A287E9-C42B-4334-9643-572CE6DD897B}" destId="{AE75F7EB-863A-409D-A3CE-B00CBC7A14AA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Project Management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31A86D-5448-46CD-B44D-6E6134C71B77}" type="presOf" srcId="{3ED2506A-D607-4A12-8A50-AC72420F3F00}" destId="{715D256F-02F7-4191-B84E-3A4C6CD8FFC5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F663E511-5DFC-4BD8-970E-E70320934F90}" type="presOf" srcId="{DC9B3652-DE2A-4335-B0FB-3045EDEEA6A8}" destId="{40A287E9-C42B-4334-9643-572CE6DD897B}" srcOrd="0" destOrd="0" presId="urn:microsoft.com/office/officeart/2005/8/layout/process2"/>
    <dgm:cxn modelId="{F35D26CC-F60F-4E50-B760-AB6DE78F4123}" type="presParOf" srcId="{40A287E9-C42B-4334-9643-572CE6DD897B}" destId="{715D256F-02F7-4191-B84E-3A4C6CD8FFC5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DB4458-80D3-44D0-B84B-56AD138986B6}">
      <dsp:nvSpPr>
        <dsp:cNvPr id="0" name=""/>
        <dsp:cNvSpPr/>
      </dsp:nvSpPr>
      <dsp:spPr>
        <a:xfrm>
          <a:off x="0" y="254451"/>
          <a:ext cx="746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9A929-FEE8-4155-9F48-FAC5EE533310}">
      <dsp:nvSpPr>
        <dsp:cNvPr id="0" name=""/>
        <dsp:cNvSpPr/>
      </dsp:nvSpPr>
      <dsp:spPr>
        <a:xfrm>
          <a:off x="373380" y="77331"/>
          <a:ext cx="5227320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/>
              <a:effectLst/>
            </a:rPr>
            <a:t>Volunteer Management</a:t>
          </a:r>
          <a:endParaRPr lang="en-US" sz="1600" b="1" kern="1200" cap="none" spc="0" dirty="0" smtClean="0">
            <a:ln/>
            <a:effectLst/>
          </a:endParaRPr>
        </a:p>
      </dsp:txBody>
      <dsp:txXfrm>
        <a:off x="373380" y="77331"/>
        <a:ext cx="5227320" cy="354240"/>
      </dsp:txXfrm>
    </dsp:sp>
    <dsp:sp modelId="{F6B0ED51-C4BD-4727-BD27-53060818C439}">
      <dsp:nvSpPr>
        <dsp:cNvPr id="0" name=""/>
        <dsp:cNvSpPr/>
      </dsp:nvSpPr>
      <dsp:spPr>
        <a:xfrm>
          <a:off x="0" y="798771"/>
          <a:ext cx="746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22AF7-7E37-41D2-944C-F904CFD2965B}">
      <dsp:nvSpPr>
        <dsp:cNvPr id="0" name=""/>
        <dsp:cNvSpPr/>
      </dsp:nvSpPr>
      <dsp:spPr>
        <a:xfrm>
          <a:off x="373380" y="621651"/>
          <a:ext cx="5227320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/>
              <a:effectLst/>
            </a:rPr>
            <a:t>Staff Management</a:t>
          </a:r>
          <a:endParaRPr lang="en-US" sz="1600" b="1" kern="1200" cap="none" spc="0" dirty="0">
            <a:ln/>
            <a:effectLst/>
          </a:endParaRPr>
        </a:p>
      </dsp:txBody>
      <dsp:txXfrm>
        <a:off x="373380" y="621651"/>
        <a:ext cx="5227320" cy="354240"/>
      </dsp:txXfrm>
    </dsp:sp>
    <dsp:sp modelId="{6F1F44CC-2CF6-4D1F-9380-EB8B891F3B87}">
      <dsp:nvSpPr>
        <dsp:cNvPr id="0" name=""/>
        <dsp:cNvSpPr/>
      </dsp:nvSpPr>
      <dsp:spPr>
        <a:xfrm>
          <a:off x="0" y="1343091"/>
          <a:ext cx="746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99ED4-0995-40A2-A345-468203D60C81}">
      <dsp:nvSpPr>
        <dsp:cNvPr id="0" name=""/>
        <dsp:cNvSpPr/>
      </dsp:nvSpPr>
      <dsp:spPr>
        <a:xfrm>
          <a:off x="373380" y="1165971"/>
          <a:ext cx="5227320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/>
              <a:effectLst/>
            </a:rPr>
            <a:t>Project Management</a:t>
          </a:r>
          <a:endParaRPr lang="en-US" sz="1600" b="1" kern="1200" cap="none" spc="0" dirty="0">
            <a:ln/>
            <a:effectLst/>
          </a:endParaRPr>
        </a:p>
      </dsp:txBody>
      <dsp:txXfrm>
        <a:off x="373380" y="1165971"/>
        <a:ext cx="5227320" cy="354240"/>
      </dsp:txXfrm>
    </dsp:sp>
    <dsp:sp modelId="{1B040495-5579-4301-BCA9-162DC725BE9B}">
      <dsp:nvSpPr>
        <dsp:cNvPr id="0" name=""/>
        <dsp:cNvSpPr/>
      </dsp:nvSpPr>
      <dsp:spPr>
        <a:xfrm>
          <a:off x="0" y="1887411"/>
          <a:ext cx="746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548FB-45D5-465C-AA05-763364E65BC9}">
      <dsp:nvSpPr>
        <dsp:cNvPr id="0" name=""/>
        <dsp:cNvSpPr/>
      </dsp:nvSpPr>
      <dsp:spPr>
        <a:xfrm>
          <a:off x="373380" y="1710291"/>
          <a:ext cx="5227320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/>
              <a:effectLst/>
            </a:rPr>
            <a:t>Itinerary Management</a:t>
          </a:r>
          <a:endParaRPr lang="en-US" sz="1600" b="1" kern="1200" cap="none" spc="0" dirty="0">
            <a:ln/>
            <a:effectLst/>
          </a:endParaRPr>
        </a:p>
      </dsp:txBody>
      <dsp:txXfrm>
        <a:off x="373380" y="1710291"/>
        <a:ext cx="5227320" cy="354240"/>
      </dsp:txXfrm>
    </dsp:sp>
    <dsp:sp modelId="{40AFF034-79FB-446D-A396-A1D78C5E83DA}">
      <dsp:nvSpPr>
        <dsp:cNvPr id="0" name=""/>
        <dsp:cNvSpPr/>
      </dsp:nvSpPr>
      <dsp:spPr>
        <a:xfrm>
          <a:off x="0" y="2431731"/>
          <a:ext cx="746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48118-6B58-4064-9C50-F7B4852148FC}">
      <dsp:nvSpPr>
        <dsp:cNvPr id="0" name=""/>
        <dsp:cNvSpPr/>
      </dsp:nvSpPr>
      <dsp:spPr>
        <a:xfrm>
          <a:off x="373380" y="2254611"/>
          <a:ext cx="5227320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/>
              <a:effectLst/>
            </a:rPr>
            <a:t>Administration</a:t>
          </a:r>
          <a:endParaRPr lang="en-US" sz="1600" b="1" kern="1200" cap="none" spc="0" dirty="0">
            <a:ln/>
            <a:effectLst/>
          </a:endParaRPr>
        </a:p>
      </dsp:txBody>
      <dsp:txXfrm>
        <a:off x="373380" y="2254611"/>
        <a:ext cx="5227320" cy="35424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0F7169ED-9DF9-4809-BA1C-F995770B79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1875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76DAE74-EDA8-4BDF-9428-BAFEEF5821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1425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3B664-5240-4E05-81F4-FC96A77CD94B}" type="slidenum">
              <a:rPr lang="en-US"/>
              <a:pPr/>
              <a:t>1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B0EC30A-03B9-47C9-85EB-6348DD53D04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6B732-E49C-49A6-8C46-E272CFAFC7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1A7FF-3F2E-4B0D-907B-E67B6E1AD1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16C52-EBC3-43A5-B045-7D247C76A6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F2DA7-D0A4-4EED-9DC8-1D13AEE975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5921A-9976-4AB8-8B3A-7FE57385CA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A8D7A-00D0-4C24-B983-6523DE8048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E0C1F-DD6B-4800-9EA6-59CD25E89A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96B63-1D12-4F09-9F2B-4F78A33C1F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BFECC-60AA-4BAE-816A-F1FC5AB5ED5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519FB-B272-4F8C-994C-2FDD317142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23C40BB1-9EB2-4EC9-A1D7-2A8E341B419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C:\Users\Dio\AppData\Local\Microsoft\Windows\Temporary Internet Files\Content.IE5\W4PTILWV\MC9003384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651" y="2971800"/>
            <a:ext cx="1969349" cy="196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81000" y="1295400"/>
            <a:ext cx="7086600" cy="1470025"/>
          </a:xfrm>
        </p:spPr>
        <p:txBody>
          <a:bodyPr/>
          <a:lstStyle/>
          <a:p>
            <a:pPr algn="l"/>
            <a:r>
              <a:rPr lang="en-US" sz="4000" dirty="0">
                <a:latin typeface="Calibri" pitchFamily="34" charset="0"/>
                <a:cs typeface="Calibri" pitchFamily="34" charset="0"/>
              </a:rPr>
              <a:t>Volunteer Management System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95600"/>
            <a:ext cx="6324600" cy="990600"/>
          </a:xfrm>
        </p:spPr>
        <p:txBody>
          <a:bodyPr/>
          <a:lstStyle/>
          <a:p>
            <a:r>
              <a:rPr lang="en-US" sz="2400" b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Presented by </a:t>
            </a:r>
            <a:r>
              <a:rPr lang="en-US" sz="2400" b="1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Team SE18-08S</a:t>
            </a:r>
            <a:endParaRPr lang="en-US" sz="2400" b="1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Modeling </a:t>
            </a:r>
            <a:br>
              <a:rPr lang="en-US" dirty="0"/>
            </a:br>
            <a:r>
              <a:rPr lang="en-US" sz="2400" dirty="0"/>
              <a:t>Sample </a:t>
            </a:r>
            <a:r>
              <a:rPr lang="en-US" sz="2400" dirty="0" smtClean="0"/>
              <a:t>2: </a:t>
            </a:r>
            <a:r>
              <a:rPr lang="en-US" sz="2400" dirty="0"/>
              <a:t>Search Project Member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371764" cy="4953000"/>
          </a:xfrm>
        </p:spPr>
        <p:txBody>
          <a:bodyPr/>
          <a:lstStyle/>
          <a:p>
            <a:pPr marL="1588" indent="15875"/>
            <a:r>
              <a:rPr lang="en-US" sz="2000" b="1" u="sng" dirty="0"/>
              <a:t>Class diagram</a:t>
            </a:r>
          </a:p>
        </p:txBody>
      </p:sp>
      <p:pic>
        <p:nvPicPr>
          <p:cNvPr id="3074" name="Picture 2" descr="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799" y="2140114"/>
            <a:ext cx="8619194" cy="387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4908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Modeling </a:t>
            </a:r>
            <a:br>
              <a:rPr lang="en-US" dirty="0" smtClean="0"/>
            </a:br>
            <a:r>
              <a:rPr lang="en-US" sz="2400" dirty="0" smtClean="0"/>
              <a:t>Sample 3: Assign Role To Project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411663"/>
          </a:xfrm>
        </p:spPr>
        <p:txBody>
          <a:bodyPr/>
          <a:lstStyle/>
          <a:p>
            <a:pPr marL="1588" indent="-1588"/>
            <a:r>
              <a:rPr lang="en-US" sz="2000" b="1" dirty="0" smtClean="0"/>
              <a:t>Description</a:t>
            </a:r>
            <a:r>
              <a:rPr lang="en-US" sz="2400" b="1" dirty="0"/>
              <a:t>: </a:t>
            </a:r>
            <a:r>
              <a:rPr lang="en-US" sz="2000" dirty="0" smtClean="0"/>
              <a:t>Let Project Manager assign the roles to project members.</a:t>
            </a:r>
          </a:p>
          <a:p>
            <a:r>
              <a:rPr lang="en-US" sz="2000" b="1" u="sng" dirty="0" smtClean="0"/>
              <a:t>Interaction diagram</a:t>
            </a:r>
            <a:endParaRPr lang="en-US" sz="2000" b="1" u="sng" dirty="0"/>
          </a:p>
        </p:txBody>
      </p:sp>
      <p:pic>
        <p:nvPicPr>
          <p:cNvPr id="4099" name="Picture 3" descr="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7848600" cy="401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7124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Modeling </a:t>
            </a:r>
            <a:br>
              <a:rPr lang="en-US" dirty="0"/>
            </a:br>
            <a:r>
              <a:rPr lang="en-US" sz="2400" dirty="0"/>
              <a:t>Sample 3: Assign Role To Project Member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371764" cy="4953000"/>
          </a:xfrm>
        </p:spPr>
        <p:txBody>
          <a:bodyPr/>
          <a:lstStyle/>
          <a:p>
            <a:pPr marL="1588" indent="15875"/>
            <a:r>
              <a:rPr lang="en-US" sz="2000" b="1" u="sng" dirty="0"/>
              <a:t>Class diagram</a:t>
            </a:r>
          </a:p>
        </p:txBody>
      </p:sp>
      <p:pic>
        <p:nvPicPr>
          <p:cNvPr id="5122" name="Picture 2" descr="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7318414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788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752600"/>
            <a:ext cx="299023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 </a:t>
            </a:r>
            <a:br>
              <a:rPr lang="en-US" dirty="0" smtClean="0"/>
            </a:br>
            <a:r>
              <a:rPr lang="en-US" sz="2400" dirty="0" smtClean="0"/>
              <a:t>Technologies &amp; Components</a:t>
            </a:r>
            <a:endParaRPr lang="en-US" sz="2400" dirty="0"/>
          </a:p>
        </p:txBody>
      </p:sp>
      <p:pic>
        <p:nvPicPr>
          <p:cNvPr id="6147" name="Picture 3" descr="technolog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6934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934200" cy="4956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Rectangle 4"/>
          <p:cNvSpPr txBox="1">
            <a:spLocks noChangeArrowheads="1"/>
          </p:cNvSpPr>
          <p:nvPr/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dirty="0" smtClean="0"/>
              <a:t>Software Architecture </a:t>
            </a:r>
            <a:br>
              <a:rPr lang="en-US" dirty="0" smtClean="0"/>
            </a:br>
            <a:r>
              <a:rPr lang="en-US" sz="2400" dirty="0" smtClean="0"/>
              <a:t>Logical Application Architecture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18762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 </a:t>
            </a:r>
            <a:br>
              <a:rPr lang="en-US" dirty="0" smtClean="0"/>
            </a:br>
            <a:r>
              <a:rPr lang="en-US" sz="2400" dirty="0" smtClean="0"/>
              <a:t>Logical Application Sample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6089"/>
            <a:ext cx="7010400" cy="4911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8687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xmlns="" val="14864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Prototype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2053" name="Picture 5" descr="C:\Users\Dio\AppData\Local\Microsoft\Windows\Temporary Internet Files\Content.IE5\TU5CEAC7\MC90031821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33399"/>
            <a:ext cx="5410200" cy="325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5788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Prototype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Technical Prototype: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b="1" u="sng" dirty="0" smtClean="0"/>
              <a:t>Purpose: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Confirm system components working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Confirm feasibility and reusability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b="1" u="sng" dirty="0" smtClean="0"/>
              <a:t>Result: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Verified and accepted within team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User Interface Prototype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b="1" u="sng" dirty="0" smtClean="0"/>
              <a:t>Purpose: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Review usability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Confirm UI design with user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b="1" dirty="0" smtClean="0"/>
              <a:t>Result: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Verified and accepted by user representative</a:t>
            </a:r>
          </a:p>
        </p:txBody>
      </p:sp>
    </p:spTree>
    <p:extLst>
      <p:ext uri="{BB962C8B-B14F-4D97-AF65-F5344CB8AC3E}">
        <p14:creationId xmlns:p14="http://schemas.microsoft.com/office/powerpoint/2010/main" xmlns="" val="118929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  <p:pic>
        <p:nvPicPr>
          <p:cNvPr id="4" name="Picture 2" descr="C:\Users\Dio\AppData\Local\Microsoft\Windows\Temporary Internet Files\Content.IE5\J694V2JJ\MC90038346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2590800" cy="229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5190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5766" y="1828800"/>
            <a:ext cx="2837234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Strategy  </a:t>
            </a:r>
            <a:br>
              <a:rPr lang="en-US" dirty="0" smtClean="0"/>
            </a:br>
            <a:r>
              <a:rPr lang="en-US" sz="2400" dirty="0" smtClean="0"/>
              <a:t>Analysis to Design</a:t>
            </a:r>
            <a:endParaRPr lang="en-US" dirty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1"/>
            <a:ext cx="7391400" cy="1219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RUP workflows &amp; process</a:t>
            </a:r>
          </a:p>
        </p:txBody>
      </p:sp>
      <p:graphicFrame>
        <p:nvGraphicFramePr>
          <p:cNvPr id="16" name="Diagram 15"/>
          <p:cNvGraphicFramePr/>
          <p:nvPr/>
        </p:nvGraphicFramePr>
        <p:xfrm>
          <a:off x="838200" y="2590800"/>
          <a:ext cx="228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xmlns="" val="3348270388"/>
              </p:ext>
            </p:extLst>
          </p:nvPr>
        </p:nvGraphicFramePr>
        <p:xfrm>
          <a:off x="3048000" y="2590800"/>
          <a:ext cx="2514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Diagram 17"/>
          <p:cNvGraphicFramePr/>
          <p:nvPr/>
        </p:nvGraphicFramePr>
        <p:xfrm>
          <a:off x="5715000" y="2590800"/>
          <a:ext cx="2438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Strategy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400" dirty="0" smtClean="0"/>
              <a:t>Analysis </a:t>
            </a:r>
            <a:r>
              <a:rPr lang="en-US" sz="2400" dirty="0"/>
              <a:t>to Design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62897560"/>
              </p:ext>
            </p:extLst>
          </p:nvPr>
        </p:nvGraphicFramePr>
        <p:xfrm>
          <a:off x="533400" y="1600200"/>
          <a:ext cx="8196580" cy="4628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38"/>
                <a:gridCol w="2067962"/>
                <a:gridCol w="3429000"/>
                <a:gridCol w="2176780"/>
              </a:tblGrid>
              <a:tr h="50920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In-Charge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level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Software architecture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Architect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Design team</a:t>
                      </a:r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Detailed Design Specs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Case </a:t>
                      </a:r>
                      <a:r>
                        <a:rPr lang="en-US" baseline="0" dirty="0" err="1" smtClean="0"/>
                        <a:t>Realisation</a:t>
                      </a:r>
                      <a:r>
                        <a:rPr lang="en-US" baseline="0" dirty="0" smtClean="0"/>
                        <a:t> Report (Designed)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Guidelines &amp; standards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Architect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Design team</a:t>
                      </a:r>
                      <a:endParaRPr lang="en-US" baseline="0" dirty="0" smtClean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Development team</a:t>
                      </a:r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script (SIT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UAT)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plan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result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Test lead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Test team</a:t>
                      </a:r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plan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reports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guide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Project Manager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QA</a:t>
                      </a:r>
                      <a:r>
                        <a:rPr lang="en-US" baseline="0" dirty="0" smtClean="0"/>
                        <a:t> Manager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Business Analyst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828800"/>
            <a:ext cx="3259296" cy="183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24300151"/>
              </p:ext>
            </p:extLst>
          </p:nvPr>
        </p:nvGraphicFramePr>
        <p:xfrm>
          <a:off x="381000" y="1524000"/>
          <a:ext cx="7650103" cy="4332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431"/>
                <a:gridCol w="1153006"/>
                <a:gridCol w="1207911"/>
                <a:gridCol w="1207911"/>
                <a:gridCol w="1207911"/>
                <a:gridCol w="905933"/>
              </a:tblGrid>
              <a:tr h="42945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Activity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Planned Start Date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Planned </a:t>
                      </a:r>
                      <a:br>
                        <a:rPr lang="en-US" sz="1200" b="1" dirty="0" smtClean="0"/>
                      </a:br>
                      <a:r>
                        <a:rPr lang="en-US" sz="1200" b="1" dirty="0" smtClean="0"/>
                        <a:t>End Date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Actual </a:t>
                      </a:r>
                      <a:br>
                        <a:rPr lang="en-US" sz="1200" b="1" dirty="0" smtClean="0"/>
                      </a:br>
                      <a:r>
                        <a:rPr lang="en-US" sz="1200" b="1" dirty="0" smtClean="0"/>
                        <a:t>Start Date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Actual </a:t>
                      </a:r>
                      <a:br>
                        <a:rPr lang="en-US" sz="1200" b="1" dirty="0" smtClean="0"/>
                      </a:br>
                      <a:r>
                        <a:rPr lang="en-US" sz="1200" b="1" dirty="0" smtClean="0"/>
                        <a:t>End Date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Task Status</a:t>
                      </a:r>
                      <a:endParaRPr lang="en-US" sz="1200" b="1" dirty="0"/>
                    </a:p>
                  </a:txBody>
                  <a:tcPr anchor="ctr"/>
                </a:tc>
              </a:tr>
              <a:tr h="3721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Modelling</a:t>
                      </a:r>
                      <a:endParaRPr 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620" marR="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153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Produce Functional Specs - UCMS and UCRR (Analysis) </a:t>
                      </a:r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62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10 Apr 2011</a:t>
                      </a:r>
                      <a:endParaRPr lang="en-US" sz="1200" b="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10 Aug 2011</a:t>
                      </a:r>
                      <a:endParaRPr lang="en-US" sz="1200" b="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12 Apr 2011</a:t>
                      </a:r>
                      <a:endParaRPr lang="en-US" sz="12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18</a:t>
                      </a:r>
                      <a:r>
                        <a:rPr lang="en-US" sz="1200" b="0" kern="12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Aug 2011</a:t>
                      </a:r>
                      <a:endParaRPr lang="en-US" sz="1200" b="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72601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High-level Design Specifications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 Jul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10 Aug 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 May 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Aug 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72601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Prototyping Study Report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12 Jun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01 May 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18 Aug 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72601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Prepare Second Audit &amp; Presentation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01 Aug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12 Aug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01 Aug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12 Aug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72601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Design Modelling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72601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detailed DS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18 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Aug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15 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Sep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171" name="Picture 3" descr="C:\Users\Dio\AppData\Local\Microsoft\Windows\Temporary Internet Files\Content.IE5\8B09V6MG\MC90043253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9099" y="2438400"/>
            <a:ext cx="529501" cy="36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Dio\AppData\Local\Microsoft\Windows\Temporary Internet Files\Content.IE5\8B09V6MG\MC90043253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9098" y="3048000"/>
            <a:ext cx="529501" cy="36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Dio\AppData\Local\Microsoft\Windows\Temporary Internet Files\Content.IE5\8B09V6MG\MC90043253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9097" y="3657600"/>
            <a:ext cx="529501" cy="36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Dio\AppData\Local\Microsoft\Windows\Temporary Internet Files\Content.IE5\8B09V6MG\MC90043253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9099" y="4169607"/>
            <a:ext cx="529501" cy="36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Development </a:t>
            </a:r>
            <a:r>
              <a:rPr lang="en-US" b="1" dirty="0" smtClean="0"/>
              <a:t>Plan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  <p:pic>
        <p:nvPicPr>
          <p:cNvPr id="5" name="Picture 2" descr="C:\Users\Dio\AppData\Local\Microsoft\Windows\Temporary Internet Files\Content.IE5\4DO3IWVQ\MC90033167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05001"/>
            <a:ext cx="2286000" cy="245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plan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1818620"/>
            <a:ext cx="8991600" cy="3515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2372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  <p:pic>
        <p:nvPicPr>
          <p:cNvPr id="9218" name="Picture 2" descr="C:\Users\Dio\AppData\Local\Microsoft\Windows\Temporary Internet Files\Content.IE5\QY2JGCM3\MC90029536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57996"/>
            <a:ext cx="2435225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746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&amp; Problems</a:t>
            </a:r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52051571"/>
              </p:ext>
            </p:extLst>
          </p:nvPr>
        </p:nvGraphicFramePr>
        <p:xfrm>
          <a:off x="337820" y="1524000"/>
          <a:ext cx="8196580" cy="3300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38"/>
                <a:gridCol w="1915562"/>
                <a:gridCol w="2786380"/>
                <a:gridCol w="2971800"/>
              </a:tblGrid>
              <a:tr h="50920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Difficulty to gather all members for discussions.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Online meeting via Skype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 fix</a:t>
                      </a:r>
                      <a:r>
                        <a:rPr lang="en-US" baseline="0" dirty="0" smtClean="0"/>
                        <a:t> a weekly meeting time</a:t>
                      </a:r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Visibility of</a:t>
                      </a:r>
                      <a:r>
                        <a:rPr lang="en-US" baseline="0" dirty="0" smtClean="0"/>
                        <a:t> task status.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log time log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Regular status update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&amp; Quality</a:t>
                      </a:r>
                      <a:r>
                        <a:rPr lang="en-US" baseline="0" dirty="0" smtClean="0"/>
                        <a:t> 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Different familiarity level within the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Guidance from lead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Peer reviews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Code walk</a:t>
                      </a:r>
                      <a:r>
                        <a:rPr lang="en-US" baseline="0" dirty="0" smtClean="0"/>
                        <a:t>through</a:t>
                      </a: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Pair development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Q &amp; A</a:t>
            </a:r>
          </a:p>
        </p:txBody>
      </p:sp>
      <p:pic>
        <p:nvPicPr>
          <p:cNvPr id="11267" name="Picture 3" descr="C:\Users\Dio\AppData\Local\Microsoft\Windows\Temporary Internet Files\Content.IE5\8B09V6MG\MC9002378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889919"/>
            <a:ext cx="2057400" cy="165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Revisit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15314121"/>
              </p:ext>
            </p:extLst>
          </p:nvPr>
        </p:nvGraphicFramePr>
        <p:xfrm>
          <a:off x="1066800" y="3581400"/>
          <a:ext cx="7467600" cy="2811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9600" y="1752600"/>
            <a:ext cx="8001000" cy="174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b="1" dirty="0" smtClean="0"/>
              <a:t>Purpose: </a:t>
            </a:r>
            <a:r>
              <a:rPr lang="en-US" sz="2400" i="1" dirty="0" smtClean="0"/>
              <a:t>To build a web-based solution to facilitate the process of volunteer registration, project management till retention</a:t>
            </a:r>
            <a:r>
              <a:rPr lang="en-US" dirty="0" smtClean="0"/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b="1" dirty="0" smtClean="0"/>
              <a:t>Requirement overview</a:t>
            </a:r>
            <a:r>
              <a:rPr lang="en-US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Answer</a:t>
            </a:r>
            <a:endParaRPr lang="en-US" dirty="0"/>
          </a:p>
        </p:txBody>
      </p:sp>
      <p:pic>
        <p:nvPicPr>
          <p:cNvPr id="10242" name="Picture 2" descr="C:\Users\Dio\AppData\Local\Microsoft\Windows\Temporary Internet Files\Content.IE5\4DO3IWVQ\MC90023462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56354" y="2518257"/>
            <a:ext cx="1806245" cy="201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Development Plan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  <p:pic>
        <p:nvPicPr>
          <p:cNvPr id="4" name="Picture 3" descr="C:\Users\Dio\AppData\Local\Microsoft\Windows\Temporary Internet Files\Content.IE5\J694V2JJ\MC90033087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47553"/>
            <a:ext cx="213902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0644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Modeling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77200" cy="5029200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sz="2600" b="1" kern="1200" dirty="0" smtClean="0">
                <a:latin typeface="Arial" charset="0"/>
                <a:ea typeface="+mn-ea"/>
                <a:cs typeface="+mn-cs"/>
              </a:rPr>
              <a:t>Use Case Model Survey: </a:t>
            </a:r>
          </a:p>
          <a:p>
            <a:pPr lvl="2">
              <a:buFont typeface="Wingdings" pitchFamily="2" charset="2"/>
              <a:buChar char="v"/>
            </a:pPr>
            <a:r>
              <a:rPr lang="en-US" kern="1200" dirty="0" smtClean="0">
                <a:latin typeface="Arial" charset="0"/>
                <a:ea typeface="+mn-ea"/>
                <a:cs typeface="+mn-cs"/>
              </a:rPr>
              <a:t>21 </a:t>
            </a:r>
            <a:r>
              <a:rPr lang="en-US" kern="1200" dirty="0">
                <a:latin typeface="Arial" charset="0"/>
                <a:ea typeface="+mn-ea"/>
                <a:cs typeface="+mn-cs"/>
              </a:rPr>
              <a:t>use </a:t>
            </a:r>
            <a:r>
              <a:rPr lang="en-US" kern="1200" dirty="0" smtClean="0">
                <a:latin typeface="Arial" charset="0"/>
                <a:ea typeface="+mn-ea"/>
                <a:cs typeface="+mn-cs"/>
              </a:rPr>
              <a:t>cases</a:t>
            </a:r>
          </a:p>
          <a:p>
            <a:pPr lvl="2">
              <a:buFont typeface="Wingdings" pitchFamily="2" charset="2"/>
              <a:buChar char="v"/>
            </a:pPr>
            <a:r>
              <a:rPr lang="en-US" kern="1200" dirty="0" smtClean="0">
                <a:latin typeface="Arial" charset="0"/>
                <a:ea typeface="+mn-ea"/>
                <a:cs typeface="+mn-cs"/>
              </a:rPr>
              <a:t>7 actors</a:t>
            </a:r>
            <a:endParaRPr lang="en-US" sz="1800" dirty="0" smtClean="0"/>
          </a:p>
          <a:p>
            <a:pPr lvl="1">
              <a:buFont typeface="Wingdings" pitchFamily="2" charset="2"/>
              <a:buChar char="v"/>
            </a:pPr>
            <a:r>
              <a:rPr lang="en-US" sz="2600" b="1" kern="1200" dirty="0" smtClean="0">
                <a:latin typeface="Arial" charset="0"/>
                <a:ea typeface="+mn-ea"/>
                <a:cs typeface="+mn-cs"/>
              </a:rPr>
              <a:t>Sample </a:t>
            </a:r>
            <a:r>
              <a:rPr lang="en-US" sz="2600" b="1" kern="1200" dirty="0">
                <a:latin typeface="Arial" charset="0"/>
                <a:ea typeface="+mn-ea"/>
                <a:cs typeface="+mn-cs"/>
              </a:rPr>
              <a:t>Use </a:t>
            </a:r>
            <a:r>
              <a:rPr lang="en-US" sz="2600" b="1" kern="1200" dirty="0" smtClean="0">
                <a:latin typeface="Arial" charset="0"/>
                <a:ea typeface="+mn-ea"/>
                <a:cs typeface="+mn-cs"/>
              </a:rPr>
              <a:t>Cases:</a:t>
            </a:r>
            <a:endParaRPr lang="en-US" sz="2600" b="1" kern="1200" dirty="0">
              <a:latin typeface="Arial" charset="0"/>
              <a:ea typeface="+mn-ea"/>
              <a:cs typeface="+mn-cs"/>
            </a:endParaRPr>
          </a:p>
          <a:p>
            <a:pPr lvl="2">
              <a:buFont typeface="Wingdings" pitchFamily="2" charset="2"/>
              <a:buChar char="v"/>
            </a:pPr>
            <a:r>
              <a:rPr lang="en-US" dirty="0"/>
              <a:t>Generate Certificate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Search </a:t>
            </a:r>
            <a:r>
              <a:rPr lang="en-US" dirty="0"/>
              <a:t>Project Member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Assign Role to Project Member</a:t>
            </a:r>
          </a:p>
          <a:p>
            <a:pPr lvl="2">
              <a:buFont typeface="Wingdings" pitchFamily="2" charset="2"/>
              <a:buChar char="v"/>
            </a:pPr>
            <a:endParaRPr lang="en-US" dirty="0" smtClean="0"/>
          </a:p>
          <a:p>
            <a:endParaRPr lang="en-US" dirty="0" smtClean="0"/>
          </a:p>
          <a:p>
            <a:pPr lvl="2">
              <a:buFont typeface="Wingdings" pitchFamily="2" charset="2"/>
              <a:buChar char="v"/>
            </a:pPr>
            <a:endParaRPr lang="en-US" b="1" kern="1200" dirty="0" smtClean="0">
              <a:latin typeface="Arial" charset="0"/>
              <a:ea typeface="+mn-ea"/>
              <a:cs typeface="+mn-cs"/>
            </a:endParaRPr>
          </a:p>
          <a:p>
            <a:pPr lvl="3">
              <a:buFont typeface="Wingdings" pitchFamily="2" charset="2"/>
              <a:buChar char="v"/>
            </a:pPr>
            <a:endParaRPr lang="en-US" b="1" kern="1200" dirty="0"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MS Use Case Model Surve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699269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71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Modeling </a:t>
            </a:r>
            <a:br>
              <a:rPr lang="en-US" dirty="0" smtClean="0"/>
            </a:br>
            <a:r>
              <a:rPr lang="en-US" sz="2400" dirty="0" smtClean="0"/>
              <a:t>Sample 1: Generate Certificate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411663"/>
          </a:xfrm>
        </p:spPr>
        <p:txBody>
          <a:bodyPr/>
          <a:lstStyle/>
          <a:p>
            <a:pPr marL="1588" indent="-1588"/>
            <a:r>
              <a:rPr lang="en-US" sz="2000" b="1" dirty="0" smtClean="0"/>
              <a:t>Description</a:t>
            </a:r>
            <a:r>
              <a:rPr lang="en-US" sz="2400" b="1" dirty="0"/>
              <a:t>: </a:t>
            </a:r>
            <a:r>
              <a:rPr lang="en-US" sz="2000" dirty="0" smtClean="0"/>
              <a:t>Let </a:t>
            </a:r>
            <a:r>
              <a:rPr lang="en-US" sz="2000" dirty="0" smtClean="0"/>
              <a:t>System Administrator to generate certificate requested by volunteers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r>
              <a:rPr lang="en-US" sz="2000" b="1" u="sng" dirty="0" smtClean="0"/>
              <a:t>Interaction diagram</a:t>
            </a:r>
            <a:endParaRPr lang="en-US" sz="2000" b="1" u="sng" dirty="0"/>
          </a:p>
        </p:txBody>
      </p:sp>
      <p:pic>
        <p:nvPicPr>
          <p:cNvPr id="5122" name="Picture 2" descr="Fig 46 Generate Certificate by Bat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49658"/>
            <a:ext cx="6364287" cy="4108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816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Modeling </a:t>
            </a:r>
            <a:br>
              <a:rPr lang="en-US" dirty="0"/>
            </a:br>
            <a:r>
              <a:rPr lang="en-US" sz="2400" dirty="0"/>
              <a:t>Sample </a:t>
            </a:r>
            <a:r>
              <a:rPr lang="en-US" sz="2400" dirty="0" smtClean="0"/>
              <a:t>1: Generate Certificate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371764" cy="4953000"/>
          </a:xfrm>
        </p:spPr>
        <p:txBody>
          <a:bodyPr/>
          <a:lstStyle/>
          <a:p>
            <a:pPr marL="1588" indent="15875"/>
            <a:r>
              <a:rPr lang="en-US" sz="2000" b="1" u="sng" dirty="0"/>
              <a:t>Class diagram</a:t>
            </a:r>
          </a:p>
        </p:txBody>
      </p:sp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86000"/>
            <a:ext cx="4378569" cy="406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9984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Modeling </a:t>
            </a:r>
            <a:br>
              <a:rPr lang="en-US" dirty="0" smtClean="0"/>
            </a:br>
            <a:r>
              <a:rPr lang="en-US" sz="2400" dirty="0" smtClean="0"/>
              <a:t>Sample 2: Search Project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411663"/>
          </a:xfrm>
        </p:spPr>
        <p:txBody>
          <a:bodyPr/>
          <a:lstStyle/>
          <a:p>
            <a:pPr marL="1588" indent="-1588"/>
            <a:r>
              <a:rPr lang="en-US" sz="2000" b="1" dirty="0" smtClean="0"/>
              <a:t>Description</a:t>
            </a:r>
            <a:r>
              <a:rPr lang="en-US" sz="2400" b="1" dirty="0"/>
              <a:t>: </a:t>
            </a:r>
            <a:r>
              <a:rPr lang="en-US" sz="2000" dirty="0" smtClean="0"/>
              <a:t>Let user search and view </a:t>
            </a:r>
            <a:r>
              <a:rPr lang="en-US" sz="2000" dirty="0"/>
              <a:t>the </a:t>
            </a:r>
            <a:r>
              <a:rPr lang="en-US" sz="2000" dirty="0" smtClean="0"/>
              <a:t>member </a:t>
            </a:r>
            <a:r>
              <a:rPr lang="en-US" sz="2000" dirty="0"/>
              <a:t>list of </a:t>
            </a:r>
            <a:r>
              <a:rPr lang="en-US" sz="2000" dirty="0" smtClean="0"/>
              <a:t>a project.</a:t>
            </a:r>
          </a:p>
          <a:p>
            <a:r>
              <a:rPr lang="en-US" sz="2000" b="1" u="sng" dirty="0" smtClean="0"/>
              <a:t>Interaction diagram</a:t>
            </a:r>
            <a:endParaRPr lang="en-US" sz="2000" b="1" u="sng" dirty="0"/>
          </a:p>
        </p:txBody>
      </p:sp>
      <p:pic>
        <p:nvPicPr>
          <p:cNvPr id="2050" name="Picture 2" descr="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0"/>
            <a:ext cx="859746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1913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927</TotalTime>
  <Words>657</Words>
  <Application>Microsoft Office PowerPoint</Application>
  <PresentationFormat>On-screen Show (4:3)</PresentationFormat>
  <Paragraphs>248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Sales training presentation</vt:lpstr>
      <vt:lpstr>Volunteer Management System</vt:lpstr>
      <vt:lpstr>Agenda</vt:lpstr>
      <vt:lpstr>Project Revisit</vt:lpstr>
      <vt:lpstr>Agenda</vt:lpstr>
      <vt:lpstr>Use Case Modeling</vt:lpstr>
      <vt:lpstr>Slide 6</vt:lpstr>
      <vt:lpstr>Use Case Modeling  Sample 1: Generate Certificate</vt:lpstr>
      <vt:lpstr>Use Case Modeling  Sample 1: Generate Certificate</vt:lpstr>
      <vt:lpstr>Use Case Modeling  Sample 2: Search Project Member</vt:lpstr>
      <vt:lpstr>Use Case Modeling  Sample 2: Search Project Member</vt:lpstr>
      <vt:lpstr>Use Case Modeling  Sample 3: Assign Role To Project Member</vt:lpstr>
      <vt:lpstr>Use Case Modeling  Sample 3: Assign Role To Project Member</vt:lpstr>
      <vt:lpstr>Agenda</vt:lpstr>
      <vt:lpstr>Software Architecture  Technologies &amp; Components</vt:lpstr>
      <vt:lpstr>Slide 15</vt:lpstr>
      <vt:lpstr>Software Architecture  Logical Application Sample</vt:lpstr>
      <vt:lpstr>Agenda</vt:lpstr>
      <vt:lpstr>Demo of Prototype</vt:lpstr>
      <vt:lpstr>Demo of Prototype</vt:lpstr>
      <vt:lpstr>Agenda</vt:lpstr>
      <vt:lpstr>Transition Strategy   Analysis to Design</vt:lpstr>
      <vt:lpstr>Transition Strategy   Analysis to Design</vt:lpstr>
      <vt:lpstr>Agenda</vt:lpstr>
      <vt:lpstr>Project Progress</vt:lpstr>
      <vt:lpstr>Agenda</vt:lpstr>
      <vt:lpstr>Development plan</vt:lpstr>
      <vt:lpstr>Agenda</vt:lpstr>
      <vt:lpstr>Challenges &amp; Problems</vt:lpstr>
      <vt:lpstr>Agenda</vt:lpstr>
      <vt:lpstr>Question &amp; Answer</vt:lpstr>
    </vt:vector>
  </TitlesOfParts>
  <Company>NUS ISS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MTECH - Phase 1 - Presentation</dc:title>
  <dc:subject>MTECH presentation</dc:subject>
  <dc:creator>Team SE18-08S</dc:creator>
  <cp:lastModifiedBy>Zaw Htet</cp:lastModifiedBy>
  <cp:revision>216</cp:revision>
  <dcterms:created xsi:type="dcterms:W3CDTF">2011-04-07T11:45:24Z</dcterms:created>
  <dcterms:modified xsi:type="dcterms:W3CDTF">2011-08-20T03:03:18Z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