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3"/>
  </p:notesMasterIdLst>
  <p:handoutMasterIdLst>
    <p:handoutMasterId r:id="rId4"/>
  </p:handoutMasterIdLst>
  <p:sldIdLst>
    <p:sldId id="261" r:id="rId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gdao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3611"/>
    <a:srgbClr val="A44114"/>
    <a:srgbClr val="F3B99F"/>
    <a:srgbClr val="B94917"/>
    <a:srgbClr val="FF6600"/>
    <a:srgbClr val="000066"/>
    <a:srgbClr val="00002C"/>
    <a:srgbClr val="C4E7F4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66" autoAdjust="0"/>
    <p:restoredTop sz="97155" autoAdjust="0"/>
  </p:normalViewPr>
  <p:slideViewPr>
    <p:cSldViewPr>
      <p:cViewPr varScale="1">
        <p:scale>
          <a:sx n="89" d="100"/>
          <a:sy n="89" d="100"/>
        </p:scale>
        <p:origin x="-14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0F7169ED-9DF9-4809-BA1C-F995770B79F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876DAE74-EDA8-4BDF-9428-BAFEEF58214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defRPr sz="29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B0EC30A-03B9-47C9-85EB-6348DD53D04A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7112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7113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4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5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6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7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8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9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0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1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2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3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4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5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6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7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8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9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0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1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2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3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4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5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6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7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8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9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0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1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2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3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44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76B732-E49C-49A6-8C46-E272CFAFC78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228600"/>
            <a:ext cx="2076450" cy="57070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28600"/>
            <a:ext cx="6076950" cy="57070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91A7FF-3F2E-4B0D-907B-E67B6E1AD18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616C52-EBC3-43A5-B045-7D247C76A6F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DF2DA7-D0A4-4EED-9DC8-1D13AEE9751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524000"/>
            <a:ext cx="3619500" cy="4411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3619500" cy="4411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E5921A-9976-4AB8-8B3A-7FE57385CA1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4A8D7A-00D0-4C24-B983-6523DE8048B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7E0C1F-DD6B-4800-9EA6-59CD25E89AD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C96B63-1D12-4F09-9F2B-4F78A33C1F9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9BFECC-60AA-4BAE-816A-F1FC5AB5ED5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1519FB-B272-4F8C-994C-2FDD317142A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7696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524000"/>
            <a:ext cx="7391400" cy="441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endParaRPr lang="en-US" altLang="en-US"/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endParaRPr lang="en-US" alt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fld id="{23C40BB1-9EB2-4EC9-A1D7-2A8E341B419F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6088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6089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0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1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2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3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4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5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6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7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8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9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0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1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2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3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4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5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6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7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8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9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0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1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2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3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4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5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6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7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8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9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0"/>
        </a:spcBef>
        <a:spcAft>
          <a:spcPct val="25000"/>
        </a:spcAft>
        <a:buClr>
          <a:schemeClr val="accent2"/>
        </a:buClr>
        <a:buSzPct val="5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2pPr>
      <a:lvl3pPr marL="987425" indent="-293688" algn="l" rtl="0" eaLnBrk="1" fontAlgn="base" hangingPunct="1">
        <a:spcBef>
          <a:spcPct val="0"/>
        </a:spcBef>
        <a:spcAft>
          <a:spcPct val="25000"/>
        </a:spcAft>
        <a:buClr>
          <a:schemeClr val="accent1"/>
        </a:buClr>
        <a:buSzPct val="50000"/>
        <a:buFont typeface="Wingdings" pitchFamily="2" charset="2"/>
        <a:buChar char="l"/>
        <a:defRPr sz="2200">
          <a:solidFill>
            <a:schemeClr val="tx1"/>
          </a:solidFill>
          <a:latin typeface="+mn-lt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81000" y="1524000"/>
          <a:ext cx="8534400" cy="51798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1375694"/>
                <a:gridCol w="986506"/>
                <a:gridCol w="914400"/>
                <a:gridCol w="914400"/>
                <a:gridCol w="914400"/>
                <a:gridCol w="762000"/>
                <a:gridCol w="685800"/>
                <a:gridCol w="685800"/>
                <a:gridCol w="914400"/>
              </a:tblGrid>
              <a:tr h="42945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Activity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Planned Start Date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Planned End Date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Actual Start Date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Actual End Date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Planned Effort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Actual Effort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Task Status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Comments</a:t>
                      </a:r>
                      <a:endParaRPr lang="en-US" sz="1100" dirty="0"/>
                    </a:p>
                  </a:txBody>
                  <a:tcPr/>
                </a:tc>
              </a:tr>
              <a:tr h="348332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1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Project</a:t>
                      </a:r>
                      <a:r>
                        <a:rPr lang="en-US" sz="1000" b="1" baseline="0" dirty="0" smtClean="0"/>
                        <a:t> Planning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461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4833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1.1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62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Produce</a:t>
                      </a:r>
                      <a:r>
                        <a:rPr lang="en-US" sz="1000" kern="1200" baseline="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 Project Plan</a:t>
                      </a:r>
                      <a:endParaRPr lang="en-US" sz="1000" kern="1200" dirty="0" smtClean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21 Jan 2011</a:t>
                      </a:r>
                      <a:endParaRPr lang="en-US" sz="1000" kern="1200" dirty="0" smtClean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02 Apr 2011</a:t>
                      </a:r>
                      <a:endParaRPr lang="en-US" sz="1000" kern="1200" dirty="0" smtClean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/>
                        </a:rPr>
                        <a:t>20 Feb 2011</a:t>
                      </a:r>
                      <a:endParaRPr lang="en-US" sz="10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/>
                        </a:rPr>
                        <a:t>09 Apr 2011</a:t>
                      </a:r>
                      <a:endParaRPr lang="en-US" sz="1000" kern="1200" dirty="0" smtClean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Requirements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gathering issues.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5787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1.2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Produce Quality Plan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21 Jan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02 Apr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/>
                        </a:rPr>
                        <a:t>20 Feb 2011</a:t>
                      </a:r>
                      <a:endParaRPr lang="en-US" sz="10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/>
                        </a:rPr>
                        <a:t>05 Apr 2011</a:t>
                      </a:r>
                      <a:endParaRPr lang="en-US" sz="1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Makes changes based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on Audit Meeting feedback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4833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1.3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Prepare  First Audit &amp; Presentation 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21 Jan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02 Apr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/>
                        </a:rPr>
                        <a:t>03 Apr 2011</a:t>
                      </a:r>
                      <a:endParaRPr lang="en-US" sz="10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/>
                        </a:rPr>
                        <a:t>09 Apr 2011</a:t>
                      </a:r>
                      <a:endParaRPr lang="en-US" sz="1000" kern="1200" dirty="0" smtClean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2191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2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Requirement Analysis</a:t>
                      </a:r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0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0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1534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2.1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Produce User Requirements Specifications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22 Jan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02 Apr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20 Jan 2011</a:t>
                      </a:r>
                      <a:endParaRPr lang="en-US" sz="1000" kern="1200" dirty="0" smtClean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62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02 Apr 2011</a:t>
                      </a:r>
                      <a:endParaRPr lang="en-US" sz="1000" kern="1200" dirty="0" smtClean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13.6875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2191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3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Analysis Modelling</a:t>
                      </a:r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0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0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7260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3.1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461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Produce Functional Specifications : UCMS and UCRR (Analysis) 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10 Apr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07 Jul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7260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3.3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461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Produce Prototyping Study Report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10 Apr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12 Jun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17.5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s training presentation">
  <a:themeElements>
    <a:clrScheme name="Sales Training_final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Sales Training_final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les Training_final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les Training_final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Sales training presentation</Template>
  <TotalTime>335</TotalTime>
  <Words>153</Words>
  <Application>Microsoft Office PowerPoint</Application>
  <PresentationFormat>On-screen Show (4:3)</PresentationFormat>
  <Paragraphs>67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Sales training presentation</vt:lpstr>
      <vt:lpstr>Progress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Training</dc:title>
  <dc:creator>angdao</dc:creator>
  <cp:lastModifiedBy>angdao</cp:lastModifiedBy>
  <cp:revision>114</cp:revision>
  <dcterms:created xsi:type="dcterms:W3CDTF">2011-04-07T11:45:24Z</dcterms:created>
  <dcterms:modified xsi:type="dcterms:W3CDTF">2011-04-09T06:47:05Z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TC012137211033</vt:lpwstr>
  </property>
</Properties>
</file>