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1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2309"/>
            <a:ext cx="10590850" cy="230466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an application of artificial intelligence where a computer /machine learns from the past experiences (input data) and makes future predictions.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F370B-7577-44C3-88AD-935BAA003B5C}"/>
              </a:ext>
            </a:extLst>
          </p:cNvPr>
          <p:cNvSpPr txBox="1"/>
          <p:nvPr/>
        </p:nvSpPr>
        <p:spPr>
          <a:xfrm>
            <a:off x="913795" y="2909213"/>
            <a:ext cx="9564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85000"/>
                  </a:schemeClr>
                </a:solidFill>
              </a:rPr>
              <a:t>Applications:</a:t>
            </a:r>
            <a:endParaRPr lang="en-IN" sz="4000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3B1-3E3E-411C-96B9-BFC28EC6B06C}"/>
              </a:ext>
            </a:extLst>
          </p:cNvPr>
          <p:cNvSpPr txBox="1"/>
          <p:nvPr/>
        </p:nvSpPr>
        <p:spPr>
          <a:xfrm>
            <a:off x="913794" y="3821497"/>
            <a:ext cx="95644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Facial recognition technology.</a:t>
            </a:r>
          </a:p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Optical character recognition (OCR). </a:t>
            </a:r>
          </a:p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Recommendation engines. </a:t>
            </a:r>
          </a:p>
          <a:p>
            <a:pPr marL="36900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Self-driving cars </a:t>
            </a:r>
          </a:p>
          <a:p>
            <a:pPr marL="36900"/>
            <a:endParaRPr lang="en-US" sz="32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42" y="1508514"/>
            <a:ext cx="10366915" cy="4621698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en-US" sz="2800" u="sng" dirty="0">
                <a:solidFill>
                  <a:schemeClr val="tx1">
                    <a:lumMod val="75000"/>
                  </a:schemeClr>
                </a:solidFill>
              </a:rPr>
              <a:t>Image recognition</a:t>
            </a: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: Image recognition is a well-known and widespread example of machine learning in the real world. It can identify an object as a digital image, based on the intensity of the pixels in black and white images or colour images.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5" y="587828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Example where ML is used: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55" y="780726"/>
            <a:ext cx="10500353" cy="577869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Python is more suitable for machine learning ,artificial intelligence and data science because of the ease of use ,accessibility and simplicity.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Python require lesser codes and can compile even when there are bugs in your code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Python allows easy and powerful implementation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Also python come with large number of libraries.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Some of the libraries are:</a:t>
            </a:r>
          </a:p>
          <a:p>
            <a:pPr marL="36900" indent="0">
              <a:spcBef>
                <a:spcPct val="20000"/>
              </a:spcBef>
              <a:buNone/>
            </a:pP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Scikit-learn-for data mining ,analysis, and machine learning. </a:t>
            </a:r>
          </a:p>
          <a:p>
            <a:pPr marL="36900" indent="0">
              <a:spcBef>
                <a:spcPct val="20000"/>
              </a:spcBef>
              <a:buNone/>
            </a:pPr>
            <a:r>
              <a:rPr lang="en-US" altLang="en-US" sz="2800" dirty="0" err="1">
                <a:solidFill>
                  <a:schemeClr val="tx1">
                    <a:lumMod val="75000"/>
                  </a:schemeClr>
                </a:solidFill>
              </a:rPr>
              <a:t>Tensorflow</a:t>
            </a:r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, it is a high level neural network library.</a:t>
            </a:r>
          </a:p>
          <a:p>
            <a:pPr marL="36900" indent="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2542" y="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Python is useful for ML: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0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537</TotalTime>
  <Words>197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Times New Roman</vt:lpstr>
      <vt:lpstr>Wingdings</vt:lpstr>
      <vt:lpstr>Wingdings 2</vt:lpstr>
      <vt:lpstr>Slate</vt:lpstr>
      <vt:lpstr>Machine Learning</vt:lpstr>
      <vt:lpstr>Definition: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19</cp:revision>
  <dcterms:created xsi:type="dcterms:W3CDTF">2022-01-26T14:02:34Z</dcterms:created>
  <dcterms:modified xsi:type="dcterms:W3CDTF">2022-02-27T15:57:51Z</dcterms:modified>
</cp:coreProperties>
</file>