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0EDC2-EE11-40CD-B899-77336BDD6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Confusion Matrix?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that is often used to describe the performance of classification model or classifier on a set of test data for which the true values are known. </a:t>
            </a:r>
          </a:p>
          <a:p>
            <a:pPr marL="369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compare predicted and actual values.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D5C0A-6D38-419F-82A5-43D942D10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92" y="849086"/>
            <a:ext cx="7004275" cy="5001207"/>
          </a:xfrm>
        </p:spPr>
      </p:pic>
    </p:spTree>
    <p:extLst>
      <p:ext uri="{BB962C8B-B14F-4D97-AF65-F5344CB8AC3E}">
        <p14:creationId xmlns:p14="http://schemas.microsoft.com/office/powerpoint/2010/main" val="13578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6991-B2F4-41BA-8AE9-2B6F6E00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50" y="681134"/>
            <a:ext cx="10880099" cy="515049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(TP)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Actual Positive and Predicted as Positive.</a:t>
            </a:r>
          </a:p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(TN)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Actual Negative and Predicted as Negative.</a:t>
            </a:r>
          </a:p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(FP) [Type 1 error]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Actual Negative and Predicted as Positive.</a:t>
            </a:r>
          </a:p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(FN) [Type 2 error]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Actual Negative and Predicted as Negative. </a:t>
            </a:r>
          </a:p>
          <a:p>
            <a:pPr marL="3690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80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199</TotalTime>
  <Words>110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Times New Roman</vt:lpstr>
      <vt:lpstr>Wingdings 2</vt:lpstr>
      <vt:lpstr>Slate</vt:lpstr>
      <vt:lpstr>Confusion Matrix</vt:lpstr>
      <vt:lpstr>What is Confusion Matrix?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4</cp:revision>
  <dcterms:created xsi:type="dcterms:W3CDTF">2022-01-26T14:02:34Z</dcterms:created>
  <dcterms:modified xsi:type="dcterms:W3CDTF">2022-02-02T17:39:20Z</dcterms:modified>
</cp:coreProperties>
</file>