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61" r:id="rId4"/>
    <p:sldId id="262" r:id="rId5"/>
    <p:sldId id="263" r:id="rId6"/>
    <p:sldId id="264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1FA09-3B43-49A0-B0F3-B10393243FD7}" type="datetimeFigureOut">
              <a:rPr lang="en-IN" smtClean="0"/>
              <a:t>11-02-2022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00978-732F-4D08-995D-A41589CB2D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4208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1FA09-3B43-49A0-B0F3-B10393243FD7}" type="datetimeFigureOut">
              <a:rPr lang="en-IN" smtClean="0"/>
              <a:t>11-02-2022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00978-732F-4D08-995D-A41589CB2D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981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1FA09-3B43-49A0-B0F3-B10393243FD7}" type="datetimeFigureOut">
              <a:rPr lang="en-IN" smtClean="0"/>
              <a:t>11-02-2022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00978-732F-4D08-995D-A41589CB2D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25255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1FA09-3B43-49A0-B0F3-B10393243FD7}" type="datetimeFigureOut">
              <a:rPr lang="en-IN" smtClean="0"/>
              <a:t>11-02-2022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00978-732F-4D08-995D-A41589CB2D46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595996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1FA09-3B43-49A0-B0F3-B10393243FD7}" type="datetimeFigureOut">
              <a:rPr lang="en-IN" smtClean="0"/>
              <a:t>11-02-2022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00978-732F-4D08-995D-A41589CB2D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75333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1FA09-3B43-49A0-B0F3-B10393243FD7}" type="datetimeFigureOut">
              <a:rPr lang="en-IN" smtClean="0"/>
              <a:t>11-02-2022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00978-732F-4D08-995D-A41589CB2D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87185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1FA09-3B43-49A0-B0F3-B10393243FD7}" type="datetimeFigureOut">
              <a:rPr lang="en-IN" smtClean="0"/>
              <a:t>11-02-2022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00978-732F-4D08-995D-A41589CB2D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30651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1FA09-3B43-49A0-B0F3-B10393243FD7}" type="datetimeFigureOut">
              <a:rPr lang="en-IN" smtClean="0"/>
              <a:t>11-02-2022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00978-732F-4D08-995D-A41589CB2D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43741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1FA09-3B43-49A0-B0F3-B10393243FD7}" type="datetimeFigureOut">
              <a:rPr lang="en-IN" smtClean="0"/>
              <a:t>11-02-2022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00978-732F-4D08-995D-A41589CB2D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1414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1FA09-3B43-49A0-B0F3-B10393243FD7}" type="datetimeFigureOut">
              <a:rPr lang="en-IN" smtClean="0"/>
              <a:t>11-02-2022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00978-732F-4D08-995D-A41589CB2D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0080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1FA09-3B43-49A0-B0F3-B10393243FD7}" type="datetimeFigureOut">
              <a:rPr lang="en-IN" smtClean="0"/>
              <a:t>11-02-2022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00978-732F-4D08-995D-A41589CB2D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985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1FA09-3B43-49A0-B0F3-B10393243FD7}" type="datetimeFigureOut">
              <a:rPr lang="en-IN" smtClean="0"/>
              <a:t>11-02-2022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00978-732F-4D08-995D-A41589CB2D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2038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1FA09-3B43-49A0-B0F3-B10393243FD7}" type="datetimeFigureOut">
              <a:rPr lang="en-IN" smtClean="0"/>
              <a:t>11-02-2022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00978-732F-4D08-995D-A41589CB2D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9559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1FA09-3B43-49A0-B0F3-B10393243FD7}" type="datetimeFigureOut">
              <a:rPr lang="en-IN" smtClean="0"/>
              <a:t>11-02-2022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00978-732F-4D08-995D-A41589CB2D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4658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1FA09-3B43-49A0-B0F3-B10393243FD7}" type="datetimeFigureOut">
              <a:rPr lang="en-IN" smtClean="0"/>
              <a:t>11-02-2022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00978-732F-4D08-995D-A41589CB2D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1089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1FA09-3B43-49A0-B0F3-B10393243FD7}" type="datetimeFigureOut">
              <a:rPr lang="en-IN" smtClean="0"/>
              <a:t>11-02-2022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00978-732F-4D08-995D-A41589CB2D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8278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1FA09-3B43-49A0-B0F3-B10393243FD7}" type="datetimeFigureOut">
              <a:rPr lang="en-IN" smtClean="0"/>
              <a:t>11-02-2022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00978-732F-4D08-995D-A41589CB2D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3296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F51FA09-3B43-49A0-B0F3-B10393243FD7}" type="datetimeFigureOut">
              <a:rPr lang="en-IN" smtClean="0"/>
              <a:t>11-02-2022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FC00978-732F-4D08-995D-A41589CB2D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76188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61B59-6473-4C05-86F7-28DA711974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Cross Validation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12991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F1AB5-5ABE-4359-ABFC-90C4E88B7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61731"/>
            <a:ext cx="10353762" cy="970450"/>
          </a:xfrm>
        </p:spPr>
        <p:txBody>
          <a:bodyPr/>
          <a:lstStyle/>
          <a:p>
            <a:pPr algn="l"/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Definition:</a:t>
            </a:r>
            <a:endParaRPr lang="en-IN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568C4E-B22A-439E-8302-F36E69F8B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222309"/>
            <a:ext cx="10590850" cy="1922107"/>
          </a:xfrm>
        </p:spPr>
        <p:txBody>
          <a:bodyPr>
            <a:noAutofit/>
          </a:bodyPr>
          <a:lstStyle/>
          <a:p>
            <a:pPr marL="3690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Cross-validation is a technique in which we train our model using the subset of the data-set and then evaluate using the complementary subset of the data-set.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7F370B-7577-44C3-88AD-935BAA003B5C}"/>
              </a:ext>
            </a:extLst>
          </p:cNvPr>
          <p:cNvSpPr txBox="1"/>
          <p:nvPr/>
        </p:nvSpPr>
        <p:spPr>
          <a:xfrm>
            <a:off x="913791" y="3234544"/>
            <a:ext cx="956448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u="sng" dirty="0">
                <a:solidFill>
                  <a:schemeClr val="tx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Methods used in Cross Validation</a:t>
            </a:r>
            <a:endParaRPr lang="en-IN" sz="4000" u="sng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1DE3B1-3E3E-411C-96B9-BFC28EC6B06C}"/>
              </a:ext>
            </a:extLst>
          </p:cNvPr>
          <p:cNvSpPr txBox="1"/>
          <p:nvPr/>
        </p:nvSpPr>
        <p:spPr>
          <a:xfrm>
            <a:off x="913791" y="4077098"/>
            <a:ext cx="9564483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51250" indent="-514350">
              <a:buAutoNum type="arabicPeriod"/>
            </a:pPr>
            <a:r>
              <a:rPr lang="en-US" sz="3200" dirty="0">
                <a:solidFill>
                  <a:schemeClr val="tx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Validation </a:t>
            </a:r>
          </a:p>
          <a:p>
            <a:pPr marL="551250" indent="-514350">
              <a:buAutoNum type="arabicPeriod"/>
            </a:pPr>
            <a:r>
              <a:rPr lang="en-US" sz="3200" dirty="0">
                <a:solidFill>
                  <a:schemeClr val="tx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LOOCV (Leave One Out Cross Validation)</a:t>
            </a:r>
          </a:p>
          <a:p>
            <a:pPr marL="551250" indent="-514350">
              <a:buAutoNum type="arabicPeriod"/>
            </a:pPr>
            <a:r>
              <a:rPr lang="en-US" sz="3200" dirty="0">
                <a:solidFill>
                  <a:schemeClr val="tx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K-Fold Cross Validation</a:t>
            </a:r>
          </a:p>
        </p:txBody>
      </p:sp>
    </p:spTree>
    <p:extLst>
      <p:ext uri="{BB962C8B-B14F-4D97-AF65-F5344CB8AC3E}">
        <p14:creationId xmlns:p14="http://schemas.microsoft.com/office/powerpoint/2010/main" val="675708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6C3AA-BB9F-4416-9970-CED150FDF6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2542" y="1508514"/>
            <a:ext cx="10366915" cy="4621698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the data is used as 50% training data and 50% testing data(Validation).</a:t>
            </a:r>
          </a:p>
          <a:p>
            <a:pPr marL="36900" indent="0">
              <a:buNone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major drawback of this method is that we perform training on the 50% of the dataset, it may possible that the remaining 50% of the data contains some important information which we are leaving while training our model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i.e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higher bias.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1DD1EF-5448-4C4F-96E2-84F8FE49A27A}"/>
              </a:ext>
            </a:extLst>
          </p:cNvPr>
          <p:cNvSpPr txBox="1"/>
          <p:nvPr/>
        </p:nvSpPr>
        <p:spPr>
          <a:xfrm>
            <a:off x="913795" y="587828"/>
            <a:ext cx="100963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u="sng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Validation</a:t>
            </a:r>
            <a:endParaRPr lang="en-IN" sz="4000" u="sng" dirty="0">
              <a:solidFill>
                <a:schemeClr val="tx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8800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6C3AA-BB9F-4416-9970-CED150FDF6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4" y="1835085"/>
            <a:ext cx="10366916" cy="4360442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method, we perform training on the whole data-set but leaves only one data-point of the available data-set and then iterates for each data-point.</a:t>
            </a:r>
          </a:p>
          <a:p>
            <a:pPr marL="36900" indent="0">
              <a:buNone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Disadvantage:</a:t>
            </a:r>
          </a:p>
          <a:p>
            <a:pPr marL="36900" indent="0">
              <a:buNone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major drawback of this method is that it leads to higher variation in the testing model as we are testing against one data point.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1DD1EF-5448-4C4F-96E2-84F8FE49A27A}"/>
              </a:ext>
            </a:extLst>
          </p:cNvPr>
          <p:cNvSpPr txBox="1"/>
          <p:nvPr/>
        </p:nvSpPr>
        <p:spPr>
          <a:xfrm>
            <a:off x="913794" y="765110"/>
            <a:ext cx="100963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900"/>
            <a:r>
              <a:rPr lang="en-US" sz="4000" u="sng" dirty="0">
                <a:solidFill>
                  <a:schemeClr val="tx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LOOCV (Leave One Out Cross Validation)</a:t>
            </a:r>
          </a:p>
        </p:txBody>
      </p:sp>
    </p:spTree>
    <p:extLst>
      <p:ext uri="{BB962C8B-B14F-4D97-AF65-F5344CB8AC3E}">
        <p14:creationId xmlns:p14="http://schemas.microsoft.com/office/powerpoint/2010/main" val="2170667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6C3AA-BB9F-4416-9970-CED150FDF6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4" y="1835085"/>
            <a:ext cx="10366916" cy="4360442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method, we split the data-set into k number of subsets(known as folds) then we perform training on the all the subsets but leave one subset for the evaluation of the trained model. </a:t>
            </a:r>
          </a:p>
          <a:p>
            <a:pPr marL="36900" indent="0">
              <a:buNone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method, we iterate k times with a different subset reserved for testing purpose each time.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1DD1EF-5448-4C4F-96E2-84F8FE49A27A}"/>
              </a:ext>
            </a:extLst>
          </p:cNvPr>
          <p:cNvSpPr txBox="1"/>
          <p:nvPr/>
        </p:nvSpPr>
        <p:spPr>
          <a:xfrm>
            <a:off x="913794" y="765110"/>
            <a:ext cx="100963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900"/>
            <a:r>
              <a:rPr lang="en-US" sz="4000" u="sng" dirty="0">
                <a:solidFill>
                  <a:schemeClr val="tx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K-Fold Cross Validation</a:t>
            </a:r>
          </a:p>
        </p:txBody>
      </p:sp>
    </p:spTree>
    <p:extLst>
      <p:ext uri="{BB962C8B-B14F-4D97-AF65-F5344CB8AC3E}">
        <p14:creationId xmlns:p14="http://schemas.microsoft.com/office/powerpoint/2010/main" val="4172431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6C3AA-BB9F-4416-9970-CED150FDF6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4" y="1835085"/>
            <a:ext cx="10422900" cy="4668352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1.This runs K times faster than Leave One Out cross-validation because K-fold cross-validation repeats the train/test split K-times.</a:t>
            </a:r>
          </a:p>
          <a:p>
            <a:pPr marL="36900" indent="0">
              <a:buNone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It is more accurate. </a:t>
            </a:r>
          </a:p>
          <a:p>
            <a:pPr marL="36900" indent="0">
              <a:buNone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More “efficient” use of data as every observation is used for both training and testing.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1DD1EF-5448-4C4F-96E2-84F8FE49A27A}"/>
              </a:ext>
            </a:extLst>
          </p:cNvPr>
          <p:cNvSpPr txBox="1"/>
          <p:nvPr/>
        </p:nvSpPr>
        <p:spPr>
          <a:xfrm>
            <a:off x="913794" y="765110"/>
            <a:ext cx="100963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900"/>
            <a:r>
              <a:rPr lang="en-US" sz="4000" u="sng" dirty="0">
                <a:solidFill>
                  <a:schemeClr val="tx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Advantages of K-Fold Cross Validation</a:t>
            </a:r>
          </a:p>
        </p:txBody>
      </p:sp>
    </p:spTree>
    <p:extLst>
      <p:ext uri="{BB962C8B-B14F-4D97-AF65-F5344CB8AC3E}">
        <p14:creationId xmlns:p14="http://schemas.microsoft.com/office/powerpoint/2010/main" val="36829227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503</TotalTime>
  <Words>295</Words>
  <Application>Microsoft Office PowerPoint</Application>
  <PresentationFormat>Widescreen</PresentationFormat>
  <Paragraphs>21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Calisto MT</vt:lpstr>
      <vt:lpstr>Times New Roman</vt:lpstr>
      <vt:lpstr>Wingdings 2</vt:lpstr>
      <vt:lpstr>Slate</vt:lpstr>
      <vt:lpstr>Cross Validation</vt:lpstr>
      <vt:lpstr>Definition: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Confusion Matrix</dc:title>
  <dc:creator>Sandesh Koujalgi</dc:creator>
  <cp:lastModifiedBy>Sandesh Koujalgi</cp:lastModifiedBy>
  <cp:revision>16</cp:revision>
  <dcterms:created xsi:type="dcterms:W3CDTF">2022-01-26T14:02:34Z</dcterms:created>
  <dcterms:modified xsi:type="dcterms:W3CDTF">2022-02-11T17:23:27Z</dcterms:modified>
</cp:coreProperties>
</file>