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9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0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8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525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959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53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718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06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374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41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8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03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55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65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08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27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29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618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1B59-6473-4C05-86F7-28DA71197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Raw and Processed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99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1AB5-5ABE-4359-ABFC-90C4E88B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Raw and Processed data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8C4E-B22A-439E-8302-F36E69F8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8"/>
            <a:ext cx="10506874" cy="4515951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en-US" altLang="en-US" sz="3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Data:</a:t>
            </a:r>
            <a:r>
              <a:rPr lang="en-US" altLang="en-US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en-US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primary data. 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en-US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to use for data analysis.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en-US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information is gathered from various sources to deliver deep insight into and not processed yet by machine nor human.</a:t>
            </a:r>
          </a:p>
          <a:p>
            <a:pPr marL="3690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0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8C4E-B22A-439E-8302-F36E69F8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63" y="1480522"/>
            <a:ext cx="10506874" cy="45159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en-US" sz="3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Processed Data:</a:t>
            </a:r>
            <a:r>
              <a:rPr lang="en-US" altLang="en-US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It is a simply conversion of raw data  to meaningful information through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Data is technically manipulated to produce results.</a:t>
            </a:r>
          </a:p>
          <a:p>
            <a:pPr marL="36900" indent="0">
              <a:buNone/>
            </a:pPr>
            <a:endParaRPr lang="en-US" altLang="en-US" sz="3200" dirty="0">
              <a:solidFill>
                <a:schemeClr val="tx1"/>
              </a:solidFill>
            </a:endParaRPr>
          </a:p>
          <a:p>
            <a:pPr marL="3690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52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1AB5-5ABE-4359-ABFC-90C4E88B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182" y="0"/>
            <a:ext cx="10353762" cy="970450"/>
          </a:xfrm>
        </p:spPr>
        <p:txBody>
          <a:bodyPr/>
          <a:lstStyle/>
          <a:p>
            <a:pPr algn="l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 of Data Processing Cycle: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8C4E-B22A-439E-8302-F36E69F8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182" y="970450"/>
            <a:ext cx="10861438" cy="562629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3600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 the quality of data </a:t>
            </a:r>
            <a:endParaRPr lang="en-US" sz="4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3600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 is checked for accuracy; constructing the data from one or more data sources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3600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 converted to coded &amp; converted to machine readable form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3600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 subjected to various means and methods to generate the outputs</a:t>
            </a:r>
            <a:endParaRPr lang="en-US" sz="28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3600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data displayed to user</a:t>
            </a:r>
            <a:endParaRPr lang="en-US" sz="4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3600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the data for further use </a:t>
            </a:r>
            <a:endParaRPr lang="en-US" sz="4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lnSpc>
                <a:spcPct val="120000"/>
              </a:lnSpc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64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1AB5-5ABE-4359-ABFC-90C4E88B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182" y="0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CRISP and its phases: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8C4E-B22A-439E-8302-F36E69F8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182" y="970450"/>
            <a:ext cx="10861438" cy="562629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CRISP(Cross industry standard process for data mining)It outlines an iterative framework for data analyst &amp; data scientist to follow.</a:t>
            </a:r>
          </a:p>
          <a:p>
            <a:pPr marL="36900" indent="0">
              <a:buNone/>
            </a:pPr>
            <a:r>
              <a:rPr lang="en-US" alt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51250" indent="-514350">
              <a:buFont typeface="+mj-lt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</a:p>
          <a:p>
            <a:pPr marL="551250" indent="-514350">
              <a:buFont typeface="+mj-lt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</a:p>
          <a:p>
            <a:pPr marL="551250" indent="-514350">
              <a:buFont typeface="+mj-lt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  <a:p>
            <a:pPr marL="551250" indent="-514350">
              <a:buFont typeface="+mj-lt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 marL="551250" indent="-514350">
              <a:buFont typeface="+mj-lt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 marL="551250" indent="-514350">
              <a:buFont typeface="+mj-lt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32889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1AB5-5ABE-4359-ABFC-90C4E88B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182" y="0"/>
            <a:ext cx="10353762" cy="970450"/>
          </a:xfrm>
        </p:spPr>
        <p:txBody>
          <a:bodyPr/>
          <a:lstStyle/>
          <a:p>
            <a:pPr algn="l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Underfitting: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8C4E-B22A-439E-8302-F36E69F8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182" y="970450"/>
            <a:ext cx="10861438" cy="562629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Accuracy during training is very low &amp;  accuracy during testing is very Low then this condition is called as underfitting </a:t>
            </a:r>
          </a:p>
          <a:p>
            <a:pPr>
              <a:defRPr/>
            </a:pPr>
            <a:r>
              <a:rPr lang="en-US" sz="2800" dirty="0"/>
              <a:t>It is doesn’t perform well on training dataset as well as on testing dataset</a:t>
            </a:r>
          </a:p>
          <a:p>
            <a:pPr>
              <a:defRPr/>
            </a:pPr>
            <a:r>
              <a:rPr lang="en-US" sz="2800" dirty="0"/>
              <a:t> High training error </a:t>
            </a:r>
          </a:p>
          <a:p>
            <a:pPr>
              <a:defRPr/>
            </a:pPr>
            <a:r>
              <a:rPr lang="en-US" sz="2800" dirty="0"/>
              <a:t>High testing error</a:t>
            </a:r>
          </a:p>
          <a:p>
            <a:pPr>
              <a:defRPr/>
            </a:pPr>
            <a:r>
              <a:rPr lang="en-US" sz="2800" dirty="0"/>
              <a:t> High bias</a:t>
            </a:r>
          </a:p>
          <a:p>
            <a:pPr>
              <a:defRPr/>
            </a:pPr>
            <a:r>
              <a:rPr lang="en-US" sz="2800" dirty="0"/>
              <a:t>High variance</a:t>
            </a:r>
          </a:p>
          <a:p>
            <a:pPr>
              <a:defRPr/>
            </a:pPr>
            <a:r>
              <a:rPr lang="en-US" sz="2800" dirty="0"/>
              <a:t>Ex: Training error =1%</a:t>
            </a:r>
          </a:p>
          <a:p>
            <a:pPr marL="36900" indent="0">
              <a:buNone/>
              <a:defRPr/>
            </a:pPr>
            <a:r>
              <a:rPr lang="en-US" sz="2800" dirty="0"/>
              <a:t>        Testing error=25%</a:t>
            </a:r>
          </a:p>
          <a:p>
            <a:pPr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086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1AB5-5ABE-4359-ABFC-90C4E88B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182" y="0"/>
            <a:ext cx="10353762" cy="970450"/>
          </a:xfrm>
        </p:spPr>
        <p:txBody>
          <a:bodyPr/>
          <a:lstStyle/>
          <a:p>
            <a:pPr algn="l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Variance Tradeoff: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8C4E-B22A-439E-8302-F36E69F8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182" y="970450"/>
            <a:ext cx="10861438" cy="56262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have a model that is neither underfitting nor overfitting which is called as Bias-Variance trade- off . </a:t>
            </a:r>
          </a:p>
          <a:p>
            <a:pPr>
              <a:lnSpc>
                <a:spcPct val="15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no balance between bias and variance then the model will not be able to generalize a failure to perform well on new data.</a:t>
            </a:r>
          </a:p>
          <a:p>
            <a:pPr marL="36900" indent="0"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95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498</TotalTime>
  <Words>300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Calisto MT</vt:lpstr>
      <vt:lpstr>Times New Roman</vt:lpstr>
      <vt:lpstr>Wingdings</vt:lpstr>
      <vt:lpstr>Wingdings 2</vt:lpstr>
      <vt:lpstr>Slate</vt:lpstr>
      <vt:lpstr>Raw and Processed Data</vt:lpstr>
      <vt:lpstr>Difference between Raw and Processed data</vt:lpstr>
      <vt:lpstr>PowerPoint Presentation</vt:lpstr>
      <vt:lpstr>Stages of Data Processing Cycle:</vt:lpstr>
      <vt:lpstr>CRISP and its phases:</vt:lpstr>
      <vt:lpstr>Underfitting:</vt:lpstr>
      <vt:lpstr>Bias Variance Tradeoff: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Confusion Matrix</dc:title>
  <dc:creator>Sandesh Koujalgi</dc:creator>
  <cp:lastModifiedBy>Sandesh Koujalgi</cp:lastModifiedBy>
  <cp:revision>16</cp:revision>
  <dcterms:created xsi:type="dcterms:W3CDTF">2022-01-26T14:02:34Z</dcterms:created>
  <dcterms:modified xsi:type="dcterms:W3CDTF">2022-02-27T14:18:52Z</dcterms:modified>
</cp:coreProperties>
</file>